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39" r:id="rId10"/>
    <p:sldId id="422" r:id="rId11"/>
    <p:sldId id="365" r:id="rId12"/>
    <p:sldId id="423" r:id="rId13"/>
    <p:sldId id="424" r:id="rId14"/>
    <p:sldId id="425" r:id="rId15"/>
    <p:sldId id="426" r:id="rId16"/>
    <p:sldId id="438" r:id="rId17"/>
    <p:sldId id="400" r:id="rId18"/>
    <p:sldId id="427" r:id="rId19"/>
    <p:sldId id="428" r:id="rId20"/>
    <p:sldId id="429" r:id="rId21"/>
    <p:sldId id="430" r:id="rId22"/>
    <p:sldId id="431" r:id="rId23"/>
    <p:sldId id="432" r:id="rId24"/>
    <p:sldId id="433" r:id="rId25"/>
    <p:sldId id="434" r:id="rId26"/>
    <p:sldId id="435" r:id="rId27"/>
    <p:sldId id="441" r:id="rId28"/>
    <p:sldId id="442"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7E7B3-9ACA-49E3-A656-FF3AA81F6BB4}" v="78" dt="2024-03-12T10:05:49.058"/>
    <p1510:client id="{F74B3DD5-E9F5-411D-AE39-3461E9A47B88}" v="127" dt="2024-03-12T12:02:37.4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50" d="100"/>
          <a:sy n="150" d="100"/>
        </p:scale>
        <p:origin x="461" y="101"/>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atto, Margherita" userId="8dce2127-3ed7-41e9-a69d-639dab6d0671" providerId="ADAL" clId="{F74B3DD5-E9F5-411D-AE39-3461E9A47B88}"/>
    <pc:docChg chg="undo custSel addSld delSld modSld">
      <pc:chgData name="Francescatto, Margherita" userId="8dce2127-3ed7-41e9-a69d-639dab6d0671" providerId="ADAL" clId="{F74B3DD5-E9F5-411D-AE39-3461E9A47B88}" dt="2024-03-12T12:02:37.462" v="522" actId="1035"/>
      <pc:docMkLst>
        <pc:docMk/>
      </pc:docMkLst>
      <pc:sldChg chg="addSp delSp del mod">
        <pc:chgData name="Francescatto, Margherita" userId="8dce2127-3ed7-41e9-a69d-639dab6d0671" providerId="ADAL" clId="{F74B3DD5-E9F5-411D-AE39-3461E9A47B88}" dt="2024-03-12T12:01:38.762" v="398" actId="2696"/>
        <pc:sldMkLst>
          <pc:docMk/>
          <pc:sldMk cId="4284507263" sldId="436"/>
        </pc:sldMkLst>
        <pc:picChg chg="add del">
          <ac:chgData name="Francescatto, Margherita" userId="8dce2127-3ed7-41e9-a69d-639dab6d0671" providerId="ADAL" clId="{F74B3DD5-E9F5-411D-AE39-3461E9A47B88}" dt="2024-03-12T11:50:48.097" v="4" actId="478"/>
          <ac:picMkLst>
            <pc:docMk/>
            <pc:sldMk cId="4284507263" sldId="436"/>
            <ac:picMk id="3" creationId="{6ABC7996-2729-436F-951A-6D260B6E299C}"/>
          </ac:picMkLst>
        </pc:picChg>
      </pc:sldChg>
      <pc:sldChg chg="delSp del mod">
        <pc:chgData name="Francescatto, Margherita" userId="8dce2127-3ed7-41e9-a69d-639dab6d0671" providerId="ADAL" clId="{F74B3DD5-E9F5-411D-AE39-3461E9A47B88}" dt="2024-03-12T11:54:55.794" v="303" actId="2696"/>
        <pc:sldMkLst>
          <pc:docMk/>
          <pc:sldMk cId="2405516328" sldId="437"/>
        </pc:sldMkLst>
        <pc:picChg chg="del">
          <ac:chgData name="Francescatto, Margherita" userId="8dce2127-3ed7-41e9-a69d-639dab6d0671" providerId="ADAL" clId="{F74B3DD5-E9F5-411D-AE39-3461E9A47B88}" dt="2024-03-12T11:53:32.165" v="301" actId="478"/>
          <ac:picMkLst>
            <pc:docMk/>
            <pc:sldMk cId="2405516328" sldId="437"/>
            <ac:picMk id="5" creationId="{E7262AC4-11D8-4409-8649-6684161A14EE}"/>
          </ac:picMkLst>
        </pc:picChg>
      </pc:sldChg>
      <pc:sldChg chg="addSp delSp modSp mod">
        <pc:chgData name="Francescatto, Margherita" userId="8dce2127-3ed7-41e9-a69d-639dab6d0671" providerId="ADAL" clId="{F74B3DD5-E9F5-411D-AE39-3461E9A47B88}" dt="2024-03-12T12:02:37.462" v="522" actId="1035"/>
        <pc:sldMkLst>
          <pc:docMk/>
          <pc:sldMk cId="2972967479" sldId="440"/>
        </pc:sldMkLst>
        <pc:spChg chg="mod">
          <ac:chgData name="Francescatto, Margherita" userId="8dce2127-3ed7-41e9-a69d-639dab6d0671" providerId="ADAL" clId="{F74B3DD5-E9F5-411D-AE39-3461E9A47B88}" dt="2024-03-12T12:02:37.462" v="522" actId="1035"/>
          <ac:spMkLst>
            <pc:docMk/>
            <pc:sldMk cId="2972967479" sldId="440"/>
            <ac:spMk id="2" creationId="{26D8AD59-EFB0-42F3-8BCC-D937A691AD5F}"/>
          </ac:spMkLst>
        </pc:spChg>
        <pc:spChg chg="add del mod">
          <ac:chgData name="Francescatto, Margherita" userId="8dce2127-3ed7-41e9-a69d-639dab6d0671" providerId="ADAL" clId="{F74B3DD5-E9F5-411D-AE39-3461E9A47B88}" dt="2024-03-12T11:28:00.998" v="2" actId="478"/>
          <ac:spMkLst>
            <pc:docMk/>
            <pc:sldMk cId="2972967479" sldId="440"/>
            <ac:spMk id="4" creationId="{69958000-4191-6D5E-0436-7B9D84A1C1B8}"/>
          </ac:spMkLst>
        </pc:spChg>
        <pc:spChg chg="mod">
          <ac:chgData name="Francescatto, Margherita" userId="8dce2127-3ed7-41e9-a69d-639dab6d0671" providerId="ADAL" clId="{F74B3DD5-E9F5-411D-AE39-3461E9A47B88}" dt="2024-03-12T12:02:37.462" v="522" actId="1035"/>
          <ac:spMkLst>
            <pc:docMk/>
            <pc:sldMk cId="2972967479" sldId="440"/>
            <ac:spMk id="12" creationId="{1A6AA38E-A0F5-4F89-9582-57CAF39145FC}"/>
          </ac:spMkLst>
        </pc:spChg>
        <pc:spChg chg="mod">
          <ac:chgData name="Francescatto, Margherita" userId="8dce2127-3ed7-41e9-a69d-639dab6d0671" providerId="ADAL" clId="{F74B3DD5-E9F5-411D-AE39-3461E9A47B88}" dt="2024-03-12T12:02:37.462" v="522" actId="1035"/>
          <ac:spMkLst>
            <pc:docMk/>
            <pc:sldMk cId="2972967479" sldId="440"/>
            <ac:spMk id="14" creationId="{2208F9CB-786D-45E9-A30A-090DAC71E2E1}"/>
          </ac:spMkLst>
        </pc:spChg>
        <pc:spChg chg="mod">
          <ac:chgData name="Francescatto, Margherita" userId="8dce2127-3ed7-41e9-a69d-639dab6d0671" providerId="ADAL" clId="{F74B3DD5-E9F5-411D-AE39-3461E9A47B88}" dt="2024-03-12T12:02:37.462" v="522" actId="1035"/>
          <ac:spMkLst>
            <pc:docMk/>
            <pc:sldMk cId="2972967479" sldId="440"/>
            <ac:spMk id="16" creationId="{B5575085-1C13-4A80-86E1-DDE70BEA5456}"/>
          </ac:spMkLst>
        </pc:spChg>
        <pc:spChg chg="mod">
          <ac:chgData name="Francescatto, Margherita" userId="8dce2127-3ed7-41e9-a69d-639dab6d0671" providerId="ADAL" clId="{F74B3DD5-E9F5-411D-AE39-3461E9A47B88}" dt="2024-03-12T12:02:37.462" v="522" actId="1035"/>
          <ac:spMkLst>
            <pc:docMk/>
            <pc:sldMk cId="2972967479" sldId="440"/>
            <ac:spMk id="17" creationId="{8683B839-408B-4D3A-9561-0775ABDD02AB}"/>
          </ac:spMkLst>
        </pc:spChg>
        <pc:picChg chg="mod">
          <ac:chgData name="Francescatto, Margherita" userId="8dce2127-3ed7-41e9-a69d-639dab6d0671" providerId="ADAL" clId="{F74B3DD5-E9F5-411D-AE39-3461E9A47B88}" dt="2024-03-12T12:02:37.462" v="522" actId="1035"/>
          <ac:picMkLst>
            <pc:docMk/>
            <pc:sldMk cId="2972967479" sldId="440"/>
            <ac:picMk id="13" creationId="{E1C18D8C-58C2-4149-AA23-C499F568EC15}"/>
          </ac:picMkLst>
        </pc:picChg>
        <pc:picChg chg="mod">
          <ac:chgData name="Francescatto, Margherita" userId="8dce2127-3ed7-41e9-a69d-639dab6d0671" providerId="ADAL" clId="{F74B3DD5-E9F5-411D-AE39-3461E9A47B88}" dt="2024-03-12T12:02:37.462" v="522" actId="1035"/>
          <ac:picMkLst>
            <pc:docMk/>
            <pc:sldMk cId="2972967479" sldId="440"/>
            <ac:picMk id="15" creationId="{D48181D6-C6EF-4133-A822-B68929AE26F5}"/>
          </ac:picMkLst>
        </pc:picChg>
      </pc:sldChg>
      <pc:sldChg chg="delSp modSp add mod">
        <pc:chgData name="Francescatto, Margherita" userId="8dce2127-3ed7-41e9-a69d-639dab6d0671" providerId="ADAL" clId="{F74B3DD5-E9F5-411D-AE39-3461E9A47B88}" dt="2024-03-12T11:55:05.784" v="315" actId="20577"/>
        <pc:sldMkLst>
          <pc:docMk/>
          <pc:sldMk cId="3605981808" sldId="441"/>
        </pc:sldMkLst>
        <pc:spChg chg="mod">
          <ac:chgData name="Francescatto, Margherita" userId="8dce2127-3ed7-41e9-a69d-639dab6d0671" providerId="ADAL" clId="{F74B3DD5-E9F5-411D-AE39-3461E9A47B88}" dt="2024-03-12T11:55:05.784" v="315" actId="20577"/>
          <ac:spMkLst>
            <pc:docMk/>
            <pc:sldMk cId="3605981808" sldId="441"/>
            <ac:spMk id="9" creationId="{BECFC77B-6DD8-4F54-8E01-9C253CB35BC4}"/>
          </ac:spMkLst>
        </pc:spChg>
        <pc:picChg chg="del">
          <ac:chgData name="Francescatto, Margherita" userId="8dce2127-3ed7-41e9-a69d-639dab6d0671" providerId="ADAL" clId="{F74B3DD5-E9F5-411D-AE39-3461E9A47B88}" dt="2024-03-12T11:50:56.485" v="6" actId="478"/>
          <ac:picMkLst>
            <pc:docMk/>
            <pc:sldMk cId="3605981808" sldId="441"/>
            <ac:picMk id="3" creationId="{6ABC7996-2729-436F-951A-6D260B6E299C}"/>
          </ac:picMkLst>
        </pc:picChg>
      </pc:sldChg>
      <pc:sldChg chg="addSp delSp modSp add mod">
        <pc:chgData name="Francescatto, Margherita" userId="8dce2127-3ed7-41e9-a69d-639dab6d0671" providerId="ADAL" clId="{F74B3DD5-E9F5-411D-AE39-3461E9A47B88}" dt="2024-03-12T12:01:21.252" v="397" actId="1036"/>
        <pc:sldMkLst>
          <pc:docMk/>
          <pc:sldMk cId="3889319131" sldId="442"/>
        </pc:sldMkLst>
        <pc:spChg chg="mod">
          <ac:chgData name="Francescatto, Margherita" userId="8dce2127-3ed7-41e9-a69d-639dab6d0671" providerId="ADAL" clId="{F74B3DD5-E9F5-411D-AE39-3461E9A47B88}" dt="2024-03-12T11:55:00.626" v="313" actId="20577"/>
          <ac:spMkLst>
            <pc:docMk/>
            <pc:sldMk cId="3889319131" sldId="442"/>
            <ac:spMk id="2" creationId="{532720A5-5A72-40C7-BED8-4B8FFE6E6EB0}"/>
          </ac:spMkLst>
        </pc:spChg>
        <pc:spChg chg="mod">
          <ac:chgData name="Francescatto, Margherita" userId="8dce2127-3ed7-41e9-a69d-639dab6d0671" providerId="ADAL" clId="{F74B3DD5-E9F5-411D-AE39-3461E9A47B88}" dt="2024-03-12T12:01:11.602" v="350" actId="20577"/>
          <ac:spMkLst>
            <pc:docMk/>
            <pc:sldMk cId="3889319131" sldId="442"/>
            <ac:spMk id="9" creationId="{BECFC77B-6DD8-4F54-8E01-9C253CB35BC4}"/>
          </ac:spMkLst>
        </pc:spChg>
        <pc:picChg chg="add del mod modCrop">
          <ac:chgData name="Francescatto, Margherita" userId="8dce2127-3ed7-41e9-a69d-639dab6d0671" providerId="ADAL" clId="{F74B3DD5-E9F5-411D-AE39-3461E9A47B88}" dt="2024-03-12T11:57:17.326" v="330" actId="478"/>
          <ac:picMkLst>
            <pc:docMk/>
            <pc:sldMk cId="3889319131" sldId="442"/>
            <ac:picMk id="5" creationId="{FC8816D8-0E4F-1657-4B9B-E8F66931CAF9}"/>
          </ac:picMkLst>
        </pc:picChg>
        <pc:picChg chg="add del mod modCrop">
          <ac:chgData name="Francescatto, Margherita" userId="8dce2127-3ed7-41e9-a69d-639dab6d0671" providerId="ADAL" clId="{F74B3DD5-E9F5-411D-AE39-3461E9A47B88}" dt="2024-03-12T11:57:15.498" v="329" actId="478"/>
          <ac:picMkLst>
            <pc:docMk/>
            <pc:sldMk cId="3889319131" sldId="442"/>
            <ac:picMk id="8" creationId="{395B77C3-8F93-26A9-B832-977B43939AF9}"/>
          </ac:picMkLst>
        </pc:picChg>
        <pc:picChg chg="add mod">
          <ac:chgData name="Francescatto, Margherita" userId="8dce2127-3ed7-41e9-a69d-639dab6d0671" providerId="ADAL" clId="{F74B3DD5-E9F5-411D-AE39-3461E9A47B88}" dt="2024-03-12T12:00:58.112" v="341" actId="1076"/>
          <ac:picMkLst>
            <pc:docMk/>
            <pc:sldMk cId="3889319131" sldId="442"/>
            <ac:picMk id="11" creationId="{DA7D3AB2-B2E8-CA9A-0310-2F2A6D26E0C5}"/>
          </ac:picMkLst>
        </pc:picChg>
        <pc:picChg chg="add mod">
          <ac:chgData name="Francescatto, Margherita" userId="8dce2127-3ed7-41e9-a69d-639dab6d0671" providerId="ADAL" clId="{F74B3DD5-E9F5-411D-AE39-3461E9A47B88}" dt="2024-03-12T12:01:21.252" v="397" actId="1036"/>
          <ac:picMkLst>
            <pc:docMk/>
            <pc:sldMk cId="3889319131" sldId="442"/>
            <ac:picMk id="13" creationId="{1CA4A011-D52D-CD37-B08B-279322F60986}"/>
          </ac:picMkLst>
        </pc:picChg>
      </pc:sldChg>
    </pc:docChg>
  </pc:docChgLst>
  <pc:docChgLst>
    <pc:chgData name="Francescatto, Margherita" userId="8dce2127-3ed7-41e9-a69d-639dab6d0671" providerId="ADAL" clId="{5187E7B3-9ACA-49E3-A656-FF3AA81F6BB4}"/>
    <pc:docChg chg="undo custSel addSld delSld modSld sldOrd">
      <pc:chgData name="Francescatto, Margherita" userId="8dce2127-3ed7-41e9-a69d-639dab6d0671" providerId="ADAL" clId="{5187E7B3-9ACA-49E3-A656-FF3AA81F6BB4}" dt="2024-03-12T10:05:49.058" v="866"/>
      <pc:docMkLst>
        <pc:docMk/>
      </pc:docMkLst>
      <pc:sldChg chg="modSp">
        <pc:chgData name="Francescatto, Margherita" userId="8dce2127-3ed7-41e9-a69d-639dab6d0671" providerId="ADAL" clId="{5187E7B3-9ACA-49E3-A656-FF3AA81F6BB4}" dt="2024-03-12T10:05:49.058" v="866"/>
        <pc:sldMkLst>
          <pc:docMk/>
          <pc:sldMk cId="211931337" sldId="359"/>
        </pc:sldMkLst>
        <pc:spChg chg="mod">
          <ac:chgData name="Francescatto, Margherita" userId="8dce2127-3ed7-41e9-a69d-639dab6d0671" providerId="ADAL" clId="{5187E7B3-9ACA-49E3-A656-FF3AA81F6BB4}" dt="2024-03-12T10:00:17.795" v="699"/>
          <ac:spMkLst>
            <pc:docMk/>
            <pc:sldMk cId="211931337" sldId="359"/>
            <ac:spMk id="16" creationId="{B5575085-1C13-4A80-86E1-DDE70BEA5456}"/>
          </ac:spMkLst>
        </pc:spChg>
        <pc:spChg chg="mod">
          <ac:chgData name="Francescatto, Margherita" userId="8dce2127-3ed7-41e9-a69d-639dab6d0671" providerId="ADAL" clId="{5187E7B3-9ACA-49E3-A656-FF3AA81F6BB4}" dt="2024-03-12T10:05:49.058" v="866"/>
          <ac:spMkLst>
            <pc:docMk/>
            <pc:sldMk cId="211931337" sldId="359"/>
            <ac:spMk id="17" creationId="{8683B839-408B-4D3A-9561-0775ABDD02AB}"/>
          </ac:spMkLst>
        </pc:spChg>
      </pc:sldChg>
      <pc:sldChg chg="modSp mod">
        <pc:chgData name="Francescatto, Margherita" userId="8dce2127-3ed7-41e9-a69d-639dab6d0671" providerId="ADAL" clId="{5187E7B3-9ACA-49E3-A656-FF3AA81F6BB4}" dt="2024-03-12T09:34:45.332" v="173" actId="20577"/>
        <pc:sldMkLst>
          <pc:docMk/>
          <pc:sldMk cId="2499478442" sldId="365"/>
        </pc:sldMkLst>
        <pc:spChg chg="mod">
          <ac:chgData name="Francescatto, Margherita" userId="8dce2127-3ed7-41e9-a69d-639dab6d0671" providerId="ADAL" clId="{5187E7B3-9ACA-49E3-A656-FF3AA81F6BB4}" dt="2024-03-12T09:34:45.332" v="173" actId="20577"/>
          <ac:spMkLst>
            <pc:docMk/>
            <pc:sldMk cId="2499478442" sldId="365"/>
            <ac:spMk id="9" creationId="{EFADBC8D-294D-4832-A9A1-5CC2FA0C5801}"/>
          </ac:spMkLst>
        </pc:spChg>
      </pc:sldChg>
      <pc:sldChg chg="modSp mod">
        <pc:chgData name="Francescatto, Margherita" userId="8dce2127-3ed7-41e9-a69d-639dab6d0671" providerId="ADAL" clId="{5187E7B3-9ACA-49E3-A656-FF3AA81F6BB4}" dt="2024-03-12T09:46:52.010" v="271" actId="948"/>
        <pc:sldMkLst>
          <pc:docMk/>
          <pc:sldMk cId="1842913658" sldId="400"/>
        </pc:sldMkLst>
        <pc:spChg chg="mod">
          <ac:chgData name="Francescatto, Margherita" userId="8dce2127-3ed7-41e9-a69d-639dab6d0671" providerId="ADAL" clId="{5187E7B3-9ACA-49E3-A656-FF3AA81F6BB4}" dt="2024-03-12T09:46:52.010" v="271" actId="948"/>
          <ac:spMkLst>
            <pc:docMk/>
            <pc:sldMk cId="1842913658" sldId="400"/>
            <ac:spMk id="9" creationId="{BECFC77B-6DD8-4F54-8E01-9C253CB35BC4}"/>
          </ac:spMkLst>
        </pc:spChg>
      </pc:sldChg>
      <pc:sldChg chg="modSp mod">
        <pc:chgData name="Francescatto, Margherita" userId="8dce2127-3ed7-41e9-a69d-639dab6d0671" providerId="ADAL" clId="{5187E7B3-9ACA-49E3-A656-FF3AA81F6BB4}" dt="2024-03-12T09:34:27.703" v="165" actId="113"/>
        <pc:sldMkLst>
          <pc:docMk/>
          <pc:sldMk cId="2463318137" sldId="422"/>
        </pc:sldMkLst>
        <pc:spChg chg="mod">
          <ac:chgData name="Francescatto, Margherita" userId="8dce2127-3ed7-41e9-a69d-639dab6d0671" providerId="ADAL" clId="{5187E7B3-9ACA-49E3-A656-FF3AA81F6BB4}" dt="2024-03-12T09:34:27.703" v="165" actId="113"/>
          <ac:spMkLst>
            <pc:docMk/>
            <pc:sldMk cId="2463318137" sldId="422"/>
            <ac:spMk id="11" creationId="{825EE2FD-D59C-4D6F-93E9-415E324D68C1}"/>
          </ac:spMkLst>
        </pc:spChg>
      </pc:sldChg>
      <pc:sldChg chg="modSp mod">
        <pc:chgData name="Francescatto, Margherita" userId="8dce2127-3ed7-41e9-a69d-639dab6d0671" providerId="ADAL" clId="{5187E7B3-9ACA-49E3-A656-FF3AA81F6BB4}" dt="2024-03-12T09:56:28.726" v="643" actId="313"/>
        <pc:sldMkLst>
          <pc:docMk/>
          <pc:sldMk cId="3446684734" sldId="423"/>
        </pc:sldMkLst>
        <pc:spChg chg="mod">
          <ac:chgData name="Francescatto, Margherita" userId="8dce2127-3ed7-41e9-a69d-639dab6d0671" providerId="ADAL" clId="{5187E7B3-9ACA-49E3-A656-FF3AA81F6BB4}" dt="2024-03-12T09:56:28.726" v="643" actId="313"/>
          <ac:spMkLst>
            <pc:docMk/>
            <pc:sldMk cId="3446684734" sldId="423"/>
            <ac:spMk id="11" creationId="{825EE2FD-D59C-4D6F-93E9-415E324D68C1}"/>
          </ac:spMkLst>
        </pc:spChg>
        <pc:picChg chg="mod">
          <ac:chgData name="Francescatto, Margherita" userId="8dce2127-3ed7-41e9-a69d-639dab6d0671" providerId="ADAL" clId="{5187E7B3-9ACA-49E3-A656-FF3AA81F6BB4}" dt="2024-03-12T09:54:55.137" v="531" actId="1036"/>
          <ac:picMkLst>
            <pc:docMk/>
            <pc:sldMk cId="3446684734" sldId="423"/>
            <ac:picMk id="8" creationId="{43E0259C-FAD6-433C-AC1B-EAB7C218487E}"/>
          </ac:picMkLst>
        </pc:picChg>
      </pc:sldChg>
      <pc:sldChg chg="modSp mod">
        <pc:chgData name="Francescatto, Margherita" userId="8dce2127-3ed7-41e9-a69d-639dab6d0671" providerId="ADAL" clId="{5187E7B3-9ACA-49E3-A656-FF3AA81F6BB4}" dt="2024-03-12T09:35:31.242" v="180" actId="20577"/>
        <pc:sldMkLst>
          <pc:docMk/>
          <pc:sldMk cId="477257485" sldId="424"/>
        </pc:sldMkLst>
        <pc:spChg chg="mod">
          <ac:chgData name="Francescatto, Margherita" userId="8dce2127-3ed7-41e9-a69d-639dab6d0671" providerId="ADAL" clId="{5187E7B3-9ACA-49E3-A656-FF3AA81F6BB4}" dt="2024-03-12T09:35:31.242" v="180" actId="20577"/>
          <ac:spMkLst>
            <pc:docMk/>
            <pc:sldMk cId="477257485" sldId="424"/>
            <ac:spMk id="11" creationId="{825EE2FD-D59C-4D6F-93E9-415E324D68C1}"/>
          </ac:spMkLst>
        </pc:spChg>
      </pc:sldChg>
      <pc:sldChg chg="modSp mod">
        <pc:chgData name="Francescatto, Margherita" userId="8dce2127-3ed7-41e9-a69d-639dab6d0671" providerId="ADAL" clId="{5187E7B3-9ACA-49E3-A656-FF3AA81F6BB4}" dt="2024-03-12T09:45:00.210" v="262" actId="20577"/>
        <pc:sldMkLst>
          <pc:docMk/>
          <pc:sldMk cId="288644712" sldId="425"/>
        </pc:sldMkLst>
        <pc:spChg chg="mod">
          <ac:chgData name="Francescatto, Margherita" userId="8dce2127-3ed7-41e9-a69d-639dab6d0671" providerId="ADAL" clId="{5187E7B3-9ACA-49E3-A656-FF3AA81F6BB4}" dt="2024-03-12T09:45:00.210" v="262" actId="20577"/>
          <ac:spMkLst>
            <pc:docMk/>
            <pc:sldMk cId="288644712" sldId="425"/>
            <ac:spMk id="11" creationId="{825EE2FD-D59C-4D6F-93E9-415E324D68C1}"/>
          </ac:spMkLst>
        </pc:spChg>
      </pc:sldChg>
      <pc:sldChg chg="modSp mod">
        <pc:chgData name="Francescatto, Margherita" userId="8dce2127-3ed7-41e9-a69d-639dab6d0671" providerId="ADAL" clId="{5187E7B3-9ACA-49E3-A656-FF3AA81F6BB4}" dt="2024-03-12T09:46:21.582" v="270" actId="948"/>
        <pc:sldMkLst>
          <pc:docMk/>
          <pc:sldMk cId="16827821" sldId="426"/>
        </pc:sldMkLst>
        <pc:spChg chg="mod">
          <ac:chgData name="Francescatto, Margherita" userId="8dce2127-3ed7-41e9-a69d-639dab6d0671" providerId="ADAL" clId="{5187E7B3-9ACA-49E3-A656-FF3AA81F6BB4}" dt="2024-03-12T09:46:21.582" v="270" actId="948"/>
          <ac:spMkLst>
            <pc:docMk/>
            <pc:sldMk cId="16827821" sldId="426"/>
            <ac:spMk id="8" creationId="{02F09C7E-2B29-47F4-BC2B-2A460EB7D7D0}"/>
          </ac:spMkLst>
        </pc:spChg>
      </pc:sldChg>
      <pc:sldChg chg="modSp mod">
        <pc:chgData name="Francescatto, Margherita" userId="8dce2127-3ed7-41e9-a69d-639dab6d0671" providerId="ADAL" clId="{5187E7B3-9ACA-49E3-A656-FF3AA81F6BB4}" dt="2024-03-12T09:47:37.779" v="279" actId="948"/>
        <pc:sldMkLst>
          <pc:docMk/>
          <pc:sldMk cId="4188554324" sldId="427"/>
        </pc:sldMkLst>
        <pc:spChg chg="mod">
          <ac:chgData name="Francescatto, Margherita" userId="8dce2127-3ed7-41e9-a69d-639dab6d0671" providerId="ADAL" clId="{5187E7B3-9ACA-49E3-A656-FF3AA81F6BB4}" dt="2024-03-12T09:47:37.779" v="279" actId="948"/>
          <ac:spMkLst>
            <pc:docMk/>
            <pc:sldMk cId="4188554324" sldId="427"/>
            <ac:spMk id="9" creationId="{BECFC77B-6DD8-4F54-8E01-9C253CB35BC4}"/>
          </ac:spMkLst>
        </pc:spChg>
      </pc:sldChg>
      <pc:sldChg chg="modSp mod">
        <pc:chgData name="Francescatto, Margherita" userId="8dce2127-3ed7-41e9-a69d-639dab6d0671" providerId="ADAL" clId="{5187E7B3-9ACA-49E3-A656-FF3AA81F6BB4}" dt="2024-03-12T09:54:15.787" v="510" actId="113"/>
        <pc:sldMkLst>
          <pc:docMk/>
          <pc:sldMk cId="2567102348" sldId="428"/>
        </pc:sldMkLst>
        <pc:spChg chg="mod">
          <ac:chgData name="Francescatto, Margherita" userId="8dce2127-3ed7-41e9-a69d-639dab6d0671" providerId="ADAL" clId="{5187E7B3-9ACA-49E3-A656-FF3AA81F6BB4}" dt="2024-03-12T09:54:15.787" v="510" actId="113"/>
          <ac:spMkLst>
            <pc:docMk/>
            <pc:sldMk cId="2567102348" sldId="428"/>
            <ac:spMk id="9" creationId="{BECFC77B-6DD8-4F54-8E01-9C253CB35BC4}"/>
          </ac:spMkLst>
        </pc:spChg>
        <pc:picChg chg="mod">
          <ac:chgData name="Francescatto, Margherita" userId="8dce2127-3ed7-41e9-a69d-639dab6d0671" providerId="ADAL" clId="{5187E7B3-9ACA-49E3-A656-FF3AA81F6BB4}" dt="2024-03-12T09:50:11.610" v="401" actId="1076"/>
          <ac:picMkLst>
            <pc:docMk/>
            <pc:sldMk cId="2567102348" sldId="428"/>
            <ac:picMk id="6" creationId="{14E2F2CC-87F0-4D86-B46B-D50EF938B590}"/>
          </ac:picMkLst>
        </pc:picChg>
      </pc:sldChg>
      <pc:sldChg chg="modSp mod">
        <pc:chgData name="Francescatto, Margherita" userId="8dce2127-3ed7-41e9-a69d-639dab6d0671" providerId="ADAL" clId="{5187E7B3-9ACA-49E3-A656-FF3AA81F6BB4}" dt="2024-03-12T09:50:59.797" v="437" actId="948"/>
        <pc:sldMkLst>
          <pc:docMk/>
          <pc:sldMk cId="1905142422" sldId="429"/>
        </pc:sldMkLst>
        <pc:spChg chg="mod">
          <ac:chgData name="Francescatto, Margherita" userId="8dce2127-3ed7-41e9-a69d-639dab6d0671" providerId="ADAL" clId="{5187E7B3-9ACA-49E3-A656-FF3AA81F6BB4}" dt="2024-03-12T09:50:59.797" v="437" actId="948"/>
          <ac:spMkLst>
            <pc:docMk/>
            <pc:sldMk cId="1905142422" sldId="429"/>
            <ac:spMk id="9" creationId="{BECFC77B-6DD8-4F54-8E01-9C253CB35BC4}"/>
          </ac:spMkLst>
        </pc:spChg>
      </pc:sldChg>
      <pc:sldChg chg="modSp mod">
        <pc:chgData name="Francescatto, Margherita" userId="8dce2127-3ed7-41e9-a69d-639dab6d0671" providerId="ADAL" clId="{5187E7B3-9ACA-49E3-A656-FF3AA81F6BB4}" dt="2024-03-12T09:54:06.477" v="509" actId="113"/>
        <pc:sldMkLst>
          <pc:docMk/>
          <pc:sldMk cId="1718816784" sldId="431"/>
        </pc:sldMkLst>
        <pc:spChg chg="mod">
          <ac:chgData name="Francescatto, Margherita" userId="8dce2127-3ed7-41e9-a69d-639dab6d0671" providerId="ADAL" clId="{5187E7B3-9ACA-49E3-A656-FF3AA81F6BB4}" dt="2024-03-12T09:54:06.477" v="509" actId="113"/>
          <ac:spMkLst>
            <pc:docMk/>
            <pc:sldMk cId="1718816784" sldId="431"/>
            <ac:spMk id="9" creationId="{BECFC77B-6DD8-4F54-8E01-9C253CB35BC4}"/>
          </ac:spMkLst>
        </pc:spChg>
        <pc:picChg chg="mod">
          <ac:chgData name="Francescatto, Margherita" userId="8dce2127-3ed7-41e9-a69d-639dab6d0671" providerId="ADAL" clId="{5187E7B3-9ACA-49E3-A656-FF3AA81F6BB4}" dt="2024-03-12T09:51:36.917" v="463" actId="1036"/>
          <ac:picMkLst>
            <pc:docMk/>
            <pc:sldMk cId="1718816784" sldId="431"/>
            <ac:picMk id="3" creationId="{59609BFB-29C3-44CE-B142-E3F13990D70D}"/>
          </ac:picMkLst>
        </pc:picChg>
        <pc:picChg chg="mod">
          <ac:chgData name="Francescatto, Margherita" userId="8dce2127-3ed7-41e9-a69d-639dab6d0671" providerId="ADAL" clId="{5187E7B3-9ACA-49E3-A656-FF3AA81F6BB4}" dt="2024-03-12T09:51:36.917" v="463" actId="1036"/>
          <ac:picMkLst>
            <pc:docMk/>
            <pc:sldMk cId="1718816784" sldId="431"/>
            <ac:picMk id="5" creationId="{E5B4408C-5D2D-4CD5-96BA-8063EA953EBA}"/>
          </ac:picMkLst>
        </pc:picChg>
        <pc:picChg chg="mod">
          <ac:chgData name="Francescatto, Margherita" userId="8dce2127-3ed7-41e9-a69d-639dab6d0671" providerId="ADAL" clId="{5187E7B3-9ACA-49E3-A656-FF3AA81F6BB4}" dt="2024-03-12T09:51:36.917" v="463" actId="1036"/>
          <ac:picMkLst>
            <pc:docMk/>
            <pc:sldMk cId="1718816784" sldId="431"/>
            <ac:picMk id="6" creationId="{47517E68-9736-407A-A5BD-607CAAC0D637}"/>
          </ac:picMkLst>
        </pc:picChg>
      </pc:sldChg>
      <pc:sldChg chg="modSp mod">
        <pc:chgData name="Francescatto, Margherita" userId="8dce2127-3ed7-41e9-a69d-639dab6d0671" providerId="ADAL" clId="{5187E7B3-9ACA-49E3-A656-FF3AA81F6BB4}" dt="2024-03-12T09:53:00.107" v="502" actId="20577"/>
        <pc:sldMkLst>
          <pc:docMk/>
          <pc:sldMk cId="842892331" sldId="432"/>
        </pc:sldMkLst>
        <pc:spChg chg="mod">
          <ac:chgData name="Francescatto, Margherita" userId="8dce2127-3ed7-41e9-a69d-639dab6d0671" providerId="ADAL" clId="{5187E7B3-9ACA-49E3-A656-FF3AA81F6BB4}" dt="2024-03-12T09:53:00.107" v="502" actId="20577"/>
          <ac:spMkLst>
            <pc:docMk/>
            <pc:sldMk cId="842892331" sldId="432"/>
            <ac:spMk id="9" creationId="{BECFC77B-6DD8-4F54-8E01-9C253CB35BC4}"/>
          </ac:spMkLst>
        </pc:spChg>
      </pc:sldChg>
      <pc:sldChg chg="modSp mod">
        <pc:chgData name="Francescatto, Margherita" userId="8dce2127-3ed7-41e9-a69d-639dab6d0671" providerId="ADAL" clId="{5187E7B3-9ACA-49E3-A656-FF3AA81F6BB4}" dt="2024-03-12T09:53:55.587" v="507" actId="113"/>
        <pc:sldMkLst>
          <pc:docMk/>
          <pc:sldMk cId="3131346346" sldId="435"/>
        </pc:sldMkLst>
        <pc:spChg chg="mod">
          <ac:chgData name="Francescatto, Margherita" userId="8dce2127-3ed7-41e9-a69d-639dab6d0671" providerId="ADAL" clId="{5187E7B3-9ACA-49E3-A656-FF3AA81F6BB4}" dt="2024-03-12T09:53:55.587" v="507" actId="113"/>
          <ac:spMkLst>
            <pc:docMk/>
            <pc:sldMk cId="3131346346" sldId="435"/>
            <ac:spMk id="9" creationId="{BECFC77B-6DD8-4F54-8E01-9C253CB35BC4}"/>
          </ac:spMkLst>
        </pc:spChg>
      </pc:sldChg>
      <pc:sldChg chg="modSp mod">
        <pc:chgData name="Francescatto, Margherita" userId="8dce2127-3ed7-41e9-a69d-639dab6d0671" providerId="ADAL" clId="{5187E7B3-9ACA-49E3-A656-FF3AA81F6BB4}" dt="2024-03-12T09:58:53.869" v="698" actId="1036"/>
        <pc:sldMkLst>
          <pc:docMk/>
          <pc:sldMk cId="1297589712" sldId="438"/>
        </pc:sldMkLst>
        <pc:spChg chg="mod">
          <ac:chgData name="Francescatto, Margherita" userId="8dce2127-3ed7-41e9-a69d-639dab6d0671" providerId="ADAL" clId="{5187E7B3-9ACA-49E3-A656-FF3AA81F6BB4}" dt="2024-03-12T09:57:47.206" v="653" actId="20577"/>
          <ac:spMkLst>
            <pc:docMk/>
            <pc:sldMk cId="1297589712" sldId="438"/>
            <ac:spMk id="2" creationId="{532720A5-5A72-40C7-BED8-4B8FFE6E6EB0}"/>
          </ac:spMkLst>
        </pc:spChg>
        <pc:spChg chg="mod">
          <ac:chgData name="Francescatto, Margherita" userId="8dce2127-3ed7-41e9-a69d-639dab6d0671" providerId="ADAL" clId="{5187E7B3-9ACA-49E3-A656-FF3AA81F6BB4}" dt="2024-03-12T09:58:45.360" v="684" actId="20577"/>
          <ac:spMkLst>
            <pc:docMk/>
            <pc:sldMk cId="1297589712" sldId="438"/>
            <ac:spMk id="9" creationId="{BECFC77B-6DD8-4F54-8E01-9C253CB35BC4}"/>
          </ac:spMkLst>
        </pc:spChg>
        <pc:picChg chg="mod">
          <ac:chgData name="Francescatto, Margherita" userId="8dce2127-3ed7-41e9-a69d-639dab6d0671" providerId="ADAL" clId="{5187E7B3-9ACA-49E3-A656-FF3AA81F6BB4}" dt="2024-03-12T09:58:53.869" v="698" actId="1036"/>
          <ac:picMkLst>
            <pc:docMk/>
            <pc:sldMk cId="1297589712" sldId="438"/>
            <ac:picMk id="6" creationId="{EC4B67D2-F522-43F9-8DE5-00947C75EB06}"/>
          </ac:picMkLst>
        </pc:picChg>
      </pc:sldChg>
      <pc:sldChg chg="modSp mod ord">
        <pc:chgData name="Francescatto, Margherita" userId="8dce2127-3ed7-41e9-a69d-639dab6d0671" providerId="ADAL" clId="{5187E7B3-9ACA-49E3-A656-FF3AA81F6BB4}" dt="2024-03-05T15:26:36.777" v="21" actId="20577"/>
        <pc:sldMkLst>
          <pc:docMk/>
          <pc:sldMk cId="2890381243" sldId="439"/>
        </pc:sldMkLst>
        <pc:spChg chg="mod">
          <ac:chgData name="Francescatto, Margherita" userId="8dce2127-3ed7-41e9-a69d-639dab6d0671" providerId="ADAL" clId="{5187E7B3-9ACA-49E3-A656-FF3AA81F6BB4}" dt="2024-03-05T15:26:36.777" v="21" actId="20577"/>
          <ac:spMkLst>
            <pc:docMk/>
            <pc:sldMk cId="2890381243" sldId="439"/>
            <ac:spMk id="11" creationId="{825EE2FD-D59C-4D6F-93E9-415E324D68C1}"/>
          </ac:spMkLst>
        </pc:spChg>
      </pc:sldChg>
      <pc:sldChg chg="addSp delSp modSp new del mod">
        <pc:chgData name="Francescatto, Margherita" userId="8dce2127-3ed7-41e9-a69d-639dab6d0671" providerId="ADAL" clId="{5187E7B3-9ACA-49E3-A656-FF3AA81F6BB4}" dt="2024-03-12T10:02:55.264" v="726" actId="2696"/>
        <pc:sldMkLst>
          <pc:docMk/>
          <pc:sldMk cId="1034523910" sldId="440"/>
        </pc:sldMkLst>
        <pc:spChg chg="mod">
          <ac:chgData name="Francescatto, Margherita" userId="8dce2127-3ed7-41e9-a69d-639dab6d0671" providerId="ADAL" clId="{5187E7B3-9ACA-49E3-A656-FF3AA81F6BB4}" dt="2024-03-12T10:02:52.485" v="724" actId="1076"/>
          <ac:spMkLst>
            <pc:docMk/>
            <pc:sldMk cId="1034523910" sldId="440"/>
            <ac:spMk id="2" creationId="{2A3CFB06-5EC5-2A80-71A1-0181C3D615B0}"/>
          </ac:spMkLst>
        </pc:spChg>
        <pc:spChg chg="del">
          <ac:chgData name="Francescatto, Margherita" userId="8dce2127-3ed7-41e9-a69d-639dab6d0671" providerId="ADAL" clId="{5187E7B3-9ACA-49E3-A656-FF3AA81F6BB4}" dt="2024-03-12T10:02:10.016" v="702" actId="478"/>
          <ac:spMkLst>
            <pc:docMk/>
            <pc:sldMk cId="1034523910" sldId="440"/>
            <ac:spMk id="3" creationId="{E9651F44-807D-37F1-E324-A433483D4E70}"/>
          </ac:spMkLst>
        </pc:spChg>
        <pc:spChg chg="del">
          <ac:chgData name="Francescatto, Margherita" userId="8dce2127-3ed7-41e9-a69d-639dab6d0671" providerId="ADAL" clId="{5187E7B3-9ACA-49E3-A656-FF3AA81F6BB4}" dt="2024-03-12T10:02:10.016" v="702" actId="478"/>
          <ac:spMkLst>
            <pc:docMk/>
            <pc:sldMk cId="1034523910" sldId="440"/>
            <ac:spMk id="4" creationId="{40F312B1-DF5B-51C6-CEA7-EE0B7FE210D7}"/>
          </ac:spMkLst>
        </pc:spChg>
        <pc:spChg chg="del">
          <ac:chgData name="Francescatto, Margherita" userId="8dce2127-3ed7-41e9-a69d-639dab6d0671" providerId="ADAL" clId="{5187E7B3-9ACA-49E3-A656-FF3AA81F6BB4}" dt="2024-03-12T10:02:10.016" v="702" actId="478"/>
          <ac:spMkLst>
            <pc:docMk/>
            <pc:sldMk cId="1034523910" sldId="440"/>
            <ac:spMk id="5" creationId="{7C867DCB-8AFB-E57A-034F-CA695CDF7F45}"/>
          </ac:spMkLst>
        </pc:spChg>
        <pc:spChg chg="del">
          <ac:chgData name="Francescatto, Margherita" userId="8dce2127-3ed7-41e9-a69d-639dab6d0671" providerId="ADAL" clId="{5187E7B3-9ACA-49E3-A656-FF3AA81F6BB4}" dt="2024-03-12T10:02:10.016" v="702" actId="478"/>
          <ac:spMkLst>
            <pc:docMk/>
            <pc:sldMk cId="1034523910" sldId="440"/>
            <ac:spMk id="6" creationId="{3357B8AA-3A0B-9F68-CABF-CB7237B7CEE8}"/>
          </ac:spMkLst>
        </pc:spChg>
        <pc:spChg chg="del">
          <ac:chgData name="Francescatto, Margherita" userId="8dce2127-3ed7-41e9-a69d-639dab6d0671" providerId="ADAL" clId="{5187E7B3-9ACA-49E3-A656-FF3AA81F6BB4}" dt="2024-03-12T10:02:10.016" v="702" actId="478"/>
          <ac:spMkLst>
            <pc:docMk/>
            <pc:sldMk cId="1034523910" sldId="440"/>
            <ac:spMk id="7" creationId="{A3CC3187-173E-2A04-B57B-E991FE024049}"/>
          </ac:spMkLst>
        </pc:spChg>
        <pc:spChg chg="del">
          <ac:chgData name="Francescatto, Margherita" userId="8dce2127-3ed7-41e9-a69d-639dab6d0671" providerId="ADAL" clId="{5187E7B3-9ACA-49E3-A656-FF3AA81F6BB4}" dt="2024-03-12T10:02:10.016" v="702" actId="478"/>
          <ac:spMkLst>
            <pc:docMk/>
            <pc:sldMk cId="1034523910" sldId="440"/>
            <ac:spMk id="8" creationId="{B617CC5B-72D3-E397-0359-87860DBDB038}"/>
          </ac:spMkLst>
        </pc:spChg>
        <pc:spChg chg="del">
          <ac:chgData name="Francescatto, Margherita" userId="8dce2127-3ed7-41e9-a69d-639dab6d0671" providerId="ADAL" clId="{5187E7B3-9ACA-49E3-A656-FF3AA81F6BB4}" dt="2024-03-12T10:02:10.016" v="702" actId="478"/>
          <ac:spMkLst>
            <pc:docMk/>
            <pc:sldMk cId="1034523910" sldId="440"/>
            <ac:spMk id="9" creationId="{4F4DBE1B-F03B-1583-7A07-972CD43E9E77}"/>
          </ac:spMkLst>
        </pc:spChg>
        <pc:spChg chg="del">
          <ac:chgData name="Francescatto, Margherita" userId="8dce2127-3ed7-41e9-a69d-639dab6d0671" providerId="ADAL" clId="{5187E7B3-9ACA-49E3-A656-FF3AA81F6BB4}" dt="2024-03-12T10:02:10.016" v="702" actId="478"/>
          <ac:spMkLst>
            <pc:docMk/>
            <pc:sldMk cId="1034523910" sldId="440"/>
            <ac:spMk id="10" creationId="{7DE9FEFE-181B-B28D-6545-290FEDFE21DA}"/>
          </ac:spMkLst>
        </pc:spChg>
        <pc:spChg chg="del">
          <ac:chgData name="Francescatto, Margherita" userId="8dce2127-3ed7-41e9-a69d-639dab6d0671" providerId="ADAL" clId="{5187E7B3-9ACA-49E3-A656-FF3AA81F6BB4}" dt="2024-03-12T10:02:10.016" v="702" actId="478"/>
          <ac:spMkLst>
            <pc:docMk/>
            <pc:sldMk cId="1034523910" sldId="440"/>
            <ac:spMk id="11" creationId="{418CC444-7E02-3A00-CB9F-798A186DCCE7}"/>
          </ac:spMkLst>
        </pc:spChg>
        <pc:spChg chg="del">
          <ac:chgData name="Francescatto, Margherita" userId="8dce2127-3ed7-41e9-a69d-639dab6d0671" providerId="ADAL" clId="{5187E7B3-9ACA-49E3-A656-FF3AA81F6BB4}" dt="2024-03-12T10:02:10.016" v="702" actId="478"/>
          <ac:spMkLst>
            <pc:docMk/>
            <pc:sldMk cId="1034523910" sldId="440"/>
            <ac:spMk id="12" creationId="{5BA3BEA1-6348-D3FC-926C-5D31F4BFBA58}"/>
          </ac:spMkLst>
        </pc:spChg>
        <pc:spChg chg="del">
          <ac:chgData name="Francescatto, Margherita" userId="8dce2127-3ed7-41e9-a69d-639dab6d0671" providerId="ADAL" clId="{5187E7B3-9ACA-49E3-A656-FF3AA81F6BB4}" dt="2024-03-12T10:02:10.016" v="702" actId="478"/>
          <ac:spMkLst>
            <pc:docMk/>
            <pc:sldMk cId="1034523910" sldId="440"/>
            <ac:spMk id="13" creationId="{CFCE61E0-1B0A-7D8A-08F3-30BC05D58E49}"/>
          </ac:spMkLst>
        </pc:spChg>
        <pc:spChg chg="del">
          <ac:chgData name="Francescatto, Margherita" userId="8dce2127-3ed7-41e9-a69d-639dab6d0671" providerId="ADAL" clId="{5187E7B3-9ACA-49E3-A656-FF3AA81F6BB4}" dt="2024-03-12T10:02:10.016" v="702" actId="478"/>
          <ac:spMkLst>
            <pc:docMk/>
            <pc:sldMk cId="1034523910" sldId="440"/>
            <ac:spMk id="14" creationId="{E90ABC5F-3F2A-C79C-51CB-D07B2ACDA71E}"/>
          </ac:spMkLst>
        </pc:spChg>
        <pc:spChg chg="del">
          <ac:chgData name="Francescatto, Margherita" userId="8dce2127-3ed7-41e9-a69d-639dab6d0671" providerId="ADAL" clId="{5187E7B3-9ACA-49E3-A656-FF3AA81F6BB4}" dt="2024-03-12T10:02:10.016" v="702" actId="478"/>
          <ac:spMkLst>
            <pc:docMk/>
            <pc:sldMk cId="1034523910" sldId="440"/>
            <ac:spMk id="15" creationId="{74A898F2-A7EF-62CD-C590-843F6542AB2A}"/>
          </ac:spMkLst>
        </pc:spChg>
        <pc:spChg chg="del">
          <ac:chgData name="Francescatto, Margherita" userId="8dce2127-3ed7-41e9-a69d-639dab6d0671" providerId="ADAL" clId="{5187E7B3-9ACA-49E3-A656-FF3AA81F6BB4}" dt="2024-03-12T10:02:10.016" v="702" actId="478"/>
          <ac:spMkLst>
            <pc:docMk/>
            <pc:sldMk cId="1034523910" sldId="440"/>
            <ac:spMk id="16" creationId="{5D2723C7-E88A-1714-E522-D0AF2496C2A3}"/>
          </ac:spMkLst>
        </pc:spChg>
        <pc:spChg chg="del">
          <ac:chgData name="Francescatto, Margherita" userId="8dce2127-3ed7-41e9-a69d-639dab6d0671" providerId="ADAL" clId="{5187E7B3-9ACA-49E3-A656-FF3AA81F6BB4}" dt="2024-03-12T10:02:10.016" v="702" actId="478"/>
          <ac:spMkLst>
            <pc:docMk/>
            <pc:sldMk cId="1034523910" sldId="440"/>
            <ac:spMk id="17" creationId="{7941AF5D-E918-7925-29E7-741A5B1127E4}"/>
          </ac:spMkLst>
        </pc:spChg>
        <pc:spChg chg="del">
          <ac:chgData name="Francescatto, Margherita" userId="8dce2127-3ed7-41e9-a69d-639dab6d0671" providerId="ADAL" clId="{5187E7B3-9ACA-49E3-A656-FF3AA81F6BB4}" dt="2024-03-12T10:02:10.016" v="702" actId="478"/>
          <ac:spMkLst>
            <pc:docMk/>
            <pc:sldMk cId="1034523910" sldId="440"/>
            <ac:spMk id="18" creationId="{DC21ADD4-35AD-4EEC-1098-4BC226BAF2CB}"/>
          </ac:spMkLst>
        </pc:spChg>
        <pc:spChg chg="del">
          <ac:chgData name="Francescatto, Margherita" userId="8dce2127-3ed7-41e9-a69d-639dab6d0671" providerId="ADAL" clId="{5187E7B3-9ACA-49E3-A656-FF3AA81F6BB4}" dt="2024-03-12T10:02:10.016" v="702" actId="478"/>
          <ac:spMkLst>
            <pc:docMk/>
            <pc:sldMk cId="1034523910" sldId="440"/>
            <ac:spMk id="19" creationId="{2897762F-1E83-A7E9-3757-90C023F500B7}"/>
          </ac:spMkLst>
        </pc:spChg>
        <pc:spChg chg="del">
          <ac:chgData name="Francescatto, Margherita" userId="8dce2127-3ed7-41e9-a69d-639dab6d0671" providerId="ADAL" clId="{5187E7B3-9ACA-49E3-A656-FF3AA81F6BB4}" dt="2024-03-12T10:02:10.016" v="702" actId="478"/>
          <ac:spMkLst>
            <pc:docMk/>
            <pc:sldMk cId="1034523910" sldId="440"/>
            <ac:spMk id="20" creationId="{9B3C6D2A-0C7E-05A9-2194-934D2C2F9B65}"/>
          </ac:spMkLst>
        </pc:spChg>
        <pc:spChg chg="add mod">
          <ac:chgData name="Francescatto, Margherita" userId="8dce2127-3ed7-41e9-a69d-639dab6d0671" providerId="ADAL" clId="{5187E7B3-9ACA-49E3-A656-FF3AA81F6BB4}" dt="2024-03-12T10:02:53.094" v="725" actId="1076"/>
          <ac:spMkLst>
            <pc:docMk/>
            <pc:sldMk cId="1034523910" sldId="440"/>
            <ac:spMk id="22" creationId="{E5EEEC61-4D3A-FF00-895E-C9905CF06481}"/>
          </ac:spMkLst>
        </pc:spChg>
        <pc:spChg chg="add mod">
          <ac:chgData name="Francescatto, Margherita" userId="8dce2127-3ed7-41e9-a69d-639dab6d0671" providerId="ADAL" clId="{5187E7B3-9ACA-49E3-A656-FF3AA81F6BB4}" dt="2024-03-12T10:02:53.094" v="725" actId="1076"/>
          <ac:spMkLst>
            <pc:docMk/>
            <pc:sldMk cId="1034523910" sldId="440"/>
            <ac:spMk id="24" creationId="{E53B743C-88A4-657E-7F77-7D6E68931049}"/>
          </ac:spMkLst>
        </pc:spChg>
        <pc:spChg chg="add mod">
          <ac:chgData name="Francescatto, Margherita" userId="8dce2127-3ed7-41e9-a69d-639dab6d0671" providerId="ADAL" clId="{5187E7B3-9ACA-49E3-A656-FF3AA81F6BB4}" dt="2024-03-12T10:02:53.094" v="725" actId="1076"/>
          <ac:spMkLst>
            <pc:docMk/>
            <pc:sldMk cId="1034523910" sldId="440"/>
            <ac:spMk id="26" creationId="{0D6650B4-4B7D-2C55-CAA6-647BD2B61476}"/>
          </ac:spMkLst>
        </pc:spChg>
        <pc:spChg chg="add mod">
          <ac:chgData name="Francescatto, Margherita" userId="8dce2127-3ed7-41e9-a69d-639dab6d0671" providerId="ADAL" clId="{5187E7B3-9ACA-49E3-A656-FF3AA81F6BB4}" dt="2024-03-12T10:02:53.094" v="725" actId="1076"/>
          <ac:spMkLst>
            <pc:docMk/>
            <pc:sldMk cId="1034523910" sldId="440"/>
            <ac:spMk id="27" creationId="{742BAC36-8C40-27D5-E8AA-681D7B859646}"/>
          </ac:spMkLst>
        </pc:spChg>
        <pc:picChg chg="add mod">
          <ac:chgData name="Francescatto, Margherita" userId="8dce2127-3ed7-41e9-a69d-639dab6d0671" providerId="ADAL" clId="{5187E7B3-9ACA-49E3-A656-FF3AA81F6BB4}" dt="2024-03-12T10:02:53.094" v="725" actId="1076"/>
          <ac:picMkLst>
            <pc:docMk/>
            <pc:sldMk cId="1034523910" sldId="440"/>
            <ac:picMk id="23" creationId="{CFCC90DC-5C57-0AB1-9645-31C075DB9A10}"/>
          </ac:picMkLst>
        </pc:picChg>
        <pc:picChg chg="add mod">
          <ac:chgData name="Francescatto, Margherita" userId="8dce2127-3ed7-41e9-a69d-639dab6d0671" providerId="ADAL" clId="{5187E7B3-9ACA-49E3-A656-FF3AA81F6BB4}" dt="2024-03-12T10:02:53.094" v="725" actId="1076"/>
          <ac:picMkLst>
            <pc:docMk/>
            <pc:sldMk cId="1034523910" sldId="440"/>
            <ac:picMk id="25" creationId="{1FD9774B-EA65-8544-9FCE-B51CAB9FDDBB}"/>
          </ac:picMkLst>
        </pc:picChg>
      </pc:sldChg>
      <pc:sldChg chg="delSp modSp add mod ord setBg">
        <pc:chgData name="Francescatto, Margherita" userId="8dce2127-3ed7-41e9-a69d-639dab6d0671" providerId="ADAL" clId="{5187E7B3-9ACA-49E3-A656-FF3AA81F6BB4}" dt="2024-03-12T10:05:16.976" v="865"/>
        <pc:sldMkLst>
          <pc:docMk/>
          <pc:sldMk cId="2972967479" sldId="440"/>
        </pc:sldMkLst>
        <pc:spChg chg="mod">
          <ac:chgData name="Francescatto, Margherita" userId="8dce2127-3ed7-41e9-a69d-639dab6d0671" providerId="ADAL" clId="{5187E7B3-9ACA-49E3-A656-FF3AA81F6BB4}" dt="2024-03-12T10:04:15.594" v="796" actId="14100"/>
          <ac:spMkLst>
            <pc:docMk/>
            <pc:sldMk cId="2972967479" sldId="440"/>
            <ac:spMk id="2" creationId="{26D8AD59-EFB0-42F3-8BCC-D937A691AD5F}"/>
          </ac:spMkLst>
        </pc:spChg>
        <pc:spChg chg="del">
          <ac:chgData name="Francescatto, Margherita" userId="8dce2127-3ed7-41e9-a69d-639dab6d0671" providerId="ADAL" clId="{5187E7B3-9ACA-49E3-A656-FF3AA81F6BB4}" dt="2024-03-12T10:03:39.695" v="732" actId="478"/>
          <ac:spMkLst>
            <pc:docMk/>
            <pc:sldMk cId="2972967479" sldId="440"/>
            <ac:spMk id="9" creationId="{1F36126F-F9B8-484C-8317-E3C35A8C4047}"/>
          </ac:spMkLst>
        </pc:spChg>
        <pc:spChg chg="mod">
          <ac:chgData name="Francescatto, Margherita" userId="8dce2127-3ed7-41e9-a69d-639dab6d0671" providerId="ADAL" clId="{5187E7B3-9ACA-49E3-A656-FF3AA81F6BB4}" dt="2024-03-12T10:04:22.660" v="863" actId="1036"/>
          <ac:spMkLst>
            <pc:docMk/>
            <pc:sldMk cId="2972967479" sldId="440"/>
            <ac:spMk id="12" creationId="{1A6AA38E-A0F5-4F89-9582-57CAF39145FC}"/>
          </ac:spMkLst>
        </pc:spChg>
        <pc:spChg chg="mod">
          <ac:chgData name="Francescatto, Margherita" userId="8dce2127-3ed7-41e9-a69d-639dab6d0671" providerId="ADAL" clId="{5187E7B3-9ACA-49E3-A656-FF3AA81F6BB4}" dt="2024-03-12T10:04:22.660" v="863" actId="1036"/>
          <ac:spMkLst>
            <pc:docMk/>
            <pc:sldMk cId="2972967479" sldId="440"/>
            <ac:spMk id="14" creationId="{2208F9CB-786D-45E9-A30A-090DAC71E2E1}"/>
          </ac:spMkLst>
        </pc:spChg>
        <pc:spChg chg="mod">
          <ac:chgData name="Francescatto, Margherita" userId="8dce2127-3ed7-41e9-a69d-639dab6d0671" providerId="ADAL" clId="{5187E7B3-9ACA-49E3-A656-FF3AA81F6BB4}" dt="2024-03-12T10:04:49.539" v="864"/>
          <ac:spMkLst>
            <pc:docMk/>
            <pc:sldMk cId="2972967479" sldId="440"/>
            <ac:spMk id="16" creationId="{B5575085-1C13-4A80-86E1-DDE70BEA5456}"/>
          </ac:spMkLst>
        </pc:spChg>
        <pc:spChg chg="mod">
          <ac:chgData name="Francescatto, Margherita" userId="8dce2127-3ed7-41e9-a69d-639dab6d0671" providerId="ADAL" clId="{5187E7B3-9ACA-49E3-A656-FF3AA81F6BB4}" dt="2024-03-12T10:05:16.976" v="865"/>
          <ac:spMkLst>
            <pc:docMk/>
            <pc:sldMk cId="2972967479" sldId="440"/>
            <ac:spMk id="17" creationId="{8683B839-408B-4D3A-9561-0775ABDD02AB}"/>
          </ac:spMkLst>
        </pc:spChg>
        <pc:picChg chg="mod">
          <ac:chgData name="Francescatto, Margherita" userId="8dce2127-3ed7-41e9-a69d-639dab6d0671" providerId="ADAL" clId="{5187E7B3-9ACA-49E3-A656-FF3AA81F6BB4}" dt="2024-03-12T10:04:22.660" v="863" actId="1036"/>
          <ac:picMkLst>
            <pc:docMk/>
            <pc:sldMk cId="2972967479" sldId="440"/>
            <ac:picMk id="13" creationId="{E1C18D8C-58C2-4149-AA23-C499F568EC15}"/>
          </ac:picMkLst>
        </pc:picChg>
        <pc:picChg chg="mod">
          <ac:chgData name="Francescatto, Margherita" userId="8dce2127-3ed7-41e9-a69d-639dab6d0671" providerId="ADAL" clId="{5187E7B3-9ACA-49E3-A656-FF3AA81F6BB4}" dt="2024-03-12T10:04:22.660" v="863" actId="1036"/>
          <ac:picMkLst>
            <pc:docMk/>
            <pc:sldMk cId="2972967479" sldId="440"/>
            <ac:picMk id="15" creationId="{D48181D6-C6EF-4133-A822-B68929AE26F5}"/>
          </ac:picMkLst>
        </pc:picChg>
      </pc:sldChg>
    </pc:docChg>
  </pc:docChgLst>
  <pc:docChgLst>
    <pc:chgData name="McKinney, David" userId="S::kqkh779@astrazeneca.net::8b945cb3-78ce-42d7-adc5-b07bab32cd5b" providerId="AD" clId="Web-{A3F1E17F-75AC-45B8-AC87-605E8FE95041}"/>
    <pc:docChg chg="addSld modSld">
      <pc:chgData name="McKinney, David" userId="S::kqkh779@astrazeneca.net::8b945cb3-78ce-42d7-adc5-b07bab32cd5b" providerId="AD" clId="Web-{A3F1E17F-75AC-45B8-AC87-605E8FE95041}" dt="2020-02-13T11:48:59.943" v="45" actId="1076"/>
      <pc:docMkLst>
        <pc:docMk/>
      </pc:docMkLst>
      <pc:sldChg chg="modSp">
        <pc:chgData name="McKinney, David" userId="S::kqkh779@astrazeneca.net::8b945cb3-78ce-42d7-adc5-b07bab32cd5b" providerId="AD" clId="Web-{A3F1E17F-75AC-45B8-AC87-605E8FE95041}" dt="2020-02-13T11:45:09.740" v="21" actId="20577"/>
        <pc:sldMkLst>
          <pc:docMk/>
          <pc:sldMk cId="2499478442" sldId="365"/>
        </pc:sldMkLst>
        <pc:spChg chg="mod">
          <ac:chgData name="McKinney, David" userId="S::kqkh779@astrazeneca.net::8b945cb3-78ce-42d7-adc5-b07bab32cd5b" providerId="AD" clId="Web-{A3F1E17F-75AC-45B8-AC87-605E8FE95041}" dt="2020-02-13T11:45:09.740" v="21" actId="20577"/>
          <ac:spMkLst>
            <pc:docMk/>
            <pc:sldMk cId="2499478442" sldId="365"/>
            <ac:spMk id="3" creationId="{D9F59F0A-AA59-4F15-95CC-124F6F55180D}"/>
          </ac:spMkLst>
        </pc:spChg>
      </pc:sldChg>
      <pc:sldChg chg="addSp delSp modSp add replId">
        <pc:chgData name="McKinney, David" userId="S::kqkh779@astrazeneca.net::8b945cb3-78ce-42d7-adc5-b07bab32cd5b" providerId="AD" clId="Web-{A3F1E17F-75AC-45B8-AC87-605E8FE95041}" dt="2020-02-13T11:48:59.943" v="45" actId="1076"/>
        <pc:sldMkLst>
          <pc:docMk/>
          <pc:sldMk cId="2819223974" sldId="422"/>
        </pc:sldMkLst>
        <pc:spChg chg="mod">
          <ac:chgData name="McKinney, David" userId="S::kqkh779@astrazeneca.net::8b945cb3-78ce-42d7-adc5-b07bab32cd5b" providerId="AD" clId="Web-{A3F1E17F-75AC-45B8-AC87-605E8FE95041}" dt="2020-02-13T11:45:14.911" v="23" actId="20577"/>
          <ac:spMkLst>
            <pc:docMk/>
            <pc:sldMk cId="2819223974" sldId="422"/>
            <ac:spMk id="3" creationId="{D9F59F0A-AA59-4F15-95CC-124F6F55180D}"/>
          </ac:spMkLst>
        </pc:spChg>
        <pc:picChg chg="del">
          <ac:chgData name="McKinney, David" userId="S::kqkh779@astrazeneca.net::8b945cb3-78ce-42d7-adc5-b07bab32cd5b" providerId="AD" clId="Web-{A3F1E17F-75AC-45B8-AC87-605E8FE95041}" dt="2020-02-13T11:48:40.850" v="36"/>
          <ac:picMkLst>
            <pc:docMk/>
            <pc:sldMk cId="2819223974" sldId="422"/>
            <ac:picMk id="5" creationId="{EB4C028F-E23D-4091-962F-46D6A6A0B8A1}"/>
          </ac:picMkLst>
        </pc:picChg>
        <pc:picChg chg="add del mod">
          <ac:chgData name="McKinney, David" userId="S::kqkh779@astrazeneca.net::8b945cb3-78ce-42d7-adc5-b07bab32cd5b" providerId="AD" clId="Web-{A3F1E17F-75AC-45B8-AC87-605E8FE95041}" dt="2020-02-13T11:47:54.303" v="25"/>
          <ac:picMkLst>
            <pc:docMk/>
            <pc:sldMk cId="2819223974" sldId="422"/>
            <ac:picMk id="6" creationId="{133305DB-CFA2-44BF-8CD9-E123986488B3}"/>
          </ac:picMkLst>
        </pc:picChg>
        <pc:picChg chg="add mod">
          <ac:chgData name="McKinney, David" userId="S::kqkh779@astrazeneca.net::8b945cb3-78ce-42d7-adc5-b07bab32cd5b" providerId="AD" clId="Web-{A3F1E17F-75AC-45B8-AC87-605E8FE95041}" dt="2020-02-13T11:48:59.943" v="45" actId="1076"/>
          <ac:picMkLst>
            <pc:docMk/>
            <pc:sldMk cId="2819223974" sldId="422"/>
            <ac:picMk id="9" creationId="{A58C0E81-5A34-4153-B80F-5987F9950C45}"/>
          </ac:picMkLst>
        </pc:picChg>
        <pc:picChg chg="add mod">
          <ac:chgData name="McKinney, David" userId="S::kqkh779@astrazeneca.net::8b945cb3-78ce-42d7-adc5-b07bab32cd5b" providerId="AD" clId="Web-{A3F1E17F-75AC-45B8-AC87-605E8FE95041}" dt="2020-02-13T11:48:58.022" v="44" actId="1076"/>
          <ac:picMkLst>
            <pc:docMk/>
            <pc:sldMk cId="2819223974" sldId="422"/>
            <ac:picMk id="11" creationId="{03304E51-3B93-4348-80E7-9A3D07B59455}"/>
          </ac:picMkLst>
        </pc:picChg>
        <pc:picChg chg="del">
          <ac:chgData name="McKinney, David" userId="S::kqkh779@astrazeneca.net::8b945cb3-78ce-42d7-adc5-b07bab32cd5b" providerId="AD" clId="Web-{A3F1E17F-75AC-45B8-AC87-605E8FE95041}" dt="2020-02-13T11:48:42.537" v="37"/>
          <ac:picMkLst>
            <pc:docMk/>
            <pc:sldMk cId="2819223974" sldId="422"/>
            <ac:picMk id="1032" creationId="{CC0E1BB1-AC2B-4727-BACD-21A08E047076}"/>
          </ac:picMkLst>
        </pc:picChg>
        <pc:cxnChg chg="del">
          <ac:chgData name="McKinney, David" userId="S::kqkh779@astrazeneca.net::8b945cb3-78ce-42d7-adc5-b07bab32cd5b" providerId="AD" clId="Web-{A3F1E17F-75AC-45B8-AC87-605E8FE95041}" dt="2020-02-13T11:48:44.584" v="38"/>
          <ac:cxnSpMkLst>
            <pc:docMk/>
            <pc:sldMk cId="2819223974" sldId="422"/>
            <ac:cxnSpMk id="7" creationId="{94E50603-B748-4EAD-823F-CFC68A339D5B}"/>
          </ac:cxnSpMkLst>
        </pc:cxnChg>
      </pc:sldChg>
    </pc:docChg>
  </pc:docChgLst>
  <pc:docChgLst>
    <pc:chgData name="McKinney, David" userId="8b945cb3-78ce-42d7-adc5-b07bab32cd5b" providerId="ADAL" clId="{10779F69-084B-46DF-8B9A-577A83F6E190}"/>
    <pc:docChg chg="custSel addSld delSld modSld sldOrd">
      <pc:chgData name="McKinney, David" userId="8b945cb3-78ce-42d7-adc5-b07bab32cd5b" providerId="ADAL" clId="{10779F69-084B-46DF-8B9A-577A83F6E190}" dt="2020-02-13T11:56:31.882" v="1157" actId="20577"/>
      <pc:docMkLst>
        <pc:docMk/>
      </pc:docMkLst>
      <pc:sldChg chg="addSp delSp modSp">
        <pc:chgData name="McKinney, David" userId="8b945cb3-78ce-42d7-adc5-b07bab32cd5b" providerId="ADAL" clId="{10779F69-084B-46DF-8B9A-577A83F6E190}" dt="2020-02-13T11:05:10.353" v="285" actId="1076"/>
        <pc:sldMkLst>
          <pc:docMk/>
          <pc:sldMk cId="2499478442" sldId="365"/>
        </pc:sldMkLst>
        <pc:spChg chg="mod">
          <ac:chgData name="McKinney, David" userId="8b945cb3-78ce-42d7-adc5-b07bab32cd5b" providerId="ADAL" clId="{10779F69-084B-46DF-8B9A-577A83F6E190}" dt="2020-02-13T10:43:32.858" v="39" actId="20577"/>
          <ac:spMkLst>
            <pc:docMk/>
            <pc:sldMk cId="2499478442" sldId="365"/>
            <ac:spMk id="2" creationId="{6FF1181F-0C76-47D0-83D2-2133FE38FB6F}"/>
          </ac:spMkLst>
        </pc:spChg>
        <pc:spChg chg="mod">
          <ac:chgData name="McKinney, David" userId="8b945cb3-78ce-42d7-adc5-b07bab32cd5b" providerId="ADAL" clId="{10779F69-084B-46DF-8B9A-577A83F6E190}" dt="2020-02-13T11:02:39.741" v="263" actId="20577"/>
          <ac:spMkLst>
            <pc:docMk/>
            <pc:sldMk cId="2499478442" sldId="365"/>
            <ac:spMk id="3" creationId="{D9F59F0A-AA59-4F15-95CC-124F6F55180D}"/>
          </ac:spMkLst>
        </pc:spChg>
        <pc:picChg chg="add mod">
          <ac:chgData name="McKinney, David" userId="8b945cb3-78ce-42d7-adc5-b07bab32cd5b" providerId="ADAL" clId="{10779F69-084B-46DF-8B9A-577A83F6E190}" dt="2020-02-13T11:02:43.837" v="264" actId="1076"/>
          <ac:picMkLst>
            <pc:docMk/>
            <pc:sldMk cId="2499478442" sldId="365"/>
            <ac:picMk id="5" creationId="{EB4C028F-E23D-4091-962F-46D6A6A0B8A1}"/>
          </ac:picMkLst>
        </pc:picChg>
        <pc:picChg chg="del">
          <ac:chgData name="McKinney, David" userId="8b945cb3-78ce-42d7-adc5-b07bab32cd5b" providerId="ADAL" clId="{10779F69-084B-46DF-8B9A-577A83F6E190}" dt="2020-02-13T10:43:21.823" v="1" actId="478"/>
          <ac:picMkLst>
            <pc:docMk/>
            <pc:sldMk cId="2499478442" sldId="365"/>
            <ac:picMk id="1026" creationId="{8146D9A8-365A-49FC-AB3D-0733D258772A}"/>
          </ac:picMkLst>
        </pc:picChg>
        <pc:picChg chg="add del">
          <ac:chgData name="McKinney, David" userId="8b945cb3-78ce-42d7-adc5-b07bab32cd5b" providerId="ADAL" clId="{10779F69-084B-46DF-8B9A-577A83F6E190}" dt="2020-02-13T11:04:12.772" v="274" actId="478"/>
          <ac:picMkLst>
            <pc:docMk/>
            <pc:sldMk cId="2499478442" sldId="365"/>
            <ac:picMk id="1028" creationId="{520DD7FA-E611-413E-847D-3B9CABAA354C}"/>
          </ac:picMkLst>
        </pc:picChg>
        <pc:picChg chg="add del">
          <ac:chgData name="McKinney, David" userId="8b945cb3-78ce-42d7-adc5-b07bab32cd5b" providerId="ADAL" clId="{10779F69-084B-46DF-8B9A-577A83F6E190}" dt="2020-02-13T11:04:18.138" v="276" actId="478"/>
          <ac:picMkLst>
            <pc:docMk/>
            <pc:sldMk cId="2499478442" sldId="365"/>
            <ac:picMk id="1030" creationId="{61E71664-757D-423A-B78D-F1F9D52E1BED}"/>
          </ac:picMkLst>
        </pc:picChg>
        <pc:picChg chg="add mod">
          <ac:chgData name="McKinney, David" userId="8b945cb3-78ce-42d7-adc5-b07bab32cd5b" providerId="ADAL" clId="{10779F69-084B-46DF-8B9A-577A83F6E190}" dt="2020-02-13T11:05:10.353" v="285" actId="1076"/>
          <ac:picMkLst>
            <pc:docMk/>
            <pc:sldMk cId="2499478442" sldId="365"/>
            <ac:picMk id="1032" creationId="{CC0E1BB1-AC2B-4727-BACD-21A08E047076}"/>
          </ac:picMkLst>
        </pc:picChg>
        <pc:cxnChg chg="add mod">
          <ac:chgData name="McKinney, David" userId="8b945cb3-78ce-42d7-adc5-b07bab32cd5b" providerId="ADAL" clId="{10779F69-084B-46DF-8B9A-577A83F6E190}" dt="2020-02-13T11:05:05.717" v="284" actId="14100"/>
          <ac:cxnSpMkLst>
            <pc:docMk/>
            <pc:sldMk cId="2499478442" sldId="365"/>
            <ac:cxnSpMk id="7" creationId="{94E50603-B748-4EAD-823F-CFC68A339D5B}"/>
          </ac:cxnSpMkLst>
        </pc:cxnChg>
      </pc:sldChg>
      <pc:sldChg chg="ord">
        <pc:chgData name="McKinney, David" userId="8b945cb3-78ce-42d7-adc5-b07bab32cd5b" providerId="ADAL" clId="{10779F69-084B-46DF-8B9A-577A83F6E190}" dt="2020-02-13T11:31:21.251" v="1114"/>
        <pc:sldMkLst>
          <pc:docMk/>
          <pc:sldMk cId="1164179961" sldId="392"/>
        </pc:sldMkLst>
      </pc:sldChg>
      <pc:sldChg chg="del ord">
        <pc:chgData name="McKinney, David" userId="8b945cb3-78ce-42d7-adc5-b07bab32cd5b" providerId="ADAL" clId="{10779F69-084B-46DF-8B9A-577A83F6E190}" dt="2020-02-13T11:51:55.259" v="1146" actId="2696"/>
        <pc:sldMkLst>
          <pc:docMk/>
          <pc:sldMk cId="1982956267" sldId="396"/>
        </pc:sldMkLst>
      </pc:sldChg>
      <pc:sldChg chg="modSp ord">
        <pc:chgData name="McKinney, David" userId="8b945cb3-78ce-42d7-adc5-b07bab32cd5b" providerId="ADAL" clId="{10779F69-084B-46DF-8B9A-577A83F6E190}" dt="2020-02-13T11:51:11.826" v="1145" actId="1076"/>
        <pc:sldMkLst>
          <pc:docMk/>
          <pc:sldMk cId="3446188299" sldId="397"/>
        </pc:sldMkLst>
        <pc:spChg chg="mod">
          <ac:chgData name="McKinney, David" userId="8b945cb3-78ce-42d7-adc5-b07bab32cd5b" providerId="ADAL" clId="{10779F69-084B-46DF-8B9A-577A83F6E190}" dt="2020-02-13T11:07:15.923" v="372" actId="20577"/>
          <ac:spMkLst>
            <pc:docMk/>
            <pc:sldMk cId="3446188299" sldId="397"/>
            <ac:spMk id="2" creationId="{6FF1181F-0C76-47D0-83D2-2133FE38FB6F}"/>
          </ac:spMkLst>
        </pc:spChg>
        <pc:picChg chg="mod">
          <ac:chgData name="McKinney, David" userId="8b945cb3-78ce-42d7-adc5-b07bab32cd5b" providerId="ADAL" clId="{10779F69-084B-46DF-8B9A-577A83F6E190}" dt="2020-02-13T11:51:11.826" v="1145" actId="1076"/>
          <ac:picMkLst>
            <pc:docMk/>
            <pc:sldMk cId="3446188299" sldId="397"/>
            <ac:picMk id="6" creationId="{A8D81817-33E5-4A43-8139-B46FF170DF9C}"/>
          </ac:picMkLst>
        </pc:picChg>
      </pc:sldChg>
      <pc:sldChg chg="ord">
        <pc:chgData name="McKinney, David" userId="8b945cb3-78ce-42d7-adc5-b07bab32cd5b" providerId="ADAL" clId="{10779F69-084B-46DF-8B9A-577A83F6E190}" dt="2020-02-13T11:31:28.645" v="1115"/>
        <pc:sldMkLst>
          <pc:docMk/>
          <pc:sldMk cId="3308707312" sldId="398"/>
        </pc:sldMkLst>
      </pc:sldChg>
      <pc:sldChg chg="del">
        <pc:chgData name="McKinney, David" userId="8b945cb3-78ce-42d7-adc5-b07bab32cd5b" providerId="ADAL" clId="{10779F69-084B-46DF-8B9A-577A83F6E190}" dt="2020-02-13T11:55:04.135" v="1151" actId="2696"/>
        <pc:sldMkLst>
          <pc:docMk/>
          <pc:sldMk cId="1813773005" sldId="402"/>
        </pc:sldMkLst>
      </pc:sldChg>
      <pc:sldChg chg="modSp">
        <pc:chgData name="McKinney, David" userId="8b945cb3-78ce-42d7-adc5-b07bab32cd5b" providerId="ADAL" clId="{10779F69-084B-46DF-8B9A-577A83F6E190}" dt="2020-02-13T11:54:09.440" v="1150" actId="20577"/>
        <pc:sldMkLst>
          <pc:docMk/>
          <pc:sldMk cId="159818602" sldId="403"/>
        </pc:sldMkLst>
        <pc:spChg chg="mod">
          <ac:chgData name="McKinney, David" userId="8b945cb3-78ce-42d7-adc5-b07bab32cd5b" providerId="ADAL" clId="{10779F69-084B-46DF-8B9A-577A83F6E190}" dt="2020-02-13T11:54:09.440" v="1150" actId="20577"/>
          <ac:spMkLst>
            <pc:docMk/>
            <pc:sldMk cId="159818602" sldId="403"/>
            <ac:spMk id="7" creationId="{3C6C1843-8F03-41FE-BA3A-814D049BB253}"/>
          </ac:spMkLst>
        </pc:spChg>
      </pc:sldChg>
      <pc:sldChg chg="modSp">
        <pc:chgData name="McKinney, David" userId="8b945cb3-78ce-42d7-adc5-b07bab32cd5b" providerId="ADAL" clId="{10779F69-084B-46DF-8B9A-577A83F6E190}" dt="2020-02-13T11:53:47.247" v="1149" actId="1076"/>
        <pc:sldMkLst>
          <pc:docMk/>
          <pc:sldMk cId="3805853749" sldId="405"/>
        </pc:sldMkLst>
        <pc:spChg chg="mod">
          <ac:chgData name="McKinney, David" userId="8b945cb3-78ce-42d7-adc5-b07bab32cd5b" providerId="ADAL" clId="{10779F69-084B-46DF-8B9A-577A83F6E190}" dt="2020-02-13T11:53:25.103" v="1148" actId="20578"/>
          <ac:spMkLst>
            <pc:docMk/>
            <pc:sldMk cId="3805853749" sldId="405"/>
            <ac:spMk id="3" creationId="{D9F59F0A-AA59-4F15-95CC-124F6F55180D}"/>
          </ac:spMkLst>
        </pc:spChg>
        <pc:picChg chg="mod">
          <ac:chgData name="McKinney, David" userId="8b945cb3-78ce-42d7-adc5-b07bab32cd5b" providerId="ADAL" clId="{10779F69-084B-46DF-8B9A-577A83F6E190}" dt="2020-02-13T11:53:47.247" v="1149" actId="1076"/>
          <ac:picMkLst>
            <pc:docMk/>
            <pc:sldMk cId="3805853749" sldId="405"/>
            <ac:picMk id="5" creationId="{16B07FCD-22BF-4A8B-91BB-5004EBF6DA89}"/>
          </ac:picMkLst>
        </pc:picChg>
      </pc:sldChg>
      <pc:sldChg chg="del">
        <pc:chgData name="McKinney, David" userId="8b945cb3-78ce-42d7-adc5-b07bab32cd5b" providerId="ADAL" clId="{10779F69-084B-46DF-8B9A-577A83F6E190}" dt="2020-02-13T11:55:08.140" v="1152" actId="2696"/>
        <pc:sldMkLst>
          <pc:docMk/>
          <pc:sldMk cId="3309764804" sldId="406"/>
        </pc:sldMkLst>
      </pc:sldChg>
      <pc:sldChg chg="modSp del">
        <pc:chgData name="McKinney, David" userId="8b945cb3-78ce-42d7-adc5-b07bab32cd5b" providerId="ADAL" clId="{10779F69-084B-46DF-8B9A-577A83F6E190}" dt="2020-02-13T11:56:18.767" v="1156" actId="2696"/>
        <pc:sldMkLst>
          <pc:docMk/>
          <pc:sldMk cId="331288408" sldId="409"/>
        </pc:sldMkLst>
        <pc:spChg chg="mod">
          <ac:chgData name="McKinney, David" userId="8b945cb3-78ce-42d7-adc5-b07bab32cd5b" providerId="ADAL" clId="{10779F69-084B-46DF-8B9A-577A83F6E190}" dt="2020-02-13T11:55:40.238" v="1153" actId="20577"/>
          <ac:spMkLst>
            <pc:docMk/>
            <pc:sldMk cId="331288408" sldId="409"/>
            <ac:spMk id="7" creationId="{3C6C1843-8F03-41FE-BA3A-814D049BB253}"/>
          </ac:spMkLst>
        </pc:spChg>
      </pc:sldChg>
      <pc:sldChg chg="modSp">
        <pc:chgData name="McKinney, David" userId="8b945cb3-78ce-42d7-adc5-b07bab32cd5b" providerId="ADAL" clId="{10779F69-084B-46DF-8B9A-577A83F6E190}" dt="2020-02-13T11:56:31.882" v="1157" actId="20577"/>
        <pc:sldMkLst>
          <pc:docMk/>
          <pc:sldMk cId="1508753125" sldId="413"/>
        </pc:sldMkLst>
        <pc:spChg chg="mod">
          <ac:chgData name="McKinney, David" userId="8b945cb3-78ce-42d7-adc5-b07bab32cd5b" providerId="ADAL" clId="{10779F69-084B-46DF-8B9A-577A83F6E190}" dt="2020-02-13T11:56:31.882" v="1157" actId="20577"/>
          <ac:spMkLst>
            <pc:docMk/>
            <pc:sldMk cId="1508753125" sldId="413"/>
            <ac:spMk id="7" creationId="{3C6C1843-8F03-41FE-BA3A-814D049BB253}"/>
          </ac:spMkLst>
        </pc:spChg>
      </pc:sldChg>
      <pc:sldChg chg="modSp del">
        <pc:chgData name="McKinney, David" userId="8b945cb3-78ce-42d7-adc5-b07bab32cd5b" providerId="ADAL" clId="{10779F69-084B-46DF-8B9A-577A83F6E190}" dt="2020-02-13T11:56:17.472" v="1155" actId="2696"/>
        <pc:sldMkLst>
          <pc:docMk/>
          <pc:sldMk cId="1584316975" sldId="415"/>
        </pc:sldMkLst>
        <pc:spChg chg="mod">
          <ac:chgData name="McKinney, David" userId="8b945cb3-78ce-42d7-adc5-b07bab32cd5b" providerId="ADAL" clId="{10779F69-084B-46DF-8B9A-577A83F6E190}" dt="2020-02-13T11:55:43.359" v="1154" actId="20577"/>
          <ac:spMkLst>
            <pc:docMk/>
            <pc:sldMk cId="1584316975" sldId="415"/>
            <ac:spMk id="7" creationId="{3C6C1843-8F03-41FE-BA3A-814D049BB253}"/>
          </ac:spMkLst>
        </pc:spChg>
      </pc:sldChg>
      <pc:sldChg chg="addSp delSp modSp ord">
        <pc:chgData name="McKinney, David" userId="8b945cb3-78ce-42d7-adc5-b07bab32cd5b" providerId="ADAL" clId="{10779F69-084B-46DF-8B9A-577A83F6E190}" dt="2020-02-13T11:31:14.049" v="1113"/>
        <pc:sldMkLst>
          <pc:docMk/>
          <pc:sldMk cId="3644668313" sldId="418"/>
        </pc:sldMkLst>
        <pc:spChg chg="mod">
          <ac:chgData name="McKinney, David" userId="8b945cb3-78ce-42d7-adc5-b07bab32cd5b" providerId="ADAL" clId="{10779F69-084B-46DF-8B9A-577A83F6E190}" dt="2020-02-13T11:06:08.738" v="363" actId="207"/>
          <ac:spMkLst>
            <pc:docMk/>
            <pc:sldMk cId="3644668313" sldId="418"/>
            <ac:spMk id="3" creationId="{65DE217D-99B7-4F25-B465-63040EB990E1}"/>
          </ac:spMkLst>
        </pc:spChg>
        <pc:spChg chg="mod">
          <ac:chgData name="McKinney, David" userId="8b945cb3-78ce-42d7-adc5-b07bab32cd5b" providerId="ADAL" clId="{10779F69-084B-46DF-8B9A-577A83F6E190}" dt="2020-02-13T11:06:04.536" v="362" actId="1076"/>
          <ac:spMkLst>
            <pc:docMk/>
            <pc:sldMk cId="3644668313" sldId="418"/>
            <ac:spMk id="5" creationId="{DF699F72-84F1-468D-8657-E77D89DB9F0F}"/>
          </ac:spMkLst>
        </pc:spChg>
        <pc:spChg chg="del mod">
          <ac:chgData name="McKinney, David" userId="8b945cb3-78ce-42d7-adc5-b07bab32cd5b" providerId="ADAL" clId="{10779F69-084B-46DF-8B9A-577A83F6E190}" dt="2020-02-13T11:06:09.444" v="365"/>
          <ac:spMkLst>
            <pc:docMk/>
            <pc:sldMk cId="3644668313" sldId="418"/>
            <ac:spMk id="7" creationId="{8B0E0F75-DA7B-476A-A091-774AD70D3E0D}"/>
          </ac:spMkLst>
        </pc:spChg>
        <pc:picChg chg="add del mod">
          <ac:chgData name="McKinney, David" userId="8b945cb3-78ce-42d7-adc5-b07bab32cd5b" providerId="ADAL" clId="{10779F69-084B-46DF-8B9A-577A83F6E190}" dt="2020-02-13T11:18:34.413" v="764" actId="478"/>
          <ac:picMkLst>
            <pc:docMk/>
            <pc:sldMk cId="3644668313" sldId="418"/>
            <ac:picMk id="6" creationId="{24A8ADC7-42F0-46AD-B7C7-A79D6175D3D4}"/>
          </ac:picMkLst>
        </pc:picChg>
        <pc:picChg chg="add mod">
          <ac:chgData name="McKinney, David" userId="8b945cb3-78ce-42d7-adc5-b07bab32cd5b" providerId="ADAL" clId="{10779F69-084B-46DF-8B9A-577A83F6E190}" dt="2020-02-13T11:18:38.996" v="768" actId="1076"/>
          <ac:picMkLst>
            <pc:docMk/>
            <pc:sldMk cId="3644668313" sldId="418"/>
            <ac:picMk id="2050" creationId="{77F1C72A-0310-400B-9296-C5CB966163E2}"/>
          </ac:picMkLst>
        </pc:picChg>
      </pc:sldChg>
      <pc:sldChg chg="add">
        <pc:chgData name="McKinney, David" userId="8b945cb3-78ce-42d7-adc5-b07bab32cd5b" providerId="ADAL" clId="{10779F69-084B-46DF-8B9A-577A83F6E190}" dt="2020-02-13T10:43:19.636" v="0"/>
        <pc:sldMkLst>
          <pc:docMk/>
          <pc:sldMk cId="1090618552" sldId="419"/>
        </pc:sldMkLst>
      </pc:sldChg>
      <pc:sldChg chg="addSp delSp modSp add">
        <pc:chgData name="McKinney, David" userId="8b945cb3-78ce-42d7-adc5-b07bab32cd5b" providerId="ADAL" clId="{10779F69-084B-46DF-8B9A-577A83F6E190}" dt="2020-02-13T11:29:13.087" v="1098" actId="20577"/>
        <pc:sldMkLst>
          <pc:docMk/>
          <pc:sldMk cId="4225013821" sldId="420"/>
        </pc:sldMkLst>
        <pc:spChg chg="mod">
          <ac:chgData name="McKinney, David" userId="8b945cb3-78ce-42d7-adc5-b07bab32cd5b" providerId="ADAL" clId="{10779F69-084B-46DF-8B9A-577A83F6E190}" dt="2020-02-13T11:24:06.085" v="828" actId="20577"/>
          <ac:spMkLst>
            <pc:docMk/>
            <pc:sldMk cId="4225013821" sldId="420"/>
            <ac:spMk id="2" creationId="{6FF1181F-0C76-47D0-83D2-2133FE38FB6F}"/>
          </ac:spMkLst>
        </pc:spChg>
        <pc:spChg chg="del mod">
          <ac:chgData name="McKinney, David" userId="8b945cb3-78ce-42d7-adc5-b07bab32cd5b" providerId="ADAL" clId="{10779F69-084B-46DF-8B9A-577A83F6E190}" dt="2020-02-13T11:23:30.070" v="796" actId="478"/>
          <ac:spMkLst>
            <pc:docMk/>
            <pc:sldMk cId="4225013821" sldId="420"/>
            <ac:spMk id="3" creationId="{D9F59F0A-AA59-4F15-95CC-124F6F55180D}"/>
          </ac:spMkLst>
        </pc:spChg>
        <pc:spChg chg="add mod">
          <ac:chgData name="McKinney, David" userId="8b945cb3-78ce-42d7-adc5-b07bab32cd5b" providerId="ADAL" clId="{10779F69-084B-46DF-8B9A-577A83F6E190}" dt="2020-02-13T11:24:21.383" v="856" actId="1076"/>
          <ac:spMkLst>
            <pc:docMk/>
            <pc:sldMk cId="4225013821" sldId="420"/>
            <ac:spMk id="8" creationId="{E843446F-9DC7-4050-8B59-1ADBFC0A0067}"/>
          </ac:spMkLst>
        </pc:spChg>
        <pc:spChg chg="add mod">
          <ac:chgData name="McKinney, David" userId="8b945cb3-78ce-42d7-adc5-b07bab32cd5b" providerId="ADAL" clId="{10779F69-084B-46DF-8B9A-577A83F6E190}" dt="2020-02-13T11:29:13.087" v="1098" actId="20577"/>
          <ac:spMkLst>
            <pc:docMk/>
            <pc:sldMk cId="4225013821" sldId="420"/>
            <ac:spMk id="9" creationId="{D9810B74-2AE4-4540-9876-F4643ED89C7B}"/>
          </ac:spMkLst>
        </pc:spChg>
        <pc:grpChg chg="add mod">
          <ac:chgData name="McKinney, David" userId="8b945cb3-78ce-42d7-adc5-b07bab32cd5b" providerId="ADAL" clId="{10779F69-084B-46DF-8B9A-577A83F6E190}" dt="2020-02-13T11:24:25.423" v="857" actId="1076"/>
          <ac:grpSpMkLst>
            <pc:docMk/>
            <pc:sldMk cId="4225013821" sldId="420"/>
            <ac:grpSpMk id="6" creationId="{9D53C78A-8EDD-44FD-A443-18B31AFE123E}"/>
          </ac:grpSpMkLst>
        </pc:grpChg>
        <pc:picChg chg="add mod modCrop">
          <ac:chgData name="McKinney, David" userId="8b945cb3-78ce-42d7-adc5-b07bab32cd5b" providerId="ADAL" clId="{10779F69-084B-46DF-8B9A-577A83F6E190}" dt="2020-02-13T11:23:53.386" v="803" actId="164"/>
          <ac:picMkLst>
            <pc:docMk/>
            <pc:sldMk cId="4225013821" sldId="420"/>
            <ac:picMk id="5" creationId="{3745FEB6-76B4-4306-8197-097CD3736593}"/>
          </ac:picMkLst>
        </pc:picChg>
        <pc:picChg chg="add mod modCrop">
          <ac:chgData name="McKinney, David" userId="8b945cb3-78ce-42d7-adc5-b07bab32cd5b" providerId="ADAL" clId="{10779F69-084B-46DF-8B9A-577A83F6E190}" dt="2020-02-13T11:23:53.386" v="803" actId="164"/>
          <ac:picMkLst>
            <pc:docMk/>
            <pc:sldMk cId="4225013821" sldId="420"/>
            <ac:picMk id="7" creationId="{926969E5-DBE7-4ABF-BE01-DC7B15ADF9E3}"/>
          </ac:picMkLst>
        </pc:picChg>
        <pc:picChg chg="del">
          <ac:chgData name="McKinney, David" userId="8b945cb3-78ce-42d7-adc5-b07bab32cd5b" providerId="ADAL" clId="{10779F69-084B-46DF-8B9A-577A83F6E190}" dt="2020-02-13T11:08:55.481" v="375" actId="478"/>
          <ac:picMkLst>
            <pc:docMk/>
            <pc:sldMk cId="4225013821" sldId="420"/>
            <ac:picMk id="1026" creationId="{8146D9A8-365A-49FC-AB3D-0733D258772A}"/>
          </ac:picMkLst>
        </pc:picChg>
      </pc:sldChg>
      <pc:sldChg chg="addSp delSp modSp add">
        <pc:chgData name="McKinney, David" userId="8b945cb3-78ce-42d7-adc5-b07bab32cd5b" providerId="ADAL" clId="{10779F69-084B-46DF-8B9A-577A83F6E190}" dt="2020-02-13T11:30:55.935" v="1112" actId="1076"/>
        <pc:sldMkLst>
          <pc:docMk/>
          <pc:sldMk cId="827816241" sldId="421"/>
        </pc:sldMkLst>
        <pc:spChg chg="del">
          <ac:chgData name="McKinney, David" userId="8b945cb3-78ce-42d7-adc5-b07bab32cd5b" providerId="ADAL" clId="{10779F69-084B-46DF-8B9A-577A83F6E190}" dt="2020-02-13T11:29:20.699" v="1101" actId="478"/>
          <ac:spMkLst>
            <pc:docMk/>
            <pc:sldMk cId="827816241" sldId="421"/>
            <ac:spMk id="8" creationId="{E843446F-9DC7-4050-8B59-1ADBFC0A0067}"/>
          </ac:spMkLst>
        </pc:spChg>
        <pc:spChg chg="del">
          <ac:chgData name="McKinney, David" userId="8b945cb3-78ce-42d7-adc5-b07bab32cd5b" providerId="ADAL" clId="{10779F69-084B-46DF-8B9A-577A83F6E190}" dt="2020-02-13T11:29:19.535" v="1100" actId="478"/>
          <ac:spMkLst>
            <pc:docMk/>
            <pc:sldMk cId="827816241" sldId="421"/>
            <ac:spMk id="9" creationId="{D9810B74-2AE4-4540-9876-F4643ED89C7B}"/>
          </ac:spMkLst>
        </pc:spChg>
        <pc:grpChg chg="mod">
          <ac:chgData name="McKinney, David" userId="8b945cb3-78ce-42d7-adc5-b07bab32cd5b" providerId="ADAL" clId="{10779F69-084B-46DF-8B9A-577A83F6E190}" dt="2020-02-13T11:30:55.935" v="1112" actId="1076"/>
          <ac:grpSpMkLst>
            <pc:docMk/>
            <pc:sldMk cId="827816241" sldId="421"/>
            <ac:grpSpMk id="6" creationId="{9D53C78A-8EDD-44FD-A443-18B31AFE123E}"/>
          </ac:grpSpMkLst>
        </pc:grpChg>
        <pc:picChg chg="add mod modCrop">
          <ac:chgData name="McKinney, David" userId="8b945cb3-78ce-42d7-adc5-b07bab32cd5b" providerId="ADAL" clId="{10779F69-084B-46DF-8B9A-577A83F6E190}" dt="2020-02-13T11:30:55.411" v="1111" actId="1076"/>
          <ac:picMkLst>
            <pc:docMk/>
            <pc:sldMk cId="827816241" sldId="421"/>
            <ac:picMk id="3" creationId="{F1223EBE-5916-452A-8E93-ACC32674A6DA}"/>
          </ac:picMkLst>
        </pc:picChg>
        <pc:picChg chg="add mod">
          <ac:chgData name="McKinney, David" userId="8b945cb3-78ce-42d7-adc5-b07bab32cd5b" providerId="ADAL" clId="{10779F69-084B-46DF-8B9A-577A83F6E190}" dt="2020-02-13T11:30:53.501" v="1110" actId="1076"/>
          <ac:picMkLst>
            <pc:docMk/>
            <pc:sldMk cId="827816241" sldId="421"/>
            <ac:picMk id="10" creationId="{10E3B034-ACFD-409C-9549-60E94E2F6F21}"/>
          </ac:picMkLst>
        </pc:picChg>
      </pc:sldChg>
      <pc:sldChg chg="addSp modSp">
        <pc:chgData name="McKinney, David" userId="8b945cb3-78ce-42d7-adc5-b07bab32cd5b" providerId="ADAL" clId="{10779F69-084B-46DF-8B9A-577A83F6E190}" dt="2020-02-13T11:50:02.616" v="1143" actId="20577"/>
        <pc:sldMkLst>
          <pc:docMk/>
          <pc:sldMk cId="2819223974" sldId="422"/>
        </pc:sldMkLst>
        <pc:spChg chg="mod">
          <ac:chgData name="McKinney, David" userId="8b945cb3-78ce-42d7-adc5-b07bab32cd5b" providerId="ADAL" clId="{10779F69-084B-46DF-8B9A-577A83F6E190}" dt="2020-02-13T11:50:02.616" v="1143" actId="20577"/>
          <ac:spMkLst>
            <pc:docMk/>
            <pc:sldMk cId="2819223974" sldId="422"/>
            <ac:spMk id="2" creationId="{6FF1181F-0C76-47D0-83D2-2133FE38FB6F}"/>
          </ac:spMkLst>
        </pc:spChg>
        <pc:spChg chg="add mod">
          <ac:chgData name="McKinney, David" userId="8b945cb3-78ce-42d7-adc5-b07bab32cd5b" providerId="ADAL" clId="{10779F69-084B-46DF-8B9A-577A83F6E190}" dt="2020-02-13T11:49:48.048" v="1126" actId="1076"/>
          <ac:spMkLst>
            <pc:docMk/>
            <pc:sldMk cId="2819223974" sldId="422"/>
            <ac:spMk id="5" creationId="{AAD0B2DA-EFBE-4AB9-B753-F35E7E45B915}"/>
          </ac:spMkLst>
        </pc:spChg>
        <pc:picChg chg="mod">
          <ac:chgData name="McKinney, David" userId="8b945cb3-78ce-42d7-adc5-b07bab32cd5b" providerId="ADAL" clId="{10779F69-084B-46DF-8B9A-577A83F6E190}" dt="2020-02-13T11:49:53.782" v="1128" actId="14100"/>
          <ac:picMkLst>
            <pc:docMk/>
            <pc:sldMk cId="2819223974" sldId="422"/>
            <ac:picMk id="9" creationId="{A58C0E81-5A34-4153-B80F-5987F9950C45}"/>
          </ac:picMkLst>
        </pc:picChg>
        <pc:picChg chg="mod">
          <ac:chgData name="McKinney, David" userId="8b945cb3-78ce-42d7-adc5-b07bab32cd5b" providerId="ADAL" clId="{10779F69-084B-46DF-8B9A-577A83F6E190}" dt="2020-02-13T11:49:50.734" v="1127" actId="14100"/>
          <ac:picMkLst>
            <pc:docMk/>
            <pc:sldMk cId="2819223974" sldId="422"/>
            <ac:picMk id="11" creationId="{03304E51-3B93-4348-80E7-9A3D07B5945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3/12/2024</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3/12/2024</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830759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rkhetani/beginners-python/blob/master/session_two/session_two_filled_template.ipynb" TargetMode="External"/><Relationship Id="rId4" Type="http://schemas.openxmlformats.org/officeDocument/2006/relationships/hyperlink" Target="https://github.com/rkhetani/beginners-python/blob/master/session_two/session_two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6.pn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58.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rkhetani/beginners-python/blob/master/session_two/session_two_solutions.ipynb" TargetMode="External"/><Relationship Id="rId4" Type="http://schemas.openxmlformats.org/officeDocument/2006/relationships/hyperlink" Target="https://github.com/rkhetani/beginners-python/blob/master/session_two/session_two_exercises.ipyn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58.xml"/><Relationship Id="rId5" Type="http://schemas.openxmlformats.org/officeDocument/2006/relationships/image" Target="../media/image45.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Two</a:t>
            </a:r>
          </a:p>
        </p:txBody>
      </p:sp>
      <p:sp>
        <p:nvSpPr>
          <p:cNvPr id="9" name="Text Placeholder 2">
            <a:extLst>
              <a:ext uri="{FF2B5EF4-FFF2-40B4-BE49-F238E27FC236}">
                <a16:creationId xmlns:a16="http://schemas.microsoft.com/office/drawing/2014/main" id="{1F36126F-F9B8-484C-8317-E3C35A8C404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1A6AA38E-A0F5-4F89-9582-57CAF39145FC}"/>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8" name="Picture 7">
            <a:extLst>
              <a:ext uri="{FF2B5EF4-FFF2-40B4-BE49-F238E27FC236}">
                <a16:creationId xmlns:a16="http://schemas.microsoft.com/office/drawing/2014/main" id="{C2CD6A36-F468-4805-9790-6910469AD742}"/>
              </a:ext>
            </a:extLst>
          </p:cNvPr>
          <p:cNvPicPr>
            <a:picLocks noChangeAspect="1"/>
          </p:cNvPicPr>
          <p:nvPr/>
        </p:nvPicPr>
        <p:blipFill>
          <a:blip r:embed="rId2"/>
          <a:stretch>
            <a:fillRect/>
          </a:stretch>
        </p:blipFill>
        <p:spPr>
          <a:xfrm>
            <a:off x="1625915" y="901781"/>
            <a:ext cx="5892169" cy="1434278"/>
          </a:xfrm>
          <a:prstGeom prst="rect">
            <a:avLst/>
          </a:prstGeom>
        </p:spPr>
      </p:pic>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2589840"/>
            <a:ext cx="8589439" cy="240965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What could go wrong with the above code?</a:t>
            </a:r>
          </a:p>
          <a:p>
            <a:pPr marL="342900" indent="-342900">
              <a:spcBef>
                <a:spcPts val="1200"/>
              </a:spcBef>
              <a:buFont typeface="Arial"/>
              <a:buChar char="•"/>
            </a:pPr>
            <a:r>
              <a:rPr lang="en-GB" sz="2000" dirty="0">
                <a:latin typeface="Arial"/>
                <a:cs typeface="Arial"/>
              </a:rPr>
              <a:t>Hint: are there any inputs the user could give to cause an error?</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29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3551652"/>
            <a:ext cx="8589439" cy="144784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the user enters non-numeric input, it will be impossible to convert it to an integer and so Python will throw an error message</a:t>
            </a:r>
          </a:p>
          <a:p>
            <a:pPr marL="342900" indent="-342900">
              <a:spcBef>
                <a:spcPts val="1200"/>
              </a:spcBef>
              <a:buFont typeface="Arial"/>
              <a:buChar char="•"/>
            </a:pPr>
            <a:r>
              <a:rPr lang="en-GB" sz="2000" dirty="0">
                <a:latin typeface="Arial"/>
                <a:cs typeface="Arial"/>
              </a:rPr>
              <a:t>We’ll learn how to avoid this by validating user input later in the course</a:t>
            </a:r>
          </a:p>
        </p:txBody>
      </p:sp>
      <p:pic>
        <p:nvPicPr>
          <p:cNvPr id="3" name="Picture 2">
            <a:extLst>
              <a:ext uri="{FF2B5EF4-FFF2-40B4-BE49-F238E27FC236}">
                <a16:creationId xmlns:a16="http://schemas.microsoft.com/office/drawing/2014/main" id="{9E4C374E-9DD0-47F7-970D-CEE78EF35673}"/>
              </a:ext>
            </a:extLst>
          </p:cNvPr>
          <p:cNvPicPr>
            <a:picLocks noChangeAspect="1"/>
          </p:cNvPicPr>
          <p:nvPr/>
        </p:nvPicPr>
        <p:blipFill>
          <a:blip r:embed="rId2"/>
          <a:stretch>
            <a:fillRect/>
          </a:stretch>
        </p:blipFill>
        <p:spPr>
          <a:xfrm>
            <a:off x="1913354" y="799823"/>
            <a:ext cx="4928493" cy="2600006"/>
          </a:xfrm>
          <a:prstGeom prst="rect">
            <a:avLst/>
          </a:prstGeom>
        </p:spPr>
      </p:pic>
      <p:sp>
        <p:nvSpPr>
          <p:cNvPr id="5" name="Rectangle 4">
            <a:extLst>
              <a:ext uri="{FF2B5EF4-FFF2-40B4-BE49-F238E27FC236}">
                <a16:creationId xmlns:a16="http://schemas.microsoft.com/office/drawing/2014/main" id="{F3E2699D-6543-4EEF-94A7-DE0379CA2D72}"/>
              </a:ext>
            </a:extLst>
          </p:cNvPr>
          <p:cNvSpPr/>
          <p:nvPr/>
        </p:nvSpPr>
        <p:spPr>
          <a:xfrm>
            <a:off x="1906681" y="3070250"/>
            <a:ext cx="4273863" cy="314184"/>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4DEBDB1A-F4DA-49CD-BDBC-731E0FFE3E0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418855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Python can add up a collection of numbers using the </a:t>
            </a:r>
            <a:r>
              <a:rPr lang="en-GB" sz="2000" b="1" dirty="0">
                <a:latin typeface="Arial"/>
                <a:cs typeface="Arial"/>
              </a:rPr>
              <a:t>sum()</a:t>
            </a:r>
            <a:r>
              <a:rPr lang="en-GB" sz="2000" dirty="0">
                <a:latin typeface="Arial"/>
                <a:cs typeface="Arial"/>
              </a:rPr>
              <a:t> function</a:t>
            </a:r>
          </a:p>
          <a:p>
            <a:pPr marL="342900" indent="-342900">
              <a:spcBef>
                <a:spcPts val="1200"/>
              </a:spcBef>
              <a:buFont typeface="Arial"/>
              <a:buChar char="•"/>
            </a:pPr>
            <a:r>
              <a:rPr lang="en-GB" sz="2000" dirty="0">
                <a:latin typeface="Arial"/>
                <a:cs typeface="Arial"/>
              </a:rPr>
              <a:t>All we need is a way to store this collection of numbers</a:t>
            </a:r>
          </a:p>
          <a:p>
            <a:pPr marL="342900" indent="-342900">
              <a:spcBef>
                <a:spcPts val="1200"/>
              </a:spcBef>
              <a:buFont typeface="Arial"/>
              <a:buChar char="•"/>
            </a:pPr>
            <a:r>
              <a:rPr lang="en-GB" sz="2000" dirty="0">
                <a:latin typeface="Arial"/>
                <a:cs typeface="Arial"/>
              </a:rPr>
              <a:t>One method is using a special type of variable called a </a:t>
            </a:r>
            <a:r>
              <a:rPr lang="en-GB" sz="2000" b="1" dirty="0">
                <a:latin typeface="Arial"/>
                <a:cs typeface="Arial"/>
              </a:rPr>
              <a:t>list</a:t>
            </a:r>
          </a:p>
          <a:p>
            <a:pPr marL="342900" indent="-342900">
              <a:spcBef>
                <a:spcPts val="1200"/>
              </a:spcBef>
              <a:buFont typeface="Arial"/>
              <a:buChar char="•"/>
            </a:pPr>
            <a:r>
              <a:rPr lang="en-GB" sz="2000" dirty="0">
                <a:latin typeface="Arial"/>
                <a:cs typeface="Arial"/>
              </a:rPr>
              <a:t>You can create a list by filling a set of square brackets with comma-separated values (more details on lists come later in the course)</a:t>
            </a:r>
          </a:p>
          <a:p>
            <a:pPr marL="342900" indent="-342900">
              <a:spcBef>
                <a:spcPts val="1200"/>
              </a:spcBef>
              <a:buFont typeface="Arial"/>
              <a:buChar char="•"/>
            </a:pPr>
            <a:r>
              <a:rPr lang="en-GB" sz="2000" dirty="0">
                <a:latin typeface="Arial"/>
                <a:cs typeface="Arial"/>
              </a:rPr>
              <a:t>We can then use a list as the input to sum()</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14E2F2CC-87F0-4D86-B46B-D50EF938B590}"/>
              </a:ext>
            </a:extLst>
          </p:cNvPr>
          <p:cNvPicPr>
            <a:picLocks noChangeAspect="1"/>
          </p:cNvPicPr>
          <p:nvPr/>
        </p:nvPicPr>
        <p:blipFill>
          <a:blip r:embed="rId3"/>
          <a:stretch>
            <a:fillRect/>
          </a:stretch>
        </p:blipFill>
        <p:spPr>
          <a:xfrm>
            <a:off x="2912847" y="3599799"/>
            <a:ext cx="2638425" cy="1495425"/>
          </a:xfrm>
          <a:prstGeom prst="rect">
            <a:avLst/>
          </a:prstGeom>
        </p:spPr>
      </p:pic>
    </p:spTree>
    <p:extLst>
      <p:ext uri="{BB962C8B-B14F-4D97-AF65-F5344CB8AC3E}">
        <p14:creationId xmlns:p14="http://schemas.microsoft.com/office/powerpoint/2010/main" val="256710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Create a list variable containing the values 193, 452, 67, 891, and 10</a:t>
            </a:r>
          </a:p>
          <a:p>
            <a:pPr marL="342900" indent="-342900">
              <a:spcBef>
                <a:spcPts val="1200"/>
              </a:spcBef>
              <a:buFont typeface="Arial"/>
              <a:buChar char="•"/>
            </a:pPr>
            <a:r>
              <a:rPr lang="en-GB" sz="2000" dirty="0">
                <a:latin typeface="Arial"/>
                <a:cs typeface="Arial"/>
              </a:rPr>
              <a:t>Find the sum of this list and store it in a variable</a:t>
            </a:r>
          </a:p>
          <a:p>
            <a:pPr marL="342900" indent="-342900">
              <a:spcBef>
                <a:spcPts val="1200"/>
              </a:spcBef>
              <a:buFont typeface="Arial"/>
              <a:buChar char="•"/>
            </a:pPr>
            <a:r>
              <a:rPr lang="en-GB" sz="2000" dirty="0">
                <a:latin typeface="Arial"/>
                <a:cs typeface="Arial"/>
              </a:rPr>
              <a:t>Print out the sum in the following format, replacing #### with the actual total (no spoilers here!):</a:t>
            </a:r>
          </a:p>
          <a:p>
            <a:pPr marL="342900" indent="-342900">
              <a:spcBef>
                <a:spcPts val="1200"/>
              </a:spcBef>
              <a:buFont typeface="Arial"/>
              <a:buChar char="•"/>
            </a:pPr>
            <a:endParaRPr lang="en-GB" sz="2000" dirty="0">
              <a:latin typeface="Arial"/>
              <a:cs typeface="Arial"/>
            </a:endParaRPr>
          </a:p>
          <a:p>
            <a:pPr algn="ctr">
              <a:spcBef>
                <a:spcPts val="1200"/>
              </a:spcBef>
            </a:pPr>
            <a:r>
              <a:rPr lang="en-GB" sz="2000" b="1" dirty="0">
                <a:latin typeface="Arial"/>
                <a:cs typeface="Arial"/>
              </a:rPr>
              <a:t>The total of your numbers was ####</a:t>
            </a:r>
          </a:p>
          <a:p>
            <a:pPr marL="342900" indent="-342900">
              <a:spcBef>
                <a:spcPts val="1200"/>
              </a:spcBef>
              <a:buFont typeface="Arial" panose="020B0604020202020204" pitchFamily="34" charset="0"/>
              <a:buChar char="•"/>
            </a:pPr>
            <a:endParaRPr lang="en-GB" sz="2000" dirty="0">
              <a:latin typeface="Arial"/>
              <a:cs typeface="Arial"/>
            </a:endParaRPr>
          </a:p>
          <a:p>
            <a:pPr marL="342900" indent="-342900">
              <a:spcBef>
                <a:spcPts val="1200"/>
              </a:spcBef>
              <a:buFont typeface="Arial" panose="020B0604020202020204" pitchFamily="34" charset="0"/>
              <a:buChar char="•"/>
            </a:pPr>
            <a:r>
              <a:rPr lang="en-GB" sz="2000" b="1" dirty="0">
                <a:latin typeface="Arial"/>
                <a:cs typeface="Arial"/>
              </a:rPr>
              <a:t>Bonus:</a:t>
            </a:r>
            <a:r>
              <a:rPr lang="en-GB" sz="2000" dirty="0">
                <a:latin typeface="Arial"/>
                <a:cs typeface="Arial"/>
              </a:rPr>
              <a:t> Check that it’s okay for a list to contain negative numbers and floats as well as integers, and that you can still calculate the total</a:t>
            </a:r>
            <a:endParaRPr lang="en-GB" sz="2000" b="1" dirty="0">
              <a:latin typeface="Arial"/>
              <a:cs typeface="Arial"/>
            </a:endParaRPr>
          </a:p>
          <a:p>
            <a:pPr algn="ctr"/>
            <a:endParaRPr lang="en-GB" sz="2000" b="1" dirty="0">
              <a:latin typeface="Arial"/>
              <a:cs typeface="Arial"/>
            </a:endParaRP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90514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E23F9FDE-84C9-44B2-BA21-64B9E7EC24B1}"/>
              </a:ext>
            </a:extLst>
          </p:cNvPr>
          <p:cNvPicPr>
            <a:picLocks noChangeAspect="1"/>
          </p:cNvPicPr>
          <p:nvPr/>
        </p:nvPicPr>
        <p:blipFill>
          <a:blip r:embed="rId3"/>
          <a:stretch>
            <a:fillRect/>
          </a:stretch>
        </p:blipFill>
        <p:spPr>
          <a:xfrm>
            <a:off x="1971675" y="1809750"/>
            <a:ext cx="5200650" cy="1524000"/>
          </a:xfrm>
          <a:prstGeom prst="rect">
            <a:avLst/>
          </a:prstGeom>
        </p:spPr>
      </p:pic>
    </p:spTree>
    <p:extLst>
      <p:ext uri="{BB962C8B-B14F-4D97-AF65-F5344CB8AC3E}">
        <p14:creationId xmlns:p14="http://schemas.microsoft.com/office/powerpoint/2010/main" val="214234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Summation is not the only operation we can do with lists</a:t>
            </a:r>
          </a:p>
          <a:p>
            <a:pPr marL="342900" indent="-342900">
              <a:spcBef>
                <a:spcPts val="1200"/>
              </a:spcBef>
              <a:buFont typeface="Arial"/>
              <a:buChar char="•"/>
            </a:pPr>
            <a:r>
              <a:rPr lang="en-GB" sz="2000" dirty="0">
                <a:latin typeface="Arial"/>
                <a:cs typeface="Arial"/>
              </a:rPr>
              <a:t>E.g., Python has two functions </a:t>
            </a:r>
            <a:r>
              <a:rPr lang="en-GB" sz="2000" b="1" dirty="0">
                <a:latin typeface="Arial"/>
                <a:cs typeface="Arial"/>
              </a:rPr>
              <a:t>min()</a:t>
            </a:r>
            <a:r>
              <a:rPr lang="en-GB" sz="2000" dirty="0">
                <a:latin typeface="Arial"/>
                <a:cs typeface="Arial"/>
              </a:rPr>
              <a:t> and </a:t>
            </a:r>
            <a:r>
              <a:rPr lang="en-GB" sz="2000" b="1" dirty="0">
                <a:latin typeface="Arial"/>
                <a:cs typeface="Arial"/>
              </a:rPr>
              <a:t>max()</a:t>
            </a:r>
            <a:r>
              <a:rPr lang="en-GB" sz="2000" dirty="0">
                <a:latin typeface="Arial"/>
                <a:cs typeface="Arial"/>
              </a:rPr>
              <a:t> which (unsurprisingly) find the minimum and maximum item in a list</a:t>
            </a:r>
          </a:p>
          <a:p>
            <a:pPr marL="342900" indent="-342900">
              <a:spcBef>
                <a:spcPts val="1200"/>
              </a:spcBef>
              <a:buFont typeface="Arial"/>
              <a:buChar char="•"/>
            </a:pPr>
            <a:r>
              <a:rPr lang="en-GB" sz="2000" dirty="0">
                <a:latin typeface="Arial"/>
                <a:cs typeface="Arial"/>
              </a:rPr>
              <a:t>We use them in the same way as sum(), passing in a list as the input</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9609BFB-29C3-44CE-B142-E3F13990D70D}"/>
              </a:ext>
            </a:extLst>
          </p:cNvPr>
          <p:cNvPicPr>
            <a:picLocks noChangeAspect="1"/>
          </p:cNvPicPr>
          <p:nvPr/>
        </p:nvPicPr>
        <p:blipFill>
          <a:blip r:embed="rId3"/>
          <a:stretch>
            <a:fillRect/>
          </a:stretch>
        </p:blipFill>
        <p:spPr>
          <a:xfrm>
            <a:off x="1981200" y="2662287"/>
            <a:ext cx="5181600" cy="476250"/>
          </a:xfrm>
          <a:prstGeom prst="rect">
            <a:avLst/>
          </a:prstGeom>
        </p:spPr>
      </p:pic>
      <p:pic>
        <p:nvPicPr>
          <p:cNvPr id="5" name="Picture 4">
            <a:extLst>
              <a:ext uri="{FF2B5EF4-FFF2-40B4-BE49-F238E27FC236}">
                <a16:creationId xmlns:a16="http://schemas.microsoft.com/office/drawing/2014/main" id="{E5B4408C-5D2D-4CD5-96BA-8063EA953EBA}"/>
              </a:ext>
            </a:extLst>
          </p:cNvPr>
          <p:cNvPicPr>
            <a:picLocks noChangeAspect="1"/>
          </p:cNvPicPr>
          <p:nvPr/>
        </p:nvPicPr>
        <p:blipFill>
          <a:blip r:embed="rId4"/>
          <a:stretch>
            <a:fillRect/>
          </a:stretch>
        </p:blipFill>
        <p:spPr>
          <a:xfrm>
            <a:off x="1187844" y="3521336"/>
            <a:ext cx="3009970" cy="1284254"/>
          </a:xfrm>
          <a:prstGeom prst="rect">
            <a:avLst/>
          </a:prstGeom>
        </p:spPr>
      </p:pic>
      <p:pic>
        <p:nvPicPr>
          <p:cNvPr id="6" name="Picture 5">
            <a:extLst>
              <a:ext uri="{FF2B5EF4-FFF2-40B4-BE49-F238E27FC236}">
                <a16:creationId xmlns:a16="http://schemas.microsoft.com/office/drawing/2014/main" id="{47517E68-9736-407A-A5BD-607CAAC0D637}"/>
              </a:ext>
            </a:extLst>
          </p:cNvPr>
          <p:cNvPicPr>
            <a:picLocks noChangeAspect="1"/>
          </p:cNvPicPr>
          <p:nvPr/>
        </p:nvPicPr>
        <p:blipFill>
          <a:blip r:embed="rId5"/>
          <a:stretch>
            <a:fillRect/>
          </a:stretch>
        </p:blipFill>
        <p:spPr>
          <a:xfrm>
            <a:off x="4759093" y="3521336"/>
            <a:ext cx="3197063" cy="1365324"/>
          </a:xfrm>
          <a:prstGeom prst="rect">
            <a:avLst/>
          </a:prstGeom>
        </p:spPr>
      </p:pic>
    </p:spTree>
    <p:extLst>
      <p:ext uri="{BB962C8B-B14F-4D97-AF65-F5344CB8AC3E}">
        <p14:creationId xmlns:p14="http://schemas.microsoft.com/office/powerpoint/2010/main" val="17188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Create a list containing several numbers of your choosing</a:t>
            </a:r>
          </a:p>
          <a:p>
            <a:pPr marL="342900" indent="-342900">
              <a:spcBef>
                <a:spcPts val="1200"/>
              </a:spcBef>
              <a:buFont typeface="Arial"/>
              <a:buChar char="•"/>
            </a:pPr>
            <a:r>
              <a:rPr lang="en-GB" sz="2000" dirty="0">
                <a:latin typeface="Arial"/>
                <a:cs typeface="Arial"/>
              </a:rPr>
              <a:t>Find the minimum and maximum of the list and store these as variables</a:t>
            </a:r>
          </a:p>
          <a:p>
            <a:pPr marL="342900" indent="-342900">
              <a:spcBef>
                <a:spcPts val="1200"/>
              </a:spcBef>
              <a:buFont typeface="Arial"/>
              <a:buChar char="•"/>
            </a:pPr>
            <a:r>
              <a:rPr lang="en-GB" sz="2000" dirty="0">
                <a:latin typeface="Arial"/>
                <a:cs typeface="Arial"/>
              </a:rPr>
              <a:t>Calculate the range of the data (i.e. max - min) and assign this to a variable (warning: do not call this variable range—this is a ‘reserved’ word in Python)</a:t>
            </a:r>
            <a:endParaRPr lang="en-GB" sz="2000" b="1" dirty="0">
              <a:latin typeface="Arial"/>
              <a:cs typeface="Arial"/>
            </a:endParaRPr>
          </a:p>
          <a:p>
            <a:pPr marL="342900" indent="-342900">
              <a:spcBef>
                <a:spcPts val="1200"/>
              </a:spcBef>
              <a:buFont typeface="Arial"/>
              <a:buChar char="•"/>
            </a:pPr>
            <a:r>
              <a:rPr lang="en-GB" sz="2000" dirty="0">
                <a:latin typeface="Arial"/>
                <a:cs typeface="Arial"/>
              </a:rPr>
              <a:t>Print this out as a meaningful statement (e.g. the range of the data is ##)</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84289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5015EE7F-77ED-42CB-AA7C-F0A6598AD3C5}"/>
              </a:ext>
            </a:extLst>
          </p:cNvPr>
          <p:cNvPicPr>
            <a:picLocks noChangeAspect="1"/>
          </p:cNvPicPr>
          <p:nvPr/>
        </p:nvPicPr>
        <p:blipFill>
          <a:blip r:embed="rId3"/>
          <a:stretch>
            <a:fillRect/>
          </a:stretch>
        </p:blipFill>
        <p:spPr>
          <a:xfrm>
            <a:off x="2209800" y="1547812"/>
            <a:ext cx="4724400" cy="2047875"/>
          </a:xfrm>
          <a:prstGeom prst="rect">
            <a:avLst/>
          </a:prstGeom>
        </p:spPr>
      </p:pic>
    </p:spTree>
    <p:extLst>
      <p:ext uri="{BB962C8B-B14F-4D97-AF65-F5344CB8AC3E}">
        <p14:creationId xmlns:p14="http://schemas.microsoft.com/office/powerpoint/2010/main" val="253473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Lists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Lastly, we can find the length of a list of numbers using the </a:t>
            </a:r>
            <a:r>
              <a:rPr lang="en-GB" sz="2000" dirty="0" err="1">
                <a:latin typeface="Arial"/>
                <a:cs typeface="Arial"/>
              </a:rPr>
              <a:t>len</a:t>
            </a:r>
            <a:r>
              <a:rPr lang="en-GB" sz="2000" dirty="0">
                <a:latin typeface="Arial"/>
                <a:cs typeface="Arial"/>
              </a:rPr>
              <a:t>() function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in this example, we printed the length of the list directly without first saving it as a variable. Either way would work though</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930F2A1C-8F8A-49A7-90C8-AB0D48286CC7}"/>
              </a:ext>
            </a:extLst>
          </p:cNvPr>
          <p:cNvPicPr>
            <a:picLocks noChangeAspect="1"/>
          </p:cNvPicPr>
          <p:nvPr/>
        </p:nvPicPr>
        <p:blipFill>
          <a:blip r:embed="rId3"/>
          <a:stretch>
            <a:fillRect/>
          </a:stretch>
        </p:blipFill>
        <p:spPr>
          <a:xfrm>
            <a:off x="3252517" y="1152000"/>
            <a:ext cx="2638425" cy="752475"/>
          </a:xfrm>
          <a:prstGeom prst="rect">
            <a:avLst/>
          </a:prstGeom>
        </p:spPr>
      </p:pic>
    </p:spTree>
    <p:extLst>
      <p:ext uri="{BB962C8B-B14F-4D97-AF65-F5344CB8AC3E}">
        <p14:creationId xmlns:p14="http://schemas.microsoft.com/office/powerpoint/2010/main" val="334574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String</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The</a:t>
            </a:r>
            <a:r>
              <a:rPr lang="en-GB" sz="2000" b="1" dirty="0">
                <a:latin typeface="Arial"/>
                <a:cs typeface="Arial"/>
              </a:rPr>
              <a:t> </a:t>
            </a:r>
            <a:r>
              <a:rPr lang="en-GB" sz="2000" b="1" dirty="0" err="1">
                <a:latin typeface="Arial"/>
                <a:cs typeface="Arial"/>
              </a:rPr>
              <a:t>len</a:t>
            </a:r>
            <a:r>
              <a:rPr lang="en-GB" sz="2000" b="1" dirty="0">
                <a:latin typeface="Arial"/>
                <a:cs typeface="Arial"/>
              </a:rPr>
              <a:t>()</a:t>
            </a:r>
            <a:r>
              <a:rPr lang="en-GB" sz="2000" dirty="0">
                <a:latin typeface="Arial"/>
                <a:cs typeface="Arial"/>
              </a:rPr>
              <a:t> command is versatile however and doesn’t only work with lists</a:t>
            </a:r>
          </a:p>
          <a:p>
            <a:pPr marL="342900" indent="-342900">
              <a:spcBef>
                <a:spcPts val="1200"/>
              </a:spcBef>
              <a:buFont typeface="Arial"/>
              <a:buChar char="•"/>
            </a:pPr>
            <a:r>
              <a:rPr lang="en-GB" sz="2000" dirty="0">
                <a:latin typeface="Arial"/>
                <a:cs typeface="Arial"/>
              </a:rPr>
              <a:t>In fact, you can pass a string as the input to </a:t>
            </a:r>
            <a:r>
              <a:rPr lang="en-GB" sz="2000" dirty="0" err="1">
                <a:latin typeface="Arial"/>
                <a:cs typeface="Arial"/>
              </a:rPr>
              <a:t>len</a:t>
            </a:r>
            <a:r>
              <a:rPr lang="en-GB" sz="2000" dirty="0">
                <a:latin typeface="Arial"/>
                <a:cs typeface="Arial"/>
              </a:rPr>
              <a:t>() and it will return the number of characters (including spaces) in that string</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AE996536-F040-44C8-B00E-F20BF04FB7A2}"/>
              </a:ext>
            </a:extLst>
          </p:cNvPr>
          <p:cNvPicPr>
            <a:picLocks noChangeAspect="1"/>
          </p:cNvPicPr>
          <p:nvPr/>
        </p:nvPicPr>
        <p:blipFill>
          <a:blip r:embed="rId3"/>
          <a:stretch>
            <a:fillRect/>
          </a:stretch>
        </p:blipFill>
        <p:spPr>
          <a:xfrm>
            <a:off x="2700067" y="2237962"/>
            <a:ext cx="3743325" cy="1171575"/>
          </a:xfrm>
          <a:prstGeom prst="rect">
            <a:avLst/>
          </a:prstGeom>
        </p:spPr>
      </p:pic>
    </p:spTree>
    <p:extLst>
      <p:ext uri="{BB962C8B-B14F-4D97-AF65-F5344CB8AC3E}">
        <p14:creationId xmlns:p14="http://schemas.microsoft.com/office/powerpoint/2010/main" val="3131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In the last session, we said that you always need to use print() to get Python to output information to you. This isn’t technically true</a:t>
            </a:r>
          </a:p>
          <a:p>
            <a:pPr marL="342900" indent="-342900">
              <a:buFont typeface="Arial" panose="020B0604020202020204" pitchFamily="34" charset="0"/>
              <a:buChar char="•"/>
            </a:pPr>
            <a:r>
              <a:rPr lang="en-GB" sz="2000" dirty="0">
                <a:latin typeface="Arial"/>
                <a:cs typeface="Arial"/>
              </a:rPr>
              <a:t>Whenever you run code that outputs a value, Python will try to print it automatically</a:t>
            </a:r>
          </a:p>
          <a:p>
            <a:pPr marL="342900" indent="-342900">
              <a:buFont typeface="Arial" panose="020B0604020202020204" pitchFamily="34" charset="0"/>
              <a:buChar char="•"/>
            </a:pPr>
            <a:r>
              <a:rPr lang="en-GB" sz="2000" dirty="0">
                <a:latin typeface="Arial"/>
                <a:cs typeface="Arial"/>
              </a:rPr>
              <a:t>This only happens for the last code you evaluate in a cell though</a:t>
            </a:r>
          </a:p>
          <a:p>
            <a:pPr marL="342900" indent="-342900">
              <a:buFont typeface="Arial" panose="020B0604020202020204" pitchFamily="34" charset="0"/>
              <a:buChar char="•"/>
            </a:pPr>
            <a:r>
              <a:rPr lang="en-GB" sz="2000" dirty="0">
                <a:latin typeface="Arial"/>
                <a:cs typeface="Arial"/>
              </a:rPr>
              <a:t>Therefore, if we want to output more than one thing, we must use print()</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Sometimes it’s good to use print() just to make it clear too</a:t>
            </a:r>
          </a:p>
        </p:txBody>
      </p:sp>
      <p:pic>
        <p:nvPicPr>
          <p:cNvPr id="3" name="Picture 2">
            <a:extLst>
              <a:ext uri="{FF2B5EF4-FFF2-40B4-BE49-F238E27FC236}">
                <a16:creationId xmlns:a16="http://schemas.microsoft.com/office/drawing/2014/main" id="{46E3E259-6397-4050-BF6A-F2A168D82FC3}"/>
              </a:ext>
            </a:extLst>
          </p:cNvPr>
          <p:cNvPicPr>
            <a:picLocks noChangeAspect="1"/>
          </p:cNvPicPr>
          <p:nvPr/>
        </p:nvPicPr>
        <p:blipFill>
          <a:blip r:embed="rId3"/>
          <a:stretch>
            <a:fillRect/>
          </a:stretch>
        </p:blipFill>
        <p:spPr>
          <a:xfrm>
            <a:off x="1297101" y="2845283"/>
            <a:ext cx="2732831" cy="1406842"/>
          </a:xfrm>
          <a:prstGeom prst="rect">
            <a:avLst/>
          </a:prstGeom>
        </p:spPr>
      </p:pic>
      <p:pic>
        <p:nvPicPr>
          <p:cNvPr id="5" name="Picture 4">
            <a:extLst>
              <a:ext uri="{FF2B5EF4-FFF2-40B4-BE49-F238E27FC236}">
                <a16:creationId xmlns:a16="http://schemas.microsoft.com/office/drawing/2014/main" id="{1D10843E-B6CB-4976-A6CF-BF3421F91EA3}"/>
              </a:ext>
            </a:extLst>
          </p:cNvPr>
          <p:cNvPicPr>
            <a:picLocks noChangeAspect="1"/>
          </p:cNvPicPr>
          <p:nvPr/>
        </p:nvPicPr>
        <p:blipFill>
          <a:blip r:embed="rId4"/>
          <a:stretch>
            <a:fillRect/>
          </a:stretch>
        </p:blipFill>
        <p:spPr>
          <a:xfrm>
            <a:off x="4572000" y="2845283"/>
            <a:ext cx="2966904" cy="1406842"/>
          </a:xfrm>
          <a:prstGeom prst="rect">
            <a:avLst/>
          </a:prstGeom>
        </p:spPr>
      </p:pic>
    </p:spTree>
    <p:extLst>
      <p:ext uri="{BB962C8B-B14F-4D97-AF65-F5344CB8AC3E}">
        <p14:creationId xmlns:p14="http://schemas.microsoft.com/office/powerpoint/2010/main" val="289038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spcBef>
                <a:spcPts val="1200"/>
              </a:spcBef>
              <a:buFont typeface="+mj-lt"/>
              <a:buAutoNum type="arabicPeriod"/>
            </a:pPr>
            <a:r>
              <a:rPr lang="en-GB" sz="2000" dirty="0">
                <a:latin typeface="Arial"/>
                <a:cs typeface="Arial"/>
              </a:rPr>
              <a:t>Define a list with elements of your choice. Store the length of the list in a variable. Use this variable to print a sentence telling how many elements are contained in the string</a:t>
            </a:r>
          </a:p>
          <a:p>
            <a:pPr marL="457200" indent="-457200">
              <a:spcBef>
                <a:spcPts val="1200"/>
              </a:spcBef>
              <a:buFont typeface="+mj-lt"/>
              <a:buAutoNum type="arabicPeriod"/>
            </a:pPr>
            <a:r>
              <a:rPr lang="en-GB" sz="2000" dirty="0">
                <a:latin typeface="Arial"/>
                <a:cs typeface="Arial"/>
              </a:rPr>
              <a:t>Ask the user to input a string using the input() function. Print the length of this string in return</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360598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spcBef>
                <a:spcPts val="1200"/>
              </a:spcBef>
              <a:buFont typeface="+mj-lt"/>
              <a:buAutoNum type="arabicPeriod"/>
            </a:pPr>
            <a:r>
              <a:rPr lang="en-GB" sz="2000" dirty="0">
                <a:latin typeface="Arial"/>
                <a:cs typeface="Arial"/>
              </a:rPr>
              <a:t>Define a list with elements of your choice. Store the length of the list in a variable. Use this variable to print a sentence telling how many elements are contained in the string</a:t>
            </a:r>
          </a:p>
          <a:p>
            <a:pPr marL="457200" indent="-457200">
              <a:spcBef>
                <a:spcPts val="1200"/>
              </a:spcBef>
              <a:buFont typeface="+mj-lt"/>
              <a:buAutoNum type="arabicPeriod"/>
            </a:pPr>
            <a:endParaRPr lang="en-GB" sz="2000" dirty="0">
              <a:latin typeface="Arial"/>
              <a:cs typeface="Arial"/>
            </a:endParaRPr>
          </a:p>
          <a:p>
            <a:pPr marL="457200" indent="-457200">
              <a:spcBef>
                <a:spcPts val="1200"/>
              </a:spcBef>
              <a:buFont typeface="+mj-lt"/>
              <a:buAutoNum type="arabicPeriod"/>
            </a:pPr>
            <a:endParaRPr lang="en-GB" sz="2000" dirty="0">
              <a:latin typeface="Arial"/>
              <a:cs typeface="Arial"/>
            </a:endParaRPr>
          </a:p>
          <a:p>
            <a:pPr marL="457200" indent="-457200">
              <a:spcBef>
                <a:spcPts val="1200"/>
              </a:spcBef>
              <a:buFont typeface="+mj-lt"/>
              <a:buAutoNum type="arabicPeriod"/>
            </a:pPr>
            <a:r>
              <a:rPr lang="en-GB" sz="2000" dirty="0">
                <a:latin typeface="Arial"/>
                <a:cs typeface="Arial"/>
              </a:rPr>
              <a:t>Ask the user to input a string using the input() function. Print the length of this string in return</a:t>
            </a:r>
          </a:p>
        </p:txBody>
      </p:sp>
      <p:pic>
        <p:nvPicPr>
          <p:cNvPr id="7" name="Picture 6">
            <a:extLst>
              <a:ext uri="{FF2B5EF4-FFF2-40B4-BE49-F238E27FC236}">
                <a16:creationId xmlns:a16="http://schemas.microsoft.com/office/drawing/2014/main" id="{90A0D736-6095-48B0-8F4C-E4B4C1B254BE}"/>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11" name="Picture 10">
            <a:extLst>
              <a:ext uri="{FF2B5EF4-FFF2-40B4-BE49-F238E27FC236}">
                <a16:creationId xmlns:a16="http://schemas.microsoft.com/office/drawing/2014/main" id="{DA7D3AB2-B2E8-CA9A-0310-2F2A6D26E0C5}"/>
              </a:ext>
            </a:extLst>
          </p:cNvPr>
          <p:cNvPicPr>
            <a:picLocks noChangeAspect="1"/>
          </p:cNvPicPr>
          <p:nvPr/>
        </p:nvPicPr>
        <p:blipFill>
          <a:blip r:embed="rId3"/>
          <a:stretch>
            <a:fillRect/>
          </a:stretch>
        </p:blipFill>
        <p:spPr>
          <a:xfrm>
            <a:off x="796203" y="1689617"/>
            <a:ext cx="3084917" cy="882133"/>
          </a:xfrm>
          <a:prstGeom prst="rect">
            <a:avLst/>
          </a:prstGeom>
        </p:spPr>
      </p:pic>
      <p:pic>
        <p:nvPicPr>
          <p:cNvPr id="13" name="Picture 12">
            <a:extLst>
              <a:ext uri="{FF2B5EF4-FFF2-40B4-BE49-F238E27FC236}">
                <a16:creationId xmlns:a16="http://schemas.microsoft.com/office/drawing/2014/main" id="{1CA4A011-D52D-CD37-B08B-279322F60986}"/>
              </a:ext>
            </a:extLst>
          </p:cNvPr>
          <p:cNvPicPr>
            <a:picLocks noChangeAspect="1"/>
          </p:cNvPicPr>
          <p:nvPr/>
        </p:nvPicPr>
        <p:blipFill>
          <a:blip r:embed="rId4"/>
          <a:stretch>
            <a:fillRect/>
          </a:stretch>
        </p:blipFill>
        <p:spPr>
          <a:xfrm>
            <a:off x="818882" y="3405707"/>
            <a:ext cx="4131759" cy="1341553"/>
          </a:xfrm>
          <a:prstGeom prst="rect">
            <a:avLst/>
          </a:prstGeom>
        </p:spPr>
      </p:pic>
    </p:spTree>
    <p:extLst>
      <p:ext uri="{BB962C8B-B14F-4D97-AF65-F5344CB8AC3E}">
        <p14:creationId xmlns:p14="http://schemas.microsoft.com/office/powerpoint/2010/main" val="3889319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16001" y="888642"/>
            <a:ext cx="4244487" cy="1300838"/>
          </a:xfrm>
        </p:spPr>
        <p:txBody>
          <a:bodyPr/>
          <a:lstStyle/>
          <a:p>
            <a:r>
              <a:rPr lang="en-GB" dirty="0"/>
              <a:t>Thanks for tuning in!</a:t>
            </a:r>
            <a:br>
              <a:rPr lang="en-GB" dirty="0"/>
            </a:br>
            <a:br>
              <a:rPr lang="en-GB" dirty="0"/>
            </a:br>
            <a:r>
              <a:rPr lang="en-GB" dirty="0"/>
              <a:t>Optional homework </a:t>
            </a:r>
            <a:r>
              <a:rPr lang="en-GB" dirty="0">
                <a:sym typeface="Wingdings" panose="05000000000000000000" pitchFamily="2" charset="2"/>
              </a:rPr>
              <a:t> </a:t>
            </a:r>
            <a:endParaRPr lang="en-GB" dirty="0"/>
          </a:p>
        </p:txBody>
      </p:sp>
      <p:sp>
        <p:nvSpPr>
          <p:cNvPr id="12" name="TextBox 11">
            <a:extLst>
              <a:ext uri="{FF2B5EF4-FFF2-40B4-BE49-F238E27FC236}">
                <a16:creationId xmlns:a16="http://schemas.microsoft.com/office/drawing/2014/main" id="{1A6AA38E-A0F5-4F89-9582-57CAF39145FC}"/>
              </a:ext>
            </a:extLst>
          </p:cNvPr>
          <p:cNvSpPr txBox="1"/>
          <p:nvPr/>
        </p:nvSpPr>
        <p:spPr>
          <a:xfrm>
            <a:off x="5783711" y="178731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4561623" y="106467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4457415" y="178731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44" y="101930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4516466" y="88600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5849021" y="88600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97296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GB" sz="2000" dirty="0">
                <a:latin typeface="Arial"/>
                <a:cs typeface="Arial"/>
              </a:rPr>
              <a:t>Variables offer a way to assign a name to a piece of data, for later use</a:t>
            </a:r>
          </a:p>
          <a:p>
            <a:pPr marL="342900" indent="-342900">
              <a:spcAft>
                <a:spcPts val="1200"/>
              </a:spcAft>
              <a:buFont typeface="Arial" panose="020B0604020202020204" pitchFamily="34" charset="0"/>
              <a:buChar char="•"/>
            </a:pPr>
            <a:r>
              <a:rPr lang="en-GB" sz="2000" dirty="0">
                <a:latin typeface="Arial"/>
                <a:cs typeface="Arial"/>
              </a:rPr>
              <a:t>Depending on what sort of data you want to store with the variable, the type of the variable will change</a:t>
            </a:r>
          </a:p>
          <a:p>
            <a:pPr marL="342900" indent="-342900">
              <a:spcAft>
                <a:spcPts val="1200"/>
              </a:spcAft>
              <a:buFont typeface="Arial" panose="020B0604020202020204" pitchFamily="34" charset="0"/>
              <a:buChar char="•"/>
            </a:pPr>
            <a:r>
              <a:rPr lang="en-GB" sz="2000" dirty="0">
                <a:latin typeface="Arial"/>
                <a:cs typeface="Arial"/>
              </a:rPr>
              <a:t>For example, if you wish to store text data, you will create a string variable</a:t>
            </a:r>
          </a:p>
          <a:p>
            <a:pPr marL="342900" indent="-342900">
              <a:spcAft>
                <a:spcPts val="1200"/>
              </a:spcAft>
              <a:buFont typeface="Arial" panose="020B0604020202020204" pitchFamily="34" charset="0"/>
              <a:buChar char="•"/>
            </a:pPr>
            <a:r>
              <a:rPr lang="en-GB" sz="2000" dirty="0">
                <a:latin typeface="Arial"/>
                <a:cs typeface="Arial"/>
              </a:rPr>
              <a:t>Python will often figure out the correct variable type for your data, but you can check this using </a:t>
            </a:r>
            <a:r>
              <a:rPr lang="en-GB" sz="2000" b="1" dirty="0">
                <a:latin typeface="Arial"/>
                <a:cs typeface="Arial"/>
              </a:rPr>
              <a:t>type()</a:t>
            </a:r>
            <a:r>
              <a:rPr lang="en-GB" sz="2000" dirty="0">
                <a:latin typeface="Arial"/>
                <a:cs typeface="Arial"/>
              </a:rPr>
              <a:t> and change the type using int(), float(), str(), etc.</a:t>
            </a:r>
          </a:p>
        </p:txBody>
      </p:sp>
    </p:spTree>
    <p:extLst>
      <p:ext uri="{BB962C8B-B14F-4D97-AF65-F5344CB8AC3E}">
        <p14:creationId xmlns:p14="http://schemas.microsoft.com/office/powerpoint/2010/main" val="246331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spcAft>
                <a:spcPts val="1200"/>
              </a:spcAft>
              <a:buChar char="•"/>
            </a:pPr>
            <a:r>
              <a:rPr lang="en-GB" sz="2000" dirty="0">
                <a:latin typeface="Arial"/>
                <a:cs typeface="Arial"/>
              </a:rPr>
              <a:t>User Input</a:t>
            </a:r>
          </a:p>
          <a:p>
            <a:pPr marL="342900" indent="-342900">
              <a:spcAft>
                <a:spcPts val="1200"/>
              </a:spcAft>
              <a:buChar char="•"/>
            </a:pPr>
            <a:r>
              <a:rPr lang="en-GB" sz="2000" dirty="0">
                <a:latin typeface="Arial"/>
                <a:cs typeface="Arial"/>
              </a:rPr>
              <a:t>More variable typing</a:t>
            </a:r>
          </a:p>
          <a:p>
            <a:pPr marL="342900" indent="-342900">
              <a:spcAft>
                <a:spcPts val="1200"/>
              </a:spcAft>
              <a:buChar char="•"/>
            </a:pPr>
            <a:r>
              <a:rPr lang="en-GB" sz="2000" dirty="0">
                <a:latin typeface="Arial"/>
                <a:cs typeface="Arial"/>
              </a:rPr>
              <a:t>Numeric lists</a:t>
            </a:r>
          </a:p>
          <a:p>
            <a:pPr marL="342900" indent="-342900">
              <a:spcAft>
                <a:spcPts val="1200"/>
              </a:spcAft>
              <a:buChar char="•"/>
            </a:pPr>
            <a:r>
              <a:rPr lang="en-GB" sz="2000" dirty="0">
                <a:latin typeface="Arial"/>
                <a:cs typeface="Arial"/>
              </a:rPr>
              <a:t>List properties</a:t>
            </a:r>
          </a:p>
        </p:txBody>
      </p:sp>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The print() function allows Python to “talk to us”</a:t>
            </a:r>
          </a:p>
          <a:p>
            <a:pPr marL="342900" indent="-342900">
              <a:spcBef>
                <a:spcPts val="1200"/>
              </a:spcBef>
              <a:buFont typeface="Arial"/>
              <a:buChar char="•"/>
            </a:pPr>
            <a:r>
              <a:rPr lang="en-GB" sz="2000" dirty="0">
                <a:latin typeface="Arial"/>
                <a:cs typeface="Arial"/>
              </a:rPr>
              <a:t>The </a:t>
            </a:r>
            <a:r>
              <a:rPr lang="en-GB" sz="2000" b="1" dirty="0">
                <a:latin typeface="Arial"/>
                <a:cs typeface="Arial"/>
              </a:rPr>
              <a:t>input() </a:t>
            </a:r>
            <a:r>
              <a:rPr lang="en-GB" sz="2000" dirty="0">
                <a:latin typeface="Arial"/>
                <a:cs typeface="Arial"/>
              </a:rPr>
              <a:t>function allows us to “talk back”</a:t>
            </a:r>
          </a:p>
          <a:p>
            <a:pPr marL="342900" indent="-342900">
              <a:spcBef>
                <a:spcPts val="1200"/>
              </a:spcBef>
              <a:buFont typeface="Arial"/>
              <a:buChar char="•"/>
            </a:pPr>
            <a:r>
              <a:rPr lang="en-GB" sz="2000" dirty="0">
                <a:latin typeface="Arial"/>
                <a:cs typeface="Arial"/>
              </a:rPr>
              <a:t>The input function takes one argument, which can be a question to ask the user as a string (i.e. in double quotes)</a:t>
            </a:r>
          </a:p>
          <a:p>
            <a:pPr marL="342900" indent="-342900">
              <a:spcBef>
                <a:spcPts val="1200"/>
              </a:spcBef>
              <a:buFont typeface="Arial"/>
              <a:buChar char="•"/>
            </a:pPr>
            <a:r>
              <a:rPr lang="en-GB" sz="2000" dirty="0">
                <a:latin typeface="Arial"/>
                <a:cs typeface="Arial"/>
              </a:rPr>
              <a:t>We can assign the output of the input command (which will be the user’s response) to a variable to use later</a:t>
            </a:r>
          </a:p>
        </p:txBody>
      </p:sp>
      <p:pic>
        <p:nvPicPr>
          <p:cNvPr id="8" name="Picture 7">
            <a:extLst>
              <a:ext uri="{FF2B5EF4-FFF2-40B4-BE49-F238E27FC236}">
                <a16:creationId xmlns:a16="http://schemas.microsoft.com/office/drawing/2014/main" id="{43E0259C-FAD6-433C-AC1B-EAB7C218487E}"/>
              </a:ext>
            </a:extLst>
          </p:cNvPr>
          <p:cNvPicPr>
            <a:picLocks noChangeAspect="1"/>
          </p:cNvPicPr>
          <p:nvPr/>
        </p:nvPicPr>
        <p:blipFill>
          <a:blip r:embed="rId3"/>
          <a:stretch>
            <a:fillRect/>
          </a:stretch>
        </p:blipFill>
        <p:spPr>
          <a:xfrm>
            <a:off x="1971942" y="3287005"/>
            <a:ext cx="4804535" cy="1798229"/>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Aft>
                <a:spcPts val="1200"/>
              </a:spcAft>
              <a:buFont typeface="Arial"/>
              <a:buChar char="•"/>
            </a:pPr>
            <a:r>
              <a:rPr lang="en-GB" sz="2000" dirty="0">
                <a:latin typeface="Arial"/>
                <a:cs typeface="Arial"/>
              </a:rPr>
              <a:t>The input command </a:t>
            </a:r>
            <a:r>
              <a:rPr lang="en-GB" sz="2000" b="1" dirty="0">
                <a:latin typeface="Arial"/>
                <a:cs typeface="Arial"/>
              </a:rPr>
              <a:t>always returns a string</a:t>
            </a:r>
            <a:endParaRPr lang="en-GB" sz="2000" dirty="0">
              <a:latin typeface="Arial"/>
              <a:cs typeface="Arial"/>
            </a:endParaRPr>
          </a:p>
          <a:p>
            <a:pPr marL="342900" indent="-342900">
              <a:spcAft>
                <a:spcPts val="1200"/>
              </a:spcAft>
              <a:buFont typeface="Arial"/>
              <a:buChar char="•"/>
            </a:pPr>
            <a:r>
              <a:rPr lang="en-GB" sz="2000" dirty="0">
                <a:latin typeface="Arial"/>
                <a:cs typeface="Arial"/>
              </a:rPr>
              <a:t>Because of this, it may be necessary to convert the variable storing the user input to a different type, if another type is needed</a:t>
            </a:r>
          </a:p>
        </p:txBody>
      </p:sp>
      <p:pic>
        <p:nvPicPr>
          <p:cNvPr id="9" name="Picture 8">
            <a:extLst>
              <a:ext uri="{FF2B5EF4-FFF2-40B4-BE49-F238E27FC236}">
                <a16:creationId xmlns:a16="http://schemas.microsoft.com/office/drawing/2014/main" id="{4C07BB43-D239-4713-AA11-3FD9E39EEBCD}"/>
              </a:ext>
            </a:extLst>
          </p:cNvPr>
          <p:cNvPicPr>
            <a:picLocks noChangeAspect="1"/>
          </p:cNvPicPr>
          <p:nvPr/>
        </p:nvPicPr>
        <p:blipFill>
          <a:blip r:embed="rId3"/>
          <a:stretch>
            <a:fillRect/>
          </a:stretch>
        </p:blipFill>
        <p:spPr>
          <a:xfrm>
            <a:off x="1930252" y="2411249"/>
            <a:ext cx="5283495" cy="2019295"/>
          </a:xfrm>
          <a:prstGeom prst="rect">
            <a:avLst/>
          </a:prstGeom>
        </p:spPr>
      </p:pic>
    </p:spTree>
    <p:extLst>
      <p:ext uri="{BB962C8B-B14F-4D97-AF65-F5344CB8AC3E}">
        <p14:creationId xmlns:p14="http://schemas.microsoft.com/office/powerpoint/2010/main" val="4772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2865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session 1 homework contains a “farm yard animal legs” puzzle (shown below). Use the input() function to ask the user to specify how many of each animal there are in the farm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In most editors, the input() function creates an input box immediately after the question rather than on a new line. Try adding the characters ‘\r\n’ to the end of your question to fix this</a:t>
            </a:r>
            <a:endParaRPr lang="en-GB" sz="2000" b="1" dirty="0">
              <a:latin typeface="Arial"/>
              <a:cs typeface="Arial"/>
            </a:endParaRPr>
          </a:p>
        </p:txBody>
      </p:sp>
      <p:pic>
        <p:nvPicPr>
          <p:cNvPr id="3" name="Picture 2">
            <a:extLst>
              <a:ext uri="{FF2B5EF4-FFF2-40B4-BE49-F238E27FC236}">
                <a16:creationId xmlns:a16="http://schemas.microsoft.com/office/drawing/2014/main" id="{7D10E4B5-C93C-47ED-B312-9F12B0154A3C}"/>
              </a:ext>
            </a:extLst>
          </p:cNvPr>
          <p:cNvPicPr>
            <a:picLocks noChangeAspect="1"/>
          </p:cNvPicPr>
          <p:nvPr/>
        </p:nvPicPr>
        <p:blipFill>
          <a:blip r:embed="rId3"/>
          <a:stretch>
            <a:fillRect/>
          </a:stretch>
        </p:blipFill>
        <p:spPr>
          <a:xfrm>
            <a:off x="1472267" y="1898924"/>
            <a:ext cx="5810667" cy="1705037"/>
          </a:xfrm>
          <a:prstGeom prst="rect">
            <a:avLst/>
          </a:prstGeom>
        </p:spPr>
      </p:pic>
    </p:spTree>
    <p:extLst>
      <p:ext uri="{BB962C8B-B14F-4D97-AF65-F5344CB8AC3E}">
        <p14:creationId xmlns:p14="http://schemas.microsoft.com/office/powerpoint/2010/main" val="2886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852BF60D-F03E-4B04-97F4-38B0F5AD0CF0}"/>
              </a:ext>
            </a:extLst>
          </p:cNvPr>
          <p:cNvPicPr>
            <a:picLocks noChangeAspect="1"/>
          </p:cNvPicPr>
          <p:nvPr/>
        </p:nvPicPr>
        <p:blipFill>
          <a:blip r:embed="rId3"/>
          <a:stretch>
            <a:fillRect/>
          </a:stretch>
        </p:blipFill>
        <p:spPr>
          <a:xfrm>
            <a:off x="2109787" y="894759"/>
            <a:ext cx="4924425" cy="2219325"/>
          </a:xfrm>
          <a:prstGeom prst="rect">
            <a:avLst/>
          </a:prstGeom>
        </p:spPr>
      </p:pic>
      <p:sp>
        <p:nvSpPr>
          <p:cNvPr id="8" name="Text Placeholder 2">
            <a:extLst>
              <a:ext uri="{FF2B5EF4-FFF2-40B4-BE49-F238E27FC236}">
                <a16:creationId xmlns:a16="http://schemas.microsoft.com/office/drawing/2014/main" id="{02F09C7E-2B29-47F4-BC2B-2A460EB7D7D0}"/>
              </a:ext>
            </a:extLst>
          </p:cNvPr>
          <p:cNvSpPr txBox="1">
            <a:spLocks/>
          </p:cNvSpPr>
          <p:nvPr/>
        </p:nvSpPr>
        <p:spPr>
          <a:xfrm>
            <a:off x="237061" y="3230435"/>
            <a:ext cx="8589439" cy="176906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we wrapped the input() function into int() to convert to integer</a:t>
            </a:r>
          </a:p>
          <a:p>
            <a:pPr marL="342900" indent="-342900">
              <a:spcBef>
                <a:spcPts val="1200"/>
              </a:spcBef>
              <a:buFont typeface="Arial"/>
              <a:buChar char="•"/>
            </a:pPr>
            <a:r>
              <a:rPr lang="en-GB" sz="2000" dirty="0">
                <a:latin typeface="Arial"/>
                <a:cs typeface="Arial"/>
              </a:rPr>
              <a:t>Don’t be put off by the layout in the print function. Python ignores almost all whitespace and new lines. They are only added to make it easier for a person to read the code</a:t>
            </a:r>
          </a:p>
        </p:txBody>
      </p:sp>
    </p:spTree>
    <p:extLst>
      <p:ext uri="{BB962C8B-B14F-4D97-AF65-F5344CB8AC3E}">
        <p14:creationId xmlns:p14="http://schemas.microsoft.com/office/powerpoint/2010/main" val="1682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Reminder: Variable Types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spcBef>
                <a:spcPts val="1200"/>
              </a:spcBef>
              <a:buFont typeface="Arial"/>
              <a:buChar char="•"/>
            </a:pPr>
            <a:r>
              <a:rPr lang="en-GB" sz="2000" dirty="0">
                <a:latin typeface="Arial"/>
                <a:cs typeface="Arial"/>
              </a:rPr>
              <a:t>A single function or mathematical operation might behave differently (or not work at all) depending on the </a:t>
            </a:r>
            <a:r>
              <a:rPr lang="en-GB" sz="2000" b="1" dirty="0">
                <a:latin typeface="Arial"/>
                <a:cs typeface="Arial"/>
              </a:rPr>
              <a:t>type</a:t>
            </a:r>
            <a:r>
              <a:rPr lang="en-GB" sz="2000" dirty="0">
                <a:latin typeface="Arial"/>
                <a:cs typeface="Arial"/>
              </a:rPr>
              <a:t> of the input you provide</a:t>
            </a:r>
          </a:p>
          <a:p>
            <a:pPr marL="342900" indent="-342900">
              <a:spcBef>
                <a:spcPts val="1200"/>
              </a:spcBef>
              <a:buFont typeface="Arial"/>
              <a:buChar char="•"/>
            </a:pPr>
            <a:r>
              <a:rPr lang="en-GB" sz="2000" dirty="0">
                <a:latin typeface="Arial"/>
                <a:cs typeface="Arial"/>
              </a:rPr>
              <a:t>For example, Python can do ‘arithmetic’ with strings</a:t>
            </a:r>
          </a:p>
          <a:p>
            <a:pPr marL="342900" indent="-342900">
              <a:spcBef>
                <a:spcPts val="1200"/>
              </a:spcBef>
              <a:buFont typeface="Arial"/>
              <a:buChar char="•"/>
            </a:pPr>
            <a:endParaRPr lang="en-GB" sz="2000" dirty="0">
              <a:latin typeface="Arial"/>
              <a:cs typeface="Arial"/>
            </a:endParaRPr>
          </a:p>
          <a:p>
            <a:pPr marL="342900" indent="-342900">
              <a:spcBef>
                <a:spcPts val="1200"/>
              </a:spcBef>
              <a:buFont typeface="Arial"/>
              <a:buChar char="•"/>
            </a:pPr>
            <a:endParaRPr lang="en-GB" sz="2000" dirty="0">
              <a:latin typeface="Arial"/>
              <a:cs typeface="Arial"/>
            </a:endParaRPr>
          </a:p>
          <a:p>
            <a:pPr>
              <a:spcBef>
                <a:spcPts val="1200"/>
              </a:spcBef>
            </a:pPr>
            <a:endParaRPr lang="en-GB" sz="2000" dirty="0">
              <a:latin typeface="Arial"/>
              <a:cs typeface="Arial"/>
            </a:endParaRPr>
          </a:p>
          <a:p>
            <a:pPr marL="342900" indent="-342900">
              <a:spcBef>
                <a:spcPts val="1200"/>
              </a:spcBef>
              <a:buFont typeface="Arial"/>
              <a:buChar char="•"/>
            </a:pPr>
            <a:r>
              <a:rPr lang="en-GB" sz="2000" dirty="0">
                <a:latin typeface="Arial"/>
                <a:cs typeface="Arial"/>
              </a:rPr>
              <a:t>But the second example only works if you multiply by an integer. This is one of many examples where variable type is important</a:t>
            </a:r>
          </a:p>
        </p:txBody>
      </p:sp>
      <p:pic>
        <p:nvPicPr>
          <p:cNvPr id="10" name="Picture 9">
            <a:extLst>
              <a:ext uri="{FF2B5EF4-FFF2-40B4-BE49-F238E27FC236}">
                <a16:creationId xmlns:a16="http://schemas.microsoft.com/office/drawing/2014/main" id="{5D88D8DE-49AD-4C78-96E5-E89CFBC0537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2356560-FB1A-457B-ACE3-CD75739BBB6B}"/>
              </a:ext>
            </a:extLst>
          </p:cNvPr>
          <p:cNvPicPr>
            <a:picLocks noChangeAspect="1"/>
          </p:cNvPicPr>
          <p:nvPr/>
        </p:nvPicPr>
        <p:blipFill>
          <a:blip r:embed="rId3"/>
          <a:stretch>
            <a:fillRect/>
          </a:stretch>
        </p:blipFill>
        <p:spPr>
          <a:xfrm>
            <a:off x="1225770" y="2095500"/>
            <a:ext cx="2847975" cy="952500"/>
          </a:xfrm>
          <a:prstGeom prst="rect">
            <a:avLst/>
          </a:prstGeom>
        </p:spPr>
      </p:pic>
      <p:pic>
        <p:nvPicPr>
          <p:cNvPr id="5" name="Picture 4">
            <a:extLst>
              <a:ext uri="{FF2B5EF4-FFF2-40B4-BE49-F238E27FC236}">
                <a16:creationId xmlns:a16="http://schemas.microsoft.com/office/drawing/2014/main" id="{113BB7A4-7454-48DD-BC59-D56B79F36190}"/>
              </a:ext>
            </a:extLst>
          </p:cNvPr>
          <p:cNvPicPr>
            <a:picLocks noChangeAspect="1"/>
          </p:cNvPicPr>
          <p:nvPr/>
        </p:nvPicPr>
        <p:blipFill>
          <a:blip r:embed="rId4"/>
          <a:stretch>
            <a:fillRect/>
          </a:stretch>
        </p:blipFill>
        <p:spPr>
          <a:xfrm>
            <a:off x="5055606" y="2095500"/>
            <a:ext cx="2476500" cy="981075"/>
          </a:xfrm>
          <a:prstGeom prst="rect">
            <a:avLst/>
          </a:prstGeom>
        </p:spPr>
      </p:pic>
      <p:pic>
        <p:nvPicPr>
          <p:cNvPr id="6" name="Picture 5">
            <a:extLst>
              <a:ext uri="{FF2B5EF4-FFF2-40B4-BE49-F238E27FC236}">
                <a16:creationId xmlns:a16="http://schemas.microsoft.com/office/drawing/2014/main" id="{EC4B67D2-F522-43F9-8DE5-00947C75EB06}"/>
              </a:ext>
            </a:extLst>
          </p:cNvPr>
          <p:cNvPicPr>
            <a:picLocks noChangeAspect="1"/>
          </p:cNvPicPr>
          <p:nvPr/>
        </p:nvPicPr>
        <p:blipFill>
          <a:blip r:embed="rId5"/>
          <a:stretch>
            <a:fillRect/>
          </a:stretch>
        </p:blipFill>
        <p:spPr>
          <a:xfrm>
            <a:off x="2076173" y="3956954"/>
            <a:ext cx="4991654" cy="997210"/>
          </a:xfrm>
          <a:prstGeom prst="rect">
            <a:avLst/>
          </a:prstGeom>
        </p:spPr>
      </p:pic>
    </p:spTree>
    <p:extLst>
      <p:ext uri="{BB962C8B-B14F-4D97-AF65-F5344CB8AC3E}">
        <p14:creationId xmlns:p14="http://schemas.microsoft.com/office/powerpoint/2010/main" val="1297589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8E7055A9-979E-42E4-8AE4-11D4A57371C1}">
  <ds:schemaRefs>
    <ds:schemaRef ds:uri="http://purl.org/dc/terms/"/>
    <ds:schemaRef ds:uri="9675ef8f-b755-4cd6-a742-8cae3d86c4f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4a56295-c29e-4898-8136-a54736c65b82"/>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0B5CDA7F-D407-42B2-AFFC-685DACC4A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1497</TotalTime>
  <Words>1145</Words>
  <Application>Microsoft Office PowerPoint</Application>
  <PresentationFormat>On-screen Show (16:9)</PresentationFormat>
  <Paragraphs>126</Paragraphs>
  <Slides>22</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22</vt:i4>
      </vt:variant>
    </vt:vector>
  </HeadingPairs>
  <TitlesOfParts>
    <vt:vector size="28" baseType="lpstr">
      <vt:lpstr>Arial</vt:lpstr>
      <vt:lpstr>Calibri</vt:lpstr>
      <vt:lpstr>AZ Cover Slide Options</vt:lpstr>
      <vt:lpstr>AZ Divider Slide Options</vt:lpstr>
      <vt:lpstr>AZ Divider Slide Options - Colours</vt:lpstr>
      <vt:lpstr>AZ General Master Slide Options</vt:lpstr>
      <vt:lpstr>Beginner’s Python – Session Two</vt:lpstr>
      <vt:lpstr>Printing Recap</vt:lpstr>
      <vt:lpstr>Variables Recap</vt:lpstr>
      <vt:lpstr>Session Content</vt:lpstr>
      <vt:lpstr>User Input</vt:lpstr>
      <vt:lpstr>User Input</vt:lpstr>
      <vt:lpstr>User Input Puzzles</vt:lpstr>
      <vt:lpstr>User Input Puzzles Solutions</vt:lpstr>
      <vt:lpstr>Reminder: Variable Types</vt:lpstr>
      <vt:lpstr>Variable Types Puzzles</vt:lpstr>
      <vt:lpstr>Variable Types Puzzles Solutions</vt:lpstr>
      <vt:lpstr>Summation</vt:lpstr>
      <vt:lpstr>Summation Puzzles</vt:lpstr>
      <vt:lpstr>Summation Puzzles Solutions</vt:lpstr>
      <vt:lpstr>Min &amp; Max</vt:lpstr>
      <vt:lpstr>Min &amp; Max Puzzles</vt:lpstr>
      <vt:lpstr>Min &amp; Max Puzzles Solutions</vt:lpstr>
      <vt:lpstr>Length of Lists</vt:lpstr>
      <vt:lpstr>Length of String</vt:lpstr>
      <vt:lpstr>Length Puzzles</vt:lpstr>
      <vt:lpstr>Length Puzzles Solutions</vt:lpstr>
      <vt:lpstr>Thanks for tuning in!  Optional homework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Francescatto, Margherita</cp:lastModifiedBy>
  <cp:revision>33</cp:revision>
  <cp:lastPrinted>2018-03-07T14:46:57Z</cp:lastPrinted>
  <dcterms:created xsi:type="dcterms:W3CDTF">2019-09-20T09:22:01Z</dcterms:created>
  <dcterms:modified xsi:type="dcterms:W3CDTF">2024-03-12T12:02:45Z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