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6"/>
  </p:notesMasterIdLst>
  <p:handoutMasterIdLst>
    <p:handoutMasterId r:id="rId27"/>
  </p:handoutMasterIdLst>
  <p:sldIdLst>
    <p:sldId id="386" r:id="rId9"/>
    <p:sldId id="425" r:id="rId10"/>
    <p:sldId id="439" r:id="rId11"/>
    <p:sldId id="464" r:id="rId12"/>
    <p:sldId id="485" r:id="rId13"/>
    <p:sldId id="482" r:id="rId14"/>
    <p:sldId id="466" r:id="rId15"/>
    <p:sldId id="470" r:id="rId16"/>
    <p:sldId id="465" r:id="rId17"/>
    <p:sldId id="483" r:id="rId18"/>
    <p:sldId id="484" r:id="rId19"/>
    <p:sldId id="476" r:id="rId20"/>
    <p:sldId id="481" r:id="rId21"/>
    <p:sldId id="478" r:id="rId22"/>
    <p:sldId id="479" r:id="rId23"/>
    <p:sldId id="477" r:id="rId24"/>
    <p:sldId id="480" r:id="rId25"/>
  </p:sldIdLst>
  <p:sldSz cx="9144000" cy="5143500" type="screen16x9"/>
  <p:notesSz cx="6670675" cy="9875838"/>
  <p:custDataLst>
    <p:tags r:id="rId2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53C6D7-D1FF-4863-BC36-5EC8E80D976B}" v="221" dt="2024-02-14T13:14:46.8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114" y="1260"/>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34" Type="http://schemas.microsoft.com/office/2015/10/relationships/revisionInfo" Target="revisionInfo.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ags" Target="tags/tag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Master" Target="slideMasters/slideMaster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rter, Mark" userId="b07d94d0-d1a4-45e8-be22-2181e9252090" providerId="ADAL" clId="{65621585-4068-4507-ADB2-E8BCAAB9A415}"/>
    <pc:docChg chg="delSld modSld">
      <pc:chgData name="Porter, Mark" userId="b07d94d0-d1a4-45e8-be22-2181e9252090" providerId="ADAL" clId="{65621585-4068-4507-ADB2-E8BCAAB9A415}" dt="2021-03-11T11:00:51.832" v="72" actId="2696"/>
      <pc:docMkLst>
        <pc:docMk/>
      </pc:docMkLst>
      <pc:sldChg chg="modSp mod">
        <pc:chgData name="Porter, Mark" userId="b07d94d0-d1a4-45e8-be22-2181e9252090" providerId="ADAL" clId="{65621585-4068-4507-ADB2-E8BCAAB9A415}" dt="2021-03-11T11:00:18.232" v="71" actId="1076"/>
        <pc:sldMkLst>
          <pc:docMk/>
          <pc:sldMk cId="3596002856" sldId="464"/>
        </pc:sldMkLst>
        <pc:spChg chg="mod">
          <ac:chgData name="Porter, Mark" userId="b07d94d0-d1a4-45e8-be22-2181e9252090" providerId="ADAL" clId="{65621585-4068-4507-ADB2-E8BCAAB9A415}" dt="2021-03-11T11:00:00.158" v="67" actId="20577"/>
          <ac:spMkLst>
            <pc:docMk/>
            <pc:sldMk cId="3596002856" sldId="464"/>
            <ac:spMk id="6" creationId="{28280EFD-605B-4843-8D20-931E34B69861}"/>
          </ac:spMkLst>
        </pc:spChg>
        <pc:picChg chg="mod">
          <ac:chgData name="Porter, Mark" userId="b07d94d0-d1a4-45e8-be22-2181e9252090" providerId="ADAL" clId="{65621585-4068-4507-ADB2-E8BCAAB9A415}" dt="2021-03-11T11:00:14.019" v="70" actId="1076"/>
          <ac:picMkLst>
            <pc:docMk/>
            <pc:sldMk cId="3596002856" sldId="464"/>
            <ac:picMk id="4" creationId="{975A6674-29EA-450C-8946-4B7DE6D73741}"/>
          </ac:picMkLst>
        </pc:picChg>
        <pc:picChg chg="mod">
          <ac:chgData name="Porter, Mark" userId="b07d94d0-d1a4-45e8-be22-2181e9252090" providerId="ADAL" clId="{65621585-4068-4507-ADB2-E8BCAAB9A415}" dt="2021-03-11T11:00:18.232" v="71" actId="1076"/>
          <ac:picMkLst>
            <pc:docMk/>
            <pc:sldMk cId="3596002856" sldId="464"/>
            <ac:picMk id="7" creationId="{8584CB31-57CC-4EBA-B002-7D9A47FBBFB8}"/>
          </ac:picMkLst>
        </pc:picChg>
      </pc:sldChg>
      <pc:sldChg chg="del">
        <pc:chgData name="Porter, Mark" userId="b07d94d0-d1a4-45e8-be22-2181e9252090" providerId="ADAL" clId="{65621585-4068-4507-ADB2-E8BCAAB9A415}" dt="2021-03-11T11:00:51.832" v="72" actId="2696"/>
        <pc:sldMkLst>
          <pc:docMk/>
          <pc:sldMk cId="904237300" sldId="468"/>
        </pc:sldMkLst>
      </pc:sldChg>
    </pc:docChg>
  </pc:docChgLst>
  <pc:docChgLst>
    <pc:chgData name="McKinney, David" userId="S::kqkh779@astrazeneca.net::8b945cb3-78ce-42d7-adc5-b07bab32cd5b" providerId="AD" clId="Web-{2BB45DB9-A5C7-42D9-8D86-58E9C0F106AD}"/>
    <pc:docChg chg="modSld">
      <pc:chgData name="McKinney, David" userId="S::kqkh779@astrazeneca.net::8b945cb3-78ce-42d7-adc5-b07bab32cd5b" providerId="AD" clId="Web-{2BB45DB9-A5C7-42D9-8D86-58E9C0F106AD}" dt="2020-03-26T12:03:13.542" v="3" actId="20577"/>
      <pc:docMkLst>
        <pc:docMk/>
      </pc:docMkLst>
      <pc:sldChg chg="modSp">
        <pc:chgData name="McKinney, David" userId="S::kqkh779@astrazeneca.net::8b945cb3-78ce-42d7-adc5-b07bab32cd5b" providerId="AD" clId="Web-{2BB45DB9-A5C7-42D9-8D86-58E9C0F106AD}" dt="2020-03-26T12:03:13.542" v="3" actId="20577"/>
        <pc:sldMkLst>
          <pc:docMk/>
          <pc:sldMk cId="2052954903" sldId="358"/>
        </pc:sldMkLst>
        <pc:spChg chg="mod">
          <ac:chgData name="McKinney, David" userId="S::kqkh779@astrazeneca.net::8b945cb3-78ce-42d7-adc5-b07bab32cd5b" providerId="AD" clId="Web-{2BB45DB9-A5C7-42D9-8D86-58E9C0F106AD}" dt="2020-03-26T12:03:13.542" v="3" actId="20577"/>
          <ac:spMkLst>
            <pc:docMk/>
            <pc:sldMk cId="2052954903" sldId="358"/>
            <ac:spMk id="2" creationId="{C46CB304-3A01-0040-A35A-B50918C22C95}"/>
          </ac:spMkLst>
        </pc:spChg>
      </pc:sldChg>
    </pc:docChg>
  </pc:docChgLst>
  <pc:docChgLst>
    <pc:chgData name="McKinney, David" userId="S::kqkh779@astrazeneca.net::8b945cb3-78ce-42d7-adc5-b07bab32cd5b" providerId="AD" clId="Web-{FEAF9D15-8916-46E4-AA42-74602A5A02FF}"/>
    <pc:docChg chg="addSld modSld sldOrd">
      <pc:chgData name="McKinney, David" userId="S::kqkh779@astrazeneca.net::8b945cb3-78ce-42d7-adc5-b07bab32cd5b" providerId="AD" clId="Web-{FEAF9D15-8916-46E4-AA42-74602A5A02FF}" dt="2020-03-26T11:53:18.451" v="122" actId="1076"/>
      <pc:docMkLst>
        <pc:docMk/>
      </pc:docMkLst>
      <pc:sldChg chg="modSp">
        <pc:chgData name="McKinney, David" userId="S::kqkh779@astrazeneca.net::8b945cb3-78ce-42d7-adc5-b07bab32cd5b" providerId="AD" clId="Web-{FEAF9D15-8916-46E4-AA42-74602A5A02FF}" dt="2020-03-26T11:41:07.986" v="47" actId="20577"/>
        <pc:sldMkLst>
          <pc:docMk/>
          <pc:sldMk cId="4121468342" sldId="377"/>
        </pc:sldMkLst>
        <pc:spChg chg="mod">
          <ac:chgData name="McKinney, David" userId="S::kqkh779@astrazeneca.net::8b945cb3-78ce-42d7-adc5-b07bab32cd5b" providerId="AD" clId="Web-{FEAF9D15-8916-46E4-AA42-74602A5A02FF}" dt="2020-03-26T11:41:07.986" v="47" actId="20577"/>
          <ac:spMkLst>
            <pc:docMk/>
            <pc:sldMk cId="4121468342" sldId="377"/>
            <ac:spMk id="10" creationId="{B90420E4-3E21-481E-BC49-A3D86C7AF3E5}"/>
          </ac:spMkLst>
        </pc:spChg>
      </pc:sldChg>
      <pc:sldChg chg="addSp delSp modSp">
        <pc:chgData name="McKinney, David" userId="S::kqkh779@astrazeneca.net::8b945cb3-78ce-42d7-adc5-b07bab32cd5b" providerId="AD" clId="Web-{FEAF9D15-8916-46E4-AA42-74602A5A02FF}" dt="2020-03-26T11:52:32.339" v="116"/>
        <pc:sldMkLst>
          <pc:docMk/>
          <pc:sldMk cId="2574499084" sldId="380"/>
        </pc:sldMkLst>
        <pc:picChg chg="del">
          <ac:chgData name="McKinney, David" userId="S::kqkh779@astrazeneca.net::8b945cb3-78ce-42d7-adc5-b07bab32cd5b" providerId="AD" clId="Web-{FEAF9D15-8916-46E4-AA42-74602A5A02FF}" dt="2020-03-26T11:46:26.379" v="50"/>
          <ac:picMkLst>
            <pc:docMk/>
            <pc:sldMk cId="2574499084" sldId="380"/>
            <ac:picMk id="3" creationId="{54D878A7-D2FD-41CB-B847-B93042692235}"/>
          </ac:picMkLst>
        </pc:picChg>
        <pc:picChg chg="add del mod">
          <ac:chgData name="McKinney, David" userId="S::kqkh779@astrazeneca.net::8b945cb3-78ce-42d7-adc5-b07bab32cd5b" providerId="AD" clId="Web-{FEAF9D15-8916-46E4-AA42-74602A5A02FF}" dt="2020-03-26T11:52:32.339" v="116"/>
          <ac:picMkLst>
            <pc:docMk/>
            <pc:sldMk cId="2574499084" sldId="380"/>
            <ac:picMk id="5" creationId="{1174289E-57B5-46CC-BB14-6E46F7686E6A}"/>
          </ac:picMkLst>
        </pc:picChg>
        <pc:picChg chg="add mod">
          <ac:chgData name="McKinney, David" userId="S::kqkh779@astrazeneca.net::8b945cb3-78ce-42d7-adc5-b07bab32cd5b" providerId="AD" clId="Web-{FEAF9D15-8916-46E4-AA42-74602A5A02FF}" dt="2020-03-26T11:52:31.214" v="115" actId="1076"/>
          <ac:picMkLst>
            <pc:docMk/>
            <pc:sldMk cId="2574499084" sldId="380"/>
            <ac:picMk id="10" creationId="{0EFF1A9A-0444-49F9-9216-BE6E0C208A60}"/>
          </ac:picMkLst>
        </pc:picChg>
      </pc:sldChg>
      <pc:sldChg chg="addSp modSp">
        <pc:chgData name="McKinney, David" userId="S::kqkh779@astrazeneca.net::8b945cb3-78ce-42d7-adc5-b07bab32cd5b" providerId="AD" clId="Web-{FEAF9D15-8916-46E4-AA42-74602A5A02FF}" dt="2020-03-26T11:53:18.451" v="122" actId="1076"/>
        <pc:sldMkLst>
          <pc:docMk/>
          <pc:sldMk cId="3499286193" sldId="381"/>
        </pc:sldMkLst>
        <pc:spChg chg="mod">
          <ac:chgData name="McKinney, David" userId="S::kqkh779@astrazeneca.net::8b945cb3-78ce-42d7-adc5-b07bab32cd5b" providerId="AD" clId="Web-{FEAF9D15-8916-46E4-AA42-74602A5A02FF}" dt="2020-03-26T11:53:18.435" v="121" actId="1076"/>
          <ac:spMkLst>
            <pc:docMk/>
            <pc:sldMk cId="3499286193" sldId="381"/>
            <ac:spMk id="11" creationId="{2F8D4C78-7F38-4B88-98F0-CE26CE0C3FD4}"/>
          </ac:spMkLst>
        </pc:spChg>
        <pc:spChg chg="mod">
          <ac:chgData name="McKinney, David" userId="S::kqkh779@astrazeneca.net::8b945cb3-78ce-42d7-adc5-b07bab32cd5b" providerId="AD" clId="Web-{FEAF9D15-8916-46E4-AA42-74602A5A02FF}" dt="2020-03-26T11:53:18.451" v="122" actId="1076"/>
          <ac:spMkLst>
            <pc:docMk/>
            <pc:sldMk cId="3499286193" sldId="381"/>
            <ac:spMk id="13" creationId="{A33273FD-5519-4168-9440-6134D8D21180}"/>
          </ac:spMkLst>
        </pc:spChg>
        <pc:picChg chg="add mod">
          <ac:chgData name="McKinney, David" userId="S::kqkh779@astrazeneca.net::8b945cb3-78ce-42d7-adc5-b07bab32cd5b" providerId="AD" clId="Web-{FEAF9D15-8916-46E4-AA42-74602A5A02FF}" dt="2020-03-26T11:53:10.919" v="120" actId="1076"/>
          <ac:picMkLst>
            <pc:docMk/>
            <pc:sldMk cId="3499286193" sldId="381"/>
            <ac:picMk id="3" creationId="{AE427663-5A3C-47D0-80F7-C9A997DF807F}"/>
          </ac:picMkLst>
        </pc:picChg>
      </pc:sldChg>
      <pc:sldChg chg="addSp delSp modSp new ord">
        <pc:chgData name="McKinney, David" userId="S::kqkh779@astrazeneca.net::8b945cb3-78ce-42d7-adc5-b07bab32cd5b" providerId="AD" clId="Web-{FEAF9D15-8916-46E4-AA42-74602A5A02FF}" dt="2020-03-26T11:51:28.616" v="110" actId="20577"/>
        <pc:sldMkLst>
          <pc:docMk/>
          <pc:sldMk cId="3409974919" sldId="385"/>
        </pc:sldMkLst>
        <pc:spChg chg="mod">
          <ac:chgData name="McKinney, David" userId="S::kqkh779@astrazeneca.net::8b945cb3-78ce-42d7-adc5-b07bab32cd5b" providerId="AD" clId="Web-{FEAF9D15-8916-46E4-AA42-74602A5A02FF}" dt="2020-03-26T11:51:28.616" v="110" actId="20577"/>
          <ac:spMkLst>
            <pc:docMk/>
            <pc:sldMk cId="3409974919" sldId="385"/>
            <ac:spMk id="2" creationId="{30EA3D9A-1485-48A9-89AB-5897A9333200}"/>
          </ac:spMkLst>
        </pc:spChg>
        <pc:spChg chg="del">
          <ac:chgData name="McKinney, David" userId="S::kqkh779@astrazeneca.net::8b945cb3-78ce-42d7-adc5-b07bab32cd5b" providerId="AD" clId="Web-{FEAF9D15-8916-46E4-AA42-74602A5A02FF}" dt="2020-03-26T11:48:38.387" v="70"/>
          <ac:spMkLst>
            <pc:docMk/>
            <pc:sldMk cId="3409974919" sldId="385"/>
            <ac:spMk id="3" creationId="{C5EE2850-AD38-41B6-B977-CCC16E04A663}"/>
          </ac:spMkLst>
        </pc:spChg>
        <pc:spChg chg="del">
          <ac:chgData name="McKinney, David" userId="S::kqkh779@astrazeneca.net::8b945cb3-78ce-42d7-adc5-b07bab32cd5b" providerId="AD" clId="Web-{FEAF9D15-8916-46E4-AA42-74602A5A02FF}" dt="2020-03-26T11:48:38.387" v="69"/>
          <ac:spMkLst>
            <pc:docMk/>
            <pc:sldMk cId="3409974919" sldId="385"/>
            <ac:spMk id="4" creationId="{8F7C7ADD-7619-4FFD-A241-0ED2DC6D22F2}"/>
          </ac:spMkLst>
        </pc:spChg>
        <pc:spChg chg="del">
          <ac:chgData name="McKinney, David" userId="S::kqkh779@astrazeneca.net::8b945cb3-78ce-42d7-adc5-b07bab32cd5b" providerId="AD" clId="Web-{FEAF9D15-8916-46E4-AA42-74602A5A02FF}" dt="2020-03-26T11:48:38.387" v="68"/>
          <ac:spMkLst>
            <pc:docMk/>
            <pc:sldMk cId="3409974919" sldId="385"/>
            <ac:spMk id="5" creationId="{20E3EF25-F212-473F-9F5D-65D4489815DA}"/>
          </ac:spMkLst>
        </pc:spChg>
        <pc:spChg chg="del">
          <ac:chgData name="McKinney, David" userId="S::kqkh779@astrazeneca.net::8b945cb3-78ce-42d7-adc5-b07bab32cd5b" providerId="AD" clId="Web-{FEAF9D15-8916-46E4-AA42-74602A5A02FF}" dt="2020-03-26T11:48:38.371" v="67"/>
          <ac:spMkLst>
            <pc:docMk/>
            <pc:sldMk cId="3409974919" sldId="385"/>
            <ac:spMk id="6" creationId="{0ED4CFC8-D5DA-425C-B30F-B91896904F3B}"/>
          </ac:spMkLst>
        </pc:spChg>
        <pc:spChg chg="del">
          <ac:chgData name="McKinney, David" userId="S::kqkh779@astrazeneca.net::8b945cb3-78ce-42d7-adc5-b07bab32cd5b" providerId="AD" clId="Web-{FEAF9D15-8916-46E4-AA42-74602A5A02FF}" dt="2020-03-26T11:48:38.371" v="66"/>
          <ac:spMkLst>
            <pc:docMk/>
            <pc:sldMk cId="3409974919" sldId="385"/>
            <ac:spMk id="7" creationId="{411C4D17-F6B9-4EE4-B7DB-3806ED79D982}"/>
          </ac:spMkLst>
        </pc:spChg>
        <pc:spChg chg="del">
          <ac:chgData name="McKinney, David" userId="S::kqkh779@astrazeneca.net::8b945cb3-78ce-42d7-adc5-b07bab32cd5b" providerId="AD" clId="Web-{FEAF9D15-8916-46E4-AA42-74602A5A02FF}" dt="2020-03-26T11:48:38.371" v="65"/>
          <ac:spMkLst>
            <pc:docMk/>
            <pc:sldMk cId="3409974919" sldId="385"/>
            <ac:spMk id="8" creationId="{F7BA4A81-ABD9-4898-AE1A-715A761D98FD}"/>
          </ac:spMkLst>
        </pc:spChg>
        <pc:spChg chg="del">
          <ac:chgData name="McKinney, David" userId="S::kqkh779@astrazeneca.net::8b945cb3-78ce-42d7-adc5-b07bab32cd5b" providerId="AD" clId="Web-{FEAF9D15-8916-46E4-AA42-74602A5A02FF}" dt="2020-03-26T11:48:38.371" v="64"/>
          <ac:spMkLst>
            <pc:docMk/>
            <pc:sldMk cId="3409974919" sldId="385"/>
            <ac:spMk id="9" creationId="{F32E025F-AE21-4A48-9C19-B0E3DFC28443}"/>
          </ac:spMkLst>
        </pc:spChg>
        <pc:spChg chg="del">
          <ac:chgData name="McKinney, David" userId="S::kqkh779@astrazeneca.net::8b945cb3-78ce-42d7-adc5-b07bab32cd5b" providerId="AD" clId="Web-{FEAF9D15-8916-46E4-AA42-74602A5A02FF}" dt="2020-03-26T11:48:38.371" v="63"/>
          <ac:spMkLst>
            <pc:docMk/>
            <pc:sldMk cId="3409974919" sldId="385"/>
            <ac:spMk id="10" creationId="{CCC21CBB-1AA0-47F0-A76F-1C3EB28C7E29}"/>
          </ac:spMkLst>
        </pc:spChg>
        <pc:spChg chg="del">
          <ac:chgData name="McKinney, David" userId="S::kqkh779@astrazeneca.net::8b945cb3-78ce-42d7-adc5-b07bab32cd5b" providerId="AD" clId="Web-{FEAF9D15-8916-46E4-AA42-74602A5A02FF}" dt="2020-03-26T11:48:38.371" v="62"/>
          <ac:spMkLst>
            <pc:docMk/>
            <pc:sldMk cId="3409974919" sldId="385"/>
            <ac:spMk id="11" creationId="{AE7979E2-97D8-46E5-873F-9F910BC5CF7C}"/>
          </ac:spMkLst>
        </pc:spChg>
        <pc:spChg chg="del">
          <ac:chgData name="McKinney, David" userId="S::kqkh779@astrazeneca.net::8b945cb3-78ce-42d7-adc5-b07bab32cd5b" providerId="AD" clId="Web-{FEAF9D15-8916-46E4-AA42-74602A5A02FF}" dt="2020-03-26T11:48:38.371" v="61"/>
          <ac:spMkLst>
            <pc:docMk/>
            <pc:sldMk cId="3409974919" sldId="385"/>
            <ac:spMk id="12" creationId="{654E6FFA-FCE3-45E9-9BB3-C1B13EA72899}"/>
          </ac:spMkLst>
        </pc:spChg>
        <pc:spChg chg="del">
          <ac:chgData name="McKinney, David" userId="S::kqkh779@astrazeneca.net::8b945cb3-78ce-42d7-adc5-b07bab32cd5b" providerId="AD" clId="Web-{FEAF9D15-8916-46E4-AA42-74602A5A02FF}" dt="2020-03-26T11:48:38.371" v="60"/>
          <ac:spMkLst>
            <pc:docMk/>
            <pc:sldMk cId="3409974919" sldId="385"/>
            <ac:spMk id="13" creationId="{ACE5D33C-2DB9-4021-BA18-FE8F8C624DC2}"/>
          </ac:spMkLst>
        </pc:spChg>
        <pc:spChg chg="del">
          <ac:chgData name="McKinney, David" userId="S::kqkh779@astrazeneca.net::8b945cb3-78ce-42d7-adc5-b07bab32cd5b" providerId="AD" clId="Web-{FEAF9D15-8916-46E4-AA42-74602A5A02FF}" dt="2020-03-26T11:48:38.371" v="59"/>
          <ac:spMkLst>
            <pc:docMk/>
            <pc:sldMk cId="3409974919" sldId="385"/>
            <ac:spMk id="14" creationId="{58AF6EEE-3CDE-4D6C-BCA4-2006A0E05C56}"/>
          </ac:spMkLst>
        </pc:spChg>
        <pc:spChg chg="del">
          <ac:chgData name="McKinney, David" userId="S::kqkh779@astrazeneca.net::8b945cb3-78ce-42d7-adc5-b07bab32cd5b" providerId="AD" clId="Web-{FEAF9D15-8916-46E4-AA42-74602A5A02FF}" dt="2020-03-26T11:48:38.371" v="58"/>
          <ac:spMkLst>
            <pc:docMk/>
            <pc:sldMk cId="3409974919" sldId="385"/>
            <ac:spMk id="15" creationId="{43659C32-419D-4BC8-BB82-FDA3C4E17A4D}"/>
          </ac:spMkLst>
        </pc:spChg>
        <pc:spChg chg="del">
          <ac:chgData name="McKinney, David" userId="S::kqkh779@astrazeneca.net::8b945cb3-78ce-42d7-adc5-b07bab32cd5b" providerId="AD" clId="Web-{FEAF9D15-8916-46E4-AA42-74602A5A02FF}" dt="2020-03-26T11:48:38.371" v="57"/>
          <ac:spMkLst>
            <pc:docMk/>
            <pc:sldMk cId="3409974919" sldId="385"/>
            <ac:spMk id="16" creationId="{B18B9733-0379-45E7-A978-C1E59D6D393F}"/>
          </ac:spMkLst>
        </pc:spChg>
        <pc:spChg chg="del">
          <ac:chgData name="McKinney, David" userId="S::kqkh779@astrazeneca.net::8b945cb3-78ce-42d7-adc5-b07bab32cd5b" providerId="AD" clId="Web-{FEAF9D15-8916-46E4-AA42-74602A5A02FF}" dt="2020-03-26T11:48:38.371" v="56"/>
          <ac:spMkLst>
            <pc:docMk/>
            <pc:sldMk cId="3409974919" sldId="385"/>
            <ac:spMk id="17" creationId="{30D835BA-C6F7-474F-A33B-0521DBAC9B54}"/>
          </ac:spMkLst>
        </pc:spChg>
        <pc:spChg chg="del">
          <ac:chgData name="McKinney, David" userId="S::kqkh779@astrazeneca.net::8b945cb3-78ce-42d7-adc5-b07bab32cd5b" providerId="AD" clId="Web-{FEAF9D15-8916-46E4-AA42-74602A5A02FF}" dt="2020-03-26T11:48:38.371" v="55"/>
          <ac:spMkLst>
            <pc:docMk/>
            <pc:sldMk cId="3409974919" sldId="385"/>
            <ac:spMk id="18" creationId="{155D2E64-E4A1-4E2E-908A-19FA449993CF}"/>
          </ac:spMkLst>
        </pc:spChg>
        <pc:spChg chg="del">
          <ac:chgData name="McKinney, David" userId="S::kqkh779@astrazeneca.net::8b945cb3-78ce-42d7-adc5-b07bab32cd5b" providerId="AD" clId="Web-{FEAF9D15-8916-46E4-AA42-74602A5A02FF}" dt="2020-03-26T11:48:38.371" v="54"/>
          <ac:spMkLst>
            <pc:docMk/>
            <pc:sldMk cId="3409974919" sldId="385"/>
            <ac:spMk id="19" creationId="{FACF100D-1AA1-4439-9096-58CBDA4E8E1C}"/>
          </ac:spMkLst>
        </pc:spChg>
        <pc:spChg chg="del">
          <ac:chgData name="McKinney, David" userId="S::kqkh779@astrazeneca.net::8b945cb3-78ce-42d7-adc5-b07bab32cd5b" providerId="AD" clId="Web-{FEAF9D15-8916-46E4-AA42-74602A5A02FF}" dt="2020-03-26T11:48:38.371" v="53"/>
          <ac:spMkLst>
            <pc:docMk/>
            <pc:sldMk cId="3409974919" sldId="385"/>
            <ac:spMk id="20" creationId="{8DAE601A-687B-445D-BFC3-C654FA9ACFFB}"/>
          </ac:spMkLst>
        </pc:spChg>
        <pc:spChg chg="add mod">
          <ac:chgData name="McKinney, David" userId="S::kqkh779@astrazeneca.net::8b945cb3-78ce-42d7-adc5-b07bab32cd5b" providerId="AD" clId="Web-{FEAF9D15-8916-46E4-AA42-74602A5A02FF}" dt="2020-03-26T11:51:24.256" v="109" actId="1076"/>
          <ac:spMkLst>
            <pc:docMk/>
            <pc:sldMk cId="3409974919" sldId="385"/>
            <ac:spMk id="28" creationId="{C31ADFA9-907B-41A0-9401-7E0BE700BA07}"/>
          </ac:spMkLst>
        </pc:spChg>
        <pc:picChg chg="add mod">
          <ac:chgData name="McKinney, David" userId="S::kqkh779@astrazeneca.net::8b945cb3-78ce-42d7-adc5-b07bab32cd5b" providerId="AD" clId="Web-{FEAF9D15-8916-46E4-AA42-74602A5A02FF}" dt="2020-03-26T11:49:03.888" v="87" actId="1076"/>
          <ac:picMkLst>
            <pc:docMk/>
            <pc:sldMk cId="3409974919" sldId="385"/>
            <ac:picMk id="22" creationId="{0F637099-D2B3-4CA0-9756-4F0320399B40}"/>
          </ac:picMkLst>
        </pc:picChg>
        <pc:picChg chg="add mod">
          <ac:chgData name="McKinney, David" userId="S::kqkh779@astrazeneca.net::8b945cb3-78ce-42d7-adc5-b07bab32cd5b" providerId="AD" clId="Web-{FEAF9D15-8916-46E4-AA42-74602A5A02FF}" dt="2020-03-26T11:50:27.347" v="96" actId="1076"/>
          <ac:picMkLst>
            <pc:docMk/>
            <pc:sldMk cId="3409974919" sldId="385"/>
            <ac:picMk id="24" creationId="{8C31B9EC-3301-4C1E-9FE5-EE86BD3DF577}"/>
          </ac:picMkLst>
        </pc:picChg>
        <pc:picChg chg="add mod">
          <ac:chgData name="McKinney, David" userId="S::kqkh779@astrazeneca.net::8b945cb3-78ce-42d7-adc5-b07bab32cd5b" providerId="AD" clId="Web-{FEAF9D15-8916-46E4-AA42-74602A5A02FF}" dt="2020-03-26T11:50:31.331" v="97" actId="1076"/>
          <ac:picMkLst>
            <pc:docMk/>
            <pc:sldMk cId="3409974919" sldId="385"/>
            <ac:picMk id="26" creationId="{467EFC16-E0D8-465A-A81A-060179A421A3}"/>
          </ac:picMkLst>
        </pc:picChg>
      </pc:sldChg>
    </pc:docChg>
  </pc:docChgLst>
  <pc:docChgLst>
    <pc:chgData name="Boyle, Jamie" userId="1d18d3d4-7655-4f40-9060-98160e17b2e3" providerId="ADAL" clId="{D053C6D7-D1FF-4863-BC36-5EC8E80D976B}"/>
    <pc:docChg chg="undo custSel addSld delSld modSld sldOrd">
      <pc:chgData name="Boyle, Jamie" userId="1d18d3d4-7655-4f40-9060-98160e17b2e3" providerId="ADAL" clId="{D053C6D7-D1FF-4863-BC36-5EC8E80D976B}" dt="2024-02-14T13:19:33.072" v="1629" actId="20577"/>
      <pc:docMkLst>
        <pc:docMk/>
      </pc:docMkLst>
      <pc:sldChg chg="addSp delSp modSp mod">
        <pc:chgData name="Boyle, Jamie" userId="1d18d3d4-7655-4f40-9060-98160e17b2e3" providerId="ADAL" clId="{D053C6D7-D1FF-4863-BC36-5EC8E80D976B}" dt="2024-02-14T10:48:21.936" v="1037"/>
        <pc:sldMkLst>
          <pc:docMk/>
          <pc:sldMk cId="211931337" sldId="386"/>
        </pc:sldMkLst>
        <pc:spChg chg="add del mod">
          <ac:chgData name="Boyle, Jamie" userId="1d18d3d4-7655-4f40-9060-98160e17b2e3" providerId="ADAL" clId="{D053C6D7-D1FF-4863-BC36-5EC8E80D976B}" dt="2024-02-14T10:48:17.891" v="941"/>
          <ac:spMkLst>
            <pc:docMk/>
            <pc:sldMk cId="211931337" sldId="386"/>
            <ac:spMk id="3" creationId="{2F887E74-5005-A923-BFAD-FBF125D61CBD}"/>
          </ac:spMkLst>
        </pc:spChg>
        <pc:spChg chg="add del mod">
          <ac:chgData name="Boyle, Jamie" userId="1d18d3d4-7655-4f40-9060-98160e17b2e3" providerId="ADAL" clId="{D053C6D7-D1FF-4863-BC36-5EC8E80D976B}" dt="2024-02-14T10:48:17.911" v="946"/>
          <ac:spMkLst>
            <pc:docMk/>
            <pc:sldMk cId="211931337" sldId="386"/>
            <ac:spMk id="4" creationId="{3FD3E8F7-7349-3324-D569-B620C7D53C26}"/>
          </ac:spMkLst>
        </pc:spChg>
        <pc:spChg chg="add del mod">
          <ac:chgData name="Boyle, Jamie" userId="1d18d3d4-7655-4f40-9060-98160e17b2e3" providerId="ADAL" clId="{D053C6D7-D1FF-4863-BC36-5EC8E80D976B}" dt="2024-02-14T10:48:17.913" v="951"/>
          <ac:spMkLst>
            <pc:docMk/>
            <pc:sldMk cId="211931337" sldId="386"/>
            <ac:spMk id="5" creationId="{D3A4A2B5-327E-7ED9-C7A2-DEB8B969A65B}"/>
          </ac:spMkLst>
        </pc:spChg>
        <pc:spChg chg="add del mod">
          <ac:chgData name="Boyle, Jamie" userId="1d18d3d4-7655-4f40-9060-98160e17b2e3" providerId="ADAL" clId="{D053C6D7-D1FF-4863-BC36-5EC8E80D976B}" dt="2024-02-14T10:48:17.913" v="956"/>
          <ac:spMkLst>
            <pc:docMk/>
            <pc:sldMk cId="211931337" sldId="386"/>
            <ac:spMk id="6" creationId="{40778179-8F2F-83F9-215A-B8475C142196}"/>
          </ac:spMkLst>
        </pc:spChg>
        <pc:spChg chg="add del mod">
          <ac:chgData name="Boyle, Jamie" userId="1d18d3d4-7655-4f40-9060-98160e17b2e3" providerId="ADAL" clId="{D053C6D7-D1FF-4863-BC36-5EC8E80D976B}" dt="2024-02-14T10:48:17.929" v="961"/>
          <ac:spMkLst>
            <pc:docMk/>
            <pc:sldMk cId="211931337" sldId="386"/>
            <ac:spMk id="7" creationId="{E01AFD5B-A9B1-5AE8-A104-2DCE1C99C69C}"/>
          </ac:spMkLst>
        </pc:spChg>
        <pc:spChg chg="add del mod">
          <ac:chgData name="Boyle, Jamie" userId="1d18d3d4-7655-4f40-9060-98160e17b2e3" providerId="ADAL" clId="{D053C6D7-D1FF-4863-BC36-5EC8E80D976B}" dt="2024-02-14T10:48:17.929" v="966"/>
          <ac:spMkLst>
            <pc:docMk/>
            <pc:sldMk cId="211931337" sldId="386"/>
            <ac:spMk id="8" creationId="{82E7BC1B-A1C5-8A5F-883C-967EC3202E87}"/>
          </ac:spMkLst>
        </pc:spChg>
        <pc:spChg chg="add del mod">
          <ac:chgData name="Boyle, Jamie" userId="1d18d3d4-7655-4f40-9060-98160e17b2e3" providerId="ADAL" clId="{D053C6D7-D1FF-4863-BC36-5EC8E80D976B}" dt="2024-02-14T10:48:17.945" v="971"/>
          <ac:spMkLst>
            <pc:docMk/>
            <pc:sldMk cId="211931337" sldId="386"/>
            <ac:spMk id="10" creationId="{4064DF76-7AEF-BF9F-9EDF-B01C7BB93613}"/>
          </ac:spMkLst>
        </pc:spChg>
        <pc:spChg chg="add del mod">
          <ac:chgData name="Boyle, Jamie" userId="1d18d3d4-7655-4f40-9060-98160e17b2e3" providerId="ADAL" clId="{D053C6D7-D1FF-4863-BC36-5EC8E80D976B}" dt="2024-02-14T10:48:17.955" v="976"/>
          <ac:spMkLst>
            <pc:docMk/>
            <pc:sldMk cId="211931337" sldId="386"/>
            <ac:spMk id="11" creationId="{3C1A6005-3AB8-BD19-7D0F-3D71C099E967}"/>
          </ac:spMkLst>
        </pc:spChg>
        <pc:spChg chg="add del mod">
          <ac:chgData name="Boyle, Jamie" userId="1d18d3d4-7655-4f40-9060-98160e17b2e3" providerId="ADAL" clId="{D053C6D7-D1FF-4863-BC36-5EC8E80D976B}" dt="2024-02-14T10:48:17.969" v="981"/>
          <ac:spMkLst>
            <pc:docMk/>
            <pc:sldMk cId="211931337" sldId="386"/>
            <ac:spMk id="18" creationId="{E889573A-89D0-3694-0D69-5314B282885D}"/>
          </ac:spMkLst>
        </pc:spChg>
        <pc:spChg chg="add del mod">
          <ac:chgData name="Boyle, Jamie" userId="1d18d3d4-7655-4f40-9060-98160e17b2e3" providerId="ADAL" clId="{D053C6D7-D1FF-4863-BC36-5EC8E80D976B}" dt="2024-02-14T10:48:17.980" v="986"/>
          <ac:spMkLst>
            <pc:docMk/>
            <pc:sldMk cId="211931337" sldId="386"/>
            <ac:spMk id="19" creationId="{36F23198-556C-E139-FBE5-0125A1E0DE5C}"/>
          </ac:spMkLst>
        </pc:spChg>
        <pc:spChg chg="add del mod">
          <ac:chgData name="Boyle, Jamie" userId="1d18d3d4-7655-4f40-9060-98160e17b2e3" providerId="ADAL" clId="{D053C6D7-D1FF-4863-BC36-5EC8E80D976B}" dt="2024-02-14T10:48:21.870" v="992"/>
          <ac:spMkLst>
            <pc:docMk/>
            <pc:sldMk cId="211931337" sldId="386"/>
            <ac:spMk id="20" creationId="{011DC572-AF19-4056-06A0-00A252C08786}"/>
          </ac:spMkLst>
        </pc:spChg>
        <pc:spChg chg="add del mod">
          <ac:chgData name="Boyle, Jamie" userId="1d18d3d4-7655-4f40-9060-98160e17b2e3" providerId="ADAL" clId="{D053C6D7-D1FF-4863-BC36-5EC8E80D976B}" dt="2024-02-14T10:48:21.870" v="997"/>
          <ac:spMkLst>
            <pc:docMk/>
            <pc:sldMk cId="211931337" sldId="386"/>
            <ac:spMk id="21" creationId="{3BABB954-D91E-C8C1-0DEF-F4CBAD050179}"/>
          </ac:spMkLst>
        </pc:spChg>
        <pc:spChg chg="add del mod">
          <ac:chgData name="Boyle, Jamie" userId="1d18d3d4-7655-4f40-9060-98160e17b2e3" providerId="ADAL" clId="{D053C6D7-D1FF-4863-BC36-5EC8E80D976B}" dt="2024-02-14T10:48:21.886" v="1002"/>
          <ac:spMkLst>
            <pc:docMk/>
            <pc:sldMk cId="211931337" sldId="386"/>
            <ac:spMk id="22" creationId="{C3066D86-2351-9E3C-45FF-86EFBE2A6A43}"/>
          </ac:spMkLst>
        </pc:spChg>
        <pc:spChg chg="add del mod">
          <ac:chgData name="Boyle, Jamie" userId="1d18d3d4-7655-4f40-9060-98160e17b2e3" providerId="ADAL" clId="{D053C6D7-D1FF-4863-BC36-5EC8E80D976B}" dt="2024-02-14T10:48:21.886" v="1007"/>
          <ac:spMkLst>
            <pc:docMk/>
            <pc:sldMk cId="211931337" sldId="386"/>
            <ac:spMk id="23" creationId="{BCBF455E-A7E5-72AF-CB82-297B5279783B}"/>
          </ac:spMkLst>
        </pc:spChg>
        <pc:spChg chg="add del mod">
          <ac:chgData name="Boyle, Jamie" userId="1d18d3d4-7655-4f40-9060-98160e17b2e3" providerId="ADAL" clId="{D053C6D7-D1FF-4863-BC36-5EC8E80D976B}" dt="2024-02-14T10:48:21.901" v="1012"/>
          <ac:spMkLst>
            <pc:docMk/>
            <pc:sldMk cId="211931337" sldId="386"/>
            <ac:spMk id="24" creationId="{ED1D6E57-2FC5-7AE3-56DB-BC7EA4054F8D}"/>
          </ac:spMkLst>
        </pc:spChg>
        <pc:spChg chg="add del mod">
          <ac:chgData name="Boyle, Jamie" userId="1d18d3d4-7655-4f40-9060-98160e17b2e3" providerId="ADAL" clId="{D053C6D7-D1FF-4863-BC36-5EC8E80D976B}" dt="2024-02-14T10:48:21.901" v="1017"/>
          <ac:spMkLst>
            <pc:docMk/>
            <pc:sldMk cId="211931337" sldId="386"/>
            <ac:spMk id="25" creationId="{4D4929A5-1CE2-C041-DA12-DE6227B4612A}"/>
          </ac:spMkLst>
        </pc:spChg>
        <pc:spChg chg="add del mod">
          <ac:chgData name="Boyle, Jamie" userId="1d18d3d4-7655-4f40-9060-98160e17b2e3" providerId="ADAL" clId="{D053C6D7-D1FF-4863-BC36-5EC8E80D976B}" dt="2024-02-14T10:48:21.917" v="1022"/>
          <ac:spMkLst>
            <pc:docMk/>
            <pc:sldMk cId="211931337" sldId="386"/>
            <ac:spMk id="26" creationId="{33E73A68-2779-919C-3DCC-5189D250C7D9}"/>
          </ac:spMkLst>
        </pc:spChg>
        <pc:spChg chg="add del mod">
          <ac:chgData name="Boyle, Jamie" userId="1d18d3d4-7655-4f40-9060-98160e17b2e3" providerId="ADAL" clId="{D053C6D7-D1FF-4863-BC36-5EC8E80D976B}" dt="2024-02-14T10:48:21.920" v="1027"/>
          <ac:spMkLst>
            <pc:docMk/>
            <pc:sldMk cId="211931337" sldId="386"/>
            <ac:spMk id="27" creationId="{FE7D24BE-395C-B98D-50E4-FCDB45693338}"/>
          </ac:spMkLst>
        </pc:spChg>
        <pc:spChg chg="add del mod">
          <ac:chgData name="Boyle, Jamie" userId="1d18d3d4-7655-4f40-9060-98160e17b2e3" providerId="ADAL" clId="{D053C6D7-D1FF-4863-BC36-5EC8E80D976B}" dt="2024-02-14T10:48:21.920" v="1032"/>
          <ac:spMkLst>
            <pc:docMk/>
            <pc:sldMk cId="211931337" sldId="386"/>
            <ac:spMk id="28" creationId="{C3485811-05A2-BA44-2EB2-5F6479C20514}"/>
          </ac:spMkLst>
        </pc:spChg>
        <pc:spChg chg="add del mod">
          <ac:chgData name="Boyle, Jamie" userId="1d18d3d4-7655-4f40-9060-98160e17b2e3" providerId="ADAL" clId="{D053C6D7-D1FF-4863-BC36-5EC8E80D976B}" dt="2024-02-14T10:48:21.936" v="1037"/>
          <ac:spMkLst>
            <pc:docMk/>
            <pc:sldMk cId="211931337" sldId="386"/>
            <ac:spMk id="29" creationId="{44130834-0365-FA37-54E7-C241D3BEED14}"/>
          </ac:spMkLst>
        </pc:spChg>
      </pc:sldChg>
      <pc:sldChg chg="modSp mod">
        <pc:chgData name="Boyle, Jamie" userId="1d18d3d4-7655-4f40-9060-98160e17b2e3" providerId="ADAL" clId="{D053C6D7-D1FF-4863-BC36-5EC8E80D976B}" dt="2024-02-14T13:15:36.232" v="1560" actId="20577"/>
        <pc:sldMkLst>
          <pc:docMk/>
          <pc:sldMk cId="2499478442" sldId="425"/>
        </pc:sldMkLst>
        <pc:spChg chg="mod">
          <ac:chgData name="Boyle, Jamie" userId="1d18d3d4-7655-4f40-9060-98160e17b2e3" providerId="ADAL" clId="{D053C6D7-D1FF-4863-BC36-5EC8E80D976B}" dt="2024-02-14T13:15:36.232" v="1560" actId="20577"/>
          <ac:spMkLst>
            <pc:docMk/>
            <pc:sldMk cId="2499478442" sldId="425"/>
            <ac:spMk id="9" creationId="{EFADBC8D-294D-4832-A9A1-5CC2FA0C5801}"/>
          </ac:spMkLst>
        </pc:spChg>
      </pc:sldChg>
      <pc:sldChg chg="modSp mod">
        <pc:chgData name="Boyle, Jamie" userId="1d18d3d4-7655-4f40-9060-98160e17b2e3" providerId="ADAL" clId="{D053C6D7-D1FF-4863-BC36-5EC8E80D976B}" dt="2024-02-14T13:15:24.805" v="1557" actId="20577"/>
        <pc:sldMkLst>
          <pc:docMk/>
          <pc:sldMk cId="3872188134" sldId="439"/>
        </pc:sldMkLst>
        <pc:spChg chg="mod">
          <ac:chgData name="Boyle, Jamie" userId="1d18d3d4-7655-4f40-9060-98160e17b2e3" providerId="ADAL" clId="{D053C6D7-D1FF-4863-BC36-5EC8E80D976B}" dt="2024-02-14T13:15:24.805" v="1557" actId="20577"/>
          <ac:spMkLst>
            <pc:docMk/>
            <pc:sldMk cId="3872188134" sldId="439"/>
            <ac:spMk id="2" creationId="{F7DA9A4F-1DFD-49DB-8569-F5AB18BD6161}"/>
          </ac:spMkLst>
        </pc:spChg>
        <pc:spChg chg="mod">
          <ac:chgData name="Boyle, Jamie" userId="1d18d3d4-7655-4f40-9060-98160e17b2e3" providerId="ADAL" clId="{D053C6D7-D1FF-4863-BC36-5EC8E80D976B}" dt="2024-02-14T10:17:44.465" v="43" actId="20577"/>
          <ac:spMkLst>
            <pc:docMk/>
            <pc:sldMk cId="3872188134" sldId="439"/>
            <ac:spMk id="8" creationId="{CC26CABC-4821-45C3-8D12-172BB4AB081C}"/>
          </ac:spMkLst>
        </pc:spChg>
        <pc:spChg chg="mod">
          <ac:chgData name="Boyle, Jamie" userId="1d18d3d4-7655-4f40-9060-98160e17b2e3" providerId="ADAL" clId="{D053C6D7-D1FF-4863-BC36-5EC8E80D976B}" dt="2024-02-14T10:17:50.424" v="62" actId="20577"/>
          <ac:spMkLst>
            <pc:docMk/>
            <pc:sldMk cId="3872188134" sldId="439"/>
            <ac:spMk id="12" creationId="{42189275-00A2-482C-91F9-9E68F7E38F10}"/>
          </ac:spMkLst>
        </pc:spChg>
      </pc:sldChg>
      <pc:sldChg chg="addSp delSp modSp mod">
        <pc:chgData name="Boyle, Jamie" userId="1d18d3d4-7655-4f40-9060-98160e17b2e3" providerId="ADAL" clId="{D053C6D7-D1FF-4863-BC36-5EC8E80D976B}" dt="2024-02-14T13:15:52.823" v="1567" actId="20577"/>
        <pc:sldMkLst>
          <pc:docMk/>
          <pc:sldMk cId="3596002856" sldId="464"/>
        </pc:sldMkLst>
        <pc:spChg chg="mod">
          <ac:chgData name="Boyle, Jamie" userId="1d18d3d4-7655-4f40-9060-98160e17b2e3" providerId="ADAL" clId="{D053C6D7-D1FF-4863-BC36-5EC8E80D976B}" dt="2024-02-14T13:15:52.823" v="1567" actId="20577"/>
          <ac:spMkLst>
            <pc:docMk/>
            <pc:sldMk cId="3596002856" sldId="464"/>
            <ac:spMk id="6" creationId="{28280EFD-605B-4843-8D20-931E34B69861}"/>
          </ac:spMkLst>
        </pc:spChg>
        <pc:picChg chg="del">
          <ac:chgData name="Boyle, Jamie" userId="1d18d3d4-7655-4f40-9060-98160e17b2e3" providerId="ADAL" clId="{D053C6D7-D1FF-4863-BC36-5EC8E80D976B}" dt="2024-02-14T10:39:42.121" v="438" actId="478"/>
          <ac:picMkLst>
            <pc:docMk/>
            <pc:sldMk cId="3596002856" sldId="464"/>
            <ac:picMk id="4" creationId="{975A6674-29EA-450C-8946-4B7DE6D73741}"/>
          </ac:picMkLst>
        </pc:picChg>
        <pc:picChg chg="del">
          <ac:chgData name="Boyle, Jamie" userId="1d18d3d4-7655-4f40-9060-98160e17b2e3" providerId="ADAL" clId="{D053C6D7-D1FF-4863-BC36-5EC8E80D976B}" dt="2024-02-14T10:39:42.121" v="438" actId="478"/>
          <ac:picMkLst>
            <pc:docMk/>
            <pc:sldMk cId="3596002856" sldId="464"/>
            <ac:picMk id="7" creationId="{8584CB31-57CC-4EBA-B002-7D9A47FBBFB8}"/>
          </ac:picMkLst>
        </pc:picChg>
        <pc:picChg chg="add del mod">
          <ac:chgData name="Boyle, Jamie" userId="1d18d3d4-7655-4f40-9060-98160e17b2e3" providerId="ADAL" clId="{D053C6D7-D1FF-4863-BC36-5EC8E80D976B}" dt="2024-02-14T10:40:04.561" v="440" actId="478"/>
          <ac:picMkLst>
            <pc:docMk/>
            <pc:sldMk cId="3596002856" sldId="464"/>
            <ac:picMk id="8" creationId="{9499418C-B902-29E5-CB3E-F5290CB82C7D}"/>
          </ac:picMkLst>
        </pc:picChg>
        <pc:picChg chg="add mod">
          <ac:chgData name="Boyle, Jamie" userId="1d18d3d4-7655-4f40-9060-98160e17b2e3" providerId="ADAL" clId="{D053C6D7-D1FF-4863-BC36-5EC8E80D976B}" dt="2024-02-14T10:40:31.593" v="448" actId="1076"/>
          <ac:picMkLst>
            <pc:docMk/>
            <pc:sldMk cId="3596002856" sldId="464"/>
            <ac:picMk id="10" creationId="{2B0354D3-6D74-C626-3F3C-94D25CCEFBB0}"/>
          </ac:picMkLst>
        </pc:picChg>
        <pc:picChg chg="add mod">
          <ac:chgData name="Boyle, Jamie" userId="1d18d3d4-7655-4f40-9060-98160e17b2e3" providerId="ADAL" clId="{D053C6D7-D1FF-4863-BC36-5EC8E80D976B}" dt="2024-02-14T10:40:46.834" v="452" actId="1076"/>
          <ac:picMkLst>
            <pc:docMk/>
            <pc:sldMk cId="3596002856" sldId="464"/>
            <ac:picMk id="13" creationId="{97975E96-1091-2343-B2E5-B2419654C39C}"/>
          </ac:picMkLst>
        </pc:picChg>
      </pc:sldChg>
      <pc:sldChg chg="addSp delSp modSp mod delAnim">
        <pc:chgData name="Boyle, Jamie" userId="1d18d3d4-7655-4f40-9060-98160e17b2e3" providerId="ADAL" clId="{D053C6D7-D1FF-4863-BC36-5EC8E80D976B}" dt="2024-02-14T13:16:18.070" v="1577" actId="1036"/>
        <pc:sldMkLst>
          <pc:docMk/>
          <pc:sldMk cId="4270579721" sldId="465"/>
        </pc:sldMkLst>
        <pc:spChg chg="mod">
          <ac:chgData name="Boyle, Jamie" userId="1d18d3d4-7655-4f40-9060-98160e17b2e3" providerId="ADAL" clId="{D053C6D7-D1FF-4863-BC36-5EC8E80D976B}" dt="2024-02-14T13:14:45.520" v="1537" actId="5793"/>
          <ac:spMkLst>
            <pc:docMk/>
            <pc:sldMk cId="4270579721" sldId="465"/>
            <ac:spMk id="6" creationId="{28280EFD-605B-4843-8D20-931E34B69861}"/>
          </ac:spMkLst>
        </pc:spChg>
        <pc:spChg chg="del mod">
          <ac:chgData name="Boyle, Jamie" userId="1d18d3d4-7655-4f40-9060-98160e17b2e3" providerId="ADAL" clId="{D053C6D7-D1FF-4863-BC36-5EC8E80D976B}" dt="2024-02-14T13:14:53.831" v="1540" actId="478"/>
          <ac:spMkLst>
            <pc:docMk/>
            <pc:sldMk cId="4270579721" sldId="465"/>
            <ac:spMk id="10" creationId="{2162D97B-D3EF-44DB-84F1-9988D25DDBF3}"/>
          </ac:spMkLst>
        </pc:spChg>
        <pc:picChg chg="del">
          <ac:chgData name="Boyle, Jamie" userId="1d18d3d4-7655-4f40-9060-98160e17b2e3" providerId="ADAL" clId="{D053C6D7-D1FF-4863-BC36-5EC8E80D976B}" dt="2024-02-14T10:31:36.306" v="129" actId="478"/>
          <ac:picMkLst>
            <pc:docMk/>
            <pc:sldMk cId="4270579721" sldId="465"/>
            <ac:picMk id="5" creationId="{3B436EEA-3046-4EE4-8E3C-AA517C6B1624}"/>
          </ac:picMkLst>
        </pc:picChg>
        <pc:picChg chg="add mod">
          <ac:chgData name="Boyle, Jamie" userId="1d18d3d4-7655-4f40-9060-98160e17b2e3" providerId="ADAL" clId="{D053C6D7-D1FF-4863-BC36-5EC8E80D976B}" dt="2024-02-14T13:16:18.070" v="1577" actId="1036"/>
          <ac:picMkLst>
            <pc:docMk/>
            <pc:sldMk cId="4270579721" sldId="465"/>
            <ac:picMk id="7" creationId="{36CFA66A-F89A-0E06-D346-7371F045F5A3}"/>
          </ac:picMkLst>
        </pc:picChg>
        <pc:picChg chg="del">
          <ac:chgData name="Boyle, Jamie" userId="1d18d3d4-7655-4f40-9060-98160e17b2e3" providerId="ADAL" clId="{D053C6D7-D1FF-4863-BC36-5EC8E80D976B}" dt="2024-02-14T13:14:52.689" v="1539" actId="478"/>
          <ac:picMkLst>
            <pc:docMk/>
            <pc:sldMk cId="4270579721" sldId="465"/>
            <ac:picMk id="12" creationId="{1F2906D6-0436-4535-8AAE-3AED641E2268}"/>
          </ac:picMkLst>
        </pc:picChg>
      </pc:sldChg>
      <pc:sldChg chg="addSp delSp modSp del mod">
        <pc:chgData name="Boyle, Jamie" userId="1d18d3d4-7655-4f40-9060-98160e17b2e3" providerId="ADAL" clId="{D053C6D7-D1FF-4863-BC36-5EC8E80D976B}" dt="2024-02-14T10:51:07.812" v="1300" actId="47"/>
        <pc:sldMkLst>
          <pc:docMk/>
          <pc:sldMk cId="950536162" sldId="467"/>
        </pc:sldMkLst>
        <pc:spChg chg="mod">
          <ac:chgData name="Boyle, Jamie" userId="1d18d3d4-7655-4f40-9060-98160e17b2e3" providerId="ADAL" clId="{D053C6D7-D1FF-4863-BC36-5EC8E80D976B}" dt="2024-02-14T10:19:05.592" v="104" actId="20577"/>
          <ac:spMkLst>
            <pc:docMk/>
            <pc:sldMk cId="950536162" sldId="467"/>
            <ac:spMk id="9" creationId="{691CF701-DFB4-4A3E-87BC-9675F593B146}"/>
          </ac:spMkLst>
        </pc:spChg>
        <pc:picChg chg="add del mod">
          <ac:chgData name="Boyle, Jamie" userId="1d18d3d4-7655-4f40-9060-98160e17b2e3" providerId="ADAL" clId="{D053C6D7-D1FF-4863-BC36-5EC8E80D976B}" dt="2024-02-14T10:35:16.416" v="312" actId="21"/>
          <ac:picMkLst>
            <pc:docMk/>
            <pc:sldMk cId="950536162" sldId="467"/>
            <ac:picMk id="10" creationId="{09292764-5560-CE4F-4E47-33DC30C26F53}"/>
          </ac:picMkLst>
        </pc:picChg>
      </pc:sldChg>
      <pc:sldChg chg="modSp mod">
        <pc:chgData name="Boyle, Jamie" userId="1d18d3d4-7655-4f40-9060-98160e17b2e3" providerId="ADAL" clId="{D053C6D7-D1FF-4863-BC36-5EC8E80D976B}" dt="2024-02-14T13:19:33.072" v="1629" actId="20577"/>
        <pc:sldMkLst>
          <pc:docMk/>
          <pc:sldMk cId="3894120066" sldId="470"/>
        </pc:sldMkLst>
        <pc:spChg chg="mod">
          <ac:chgData name="Boyle, Jamie" userId="1d18d3d4-7655-4f40-9060-98160e17b2e3" providerId="ADAL" clId="{D053C6D7-D1FF-4863-BC36-5EC8E80D976B}" dt="2024-02-14T13:19:33.072" v="1629" actId="20577"/>
          <ac:spMkLst>
            <pc:docMk/>
            <pc:sldMk cId="3894120066" sldId="470"/>
            <ac:spMk id="2" creationId="{F7DA9A4F-1DFD-49DB-8569-F5AB18BD6161}"/>
          </ac:spMkLst>
        </pc:spChg>
      </pc:sldChg>
      <pc:sldChg chg="modSp del mod">
        <pc:chgData name="Boyle, Jamie" userId="1d18d3d4-7655-4f40-9060-98160e17b2e3" providerId="ADAL" clId="{D053C6D7-D1FF-4863-BC36-5EC8E80D976B}" dt="2024-02-14T10:53:46.872" v="1451" actId="47"/>
        <pc:sldMkLst>
          <pc:docMk/>
          <pc:sldMk cId="352443531" sldId="472"/>
        </pc:sldMkLst>
        <pc:spChg chg="mod">
          <ac:chgData name="Boyle, Jamie" userId="1d18d3d4-7655-4f40-9060-98160e17b2e3" providerId="ADAL" clId="{D053C6D7-D1FF-4863-BC36-5EC8E80D976B}" dt="2024-02-14T10:33:42.475" v="155" actId="6549"/>
          <ac:spMkLst>
            <pc:docMk/>
            <pc:sldMk cId="352443531" sldId="472"/>
            <ac:spMk id="2" creationId="{F7DA9A4F-1DFD-49DB-8569-F5AB18BD6161}"/>
          </ac:spMkLst>
        </pc:spChg>
        <pc:spChg chg="mod">
          <ac:chgData name="Boyle, Jamie" userId="1d18d3d4-7655-4f40-9060-98160e17b2e3" providerId="ADAL" clId="{D053C6D7-D1FF-4863-BC36-5EC8E80D976B}" dt="2024-02-14T10:34:02.638" v="244" actId="20577"/>
          <ac:spMkLst>
            <pc:docMk/>
            <pc:sldMk cId="352443531" sldId="472"/>
            <ac:spMk id="6" creationId="{28280EFD-605B-4843-8D20-931E34B69861}"/>
          </ac:spMkLst>
        </pc:spChg>
      </pc:sldChg>
      <pc:sldChg chg="add del">
        <pc:chgData name="Boyle, Jamie" userId="1d18d3d4-7655-4f40-9060-98160e17b2e3" providerId="ADAL" clId="{D053C6D7-D1FF-4863-BC36-5EC8E80D976B}" dt="2024-02-14T10:16:48.681" v="4" actId="47"/>
        <pc:sldMkLst>
          <pc:docMk/>
          <pc:sldMk cId="2600252083" sldId="475"/>
        </pc:sldMkLst>
      </pc:sldChg>
      <pc:sldChg chg="modSp mod">
        <pc:chgData name="Boyle, Jamie" userId="1d18d3d4-7655-4f40-9060-98160e17b2e3" providerId="ADAL" clId="{D053C6D7-D1FF-4863-BC36-5EC8E80D976B}" dt="2024-02-14T13:18:04.891" v="1594" actId="2711"/>
        <pc:sldMkLst>
          <pc:docMk/>
          <pc:sldMk cId="3953602100" sldId="477"/>
        </pc:sldMkLst>
        <pc:spChg chg="mod">
          <ac:chgData name="Boyle, Jamie" userId="1d18d3d4-7655-4f40-9060-98160e17b2e3" providerId="ADAL" clId="{D053C6D7-D1FF-4863-BC36-5EC8E80D976B}" dt="2024-02-14T13:18:04.891" v="1594" actId="2711"/>
          <ac:spMkLst>
            <pc:docMk/>
            <pc:sldMk cId="3953602100" sldId="477"/>
            <ac:spMk id="6" creationId="{28280EFD-605B-4843-8D20-931E34B69861}"/>
          </ac:spMkLst>
        </pc:spChg>
      </pc:sldChg>
      <pc:sldChg chg="addSp delSp modSp mod">
        <pc:chgData name="Boyle, Jamie" userId="1d18d3d4-7655-4f40-9060-98160e17b2e3" providerId="ADAL" clId="{D053C6D7-D1FF-4863-BC36-5EC8E80D976B}" dt="2024-02-14T13:14:15.359" v="1526" actId="20577"/>
        <pc:sldMkLst>
          <pc:docMk/>
          <pc:sldMk cId="1288073465" sldId="478"/>
        </pc:sldMkLst>
        <pc:spChg chg="mod">
          <ac:chgData name="Boyle, Jamie" userId="1d18d3d4-7655-4f40-9060-98160e17b2e3" providerId="ADAL" clId="{D053C6D7-D1FF-4863-BC36-5EC8E80D976B}" dt="2024-02-14T13:13:41.873" v="1510" actId="20577"/>
          <ac:spMkLst>
            <pc:docMk/>
            <pc:sldMk cId="1288073465" sldId="478"/>
            <ac:spMk id="2" creationId="{F7DA9A4F-1DFD-49DB-8569-F5AB18BD6161}"/>
          </ac:spMkLst>
        </pc:spChg>
        <pc:spChg chg="mod">
          <ac:chgData name="Boyle, Jamie" userId="1d18d3d4-7655-4f40-9060-98160e17b2e3" providerId="ADAL" clId="{D053C6D7-D1FF-4863-BC36-5EC8E80D976B}" dt="2024-02-14T13:14:15.359" v="1526" actId="20577"/>
          <ac:spMkLst>
            <pc:docMk/>
            <pc:sldMk cId="1288073465" sldId="478"/>
            <ac:spMk id="6" creationId="{28280EFD-605B-4843-8D20-931E34B69861}"/>
          </ac:spMkLst>
        </pc:spChg>
        <pc:picChg chg="del">
          <ac:chgData name="Boyle, Jamie" userId="1d18d3d4-7655-4f40-9060-98160e17b2e3" providerId="ADAL" clId="{D053C6D7-D1FF-4863-BC36-5EC8E80D976B}" dt="2024-02-14T13:11:58.696" v="1452" actId="478"/>
          <ac:picMkLst>
            <pc:docMk/>
            <pc:sldMk cId="1288073465" sldId="478"/>
            <ac:picMk id="5" creationId="{D856F8E8-3116-B314-557F-BD4886003B87}"/>
          </ac:picMkLst>
        </pc:picChg>
        <pc:picChg chg="add mod">
          <ac:chgData name="Boyle, Jamie" userId="1d18d3d4-7655-4f40-9060-98160e17b2e3" providerId="ADAL" clId="{D053C6D7-D1FF-4863-BC36-5EC8E80D976B}" dt="2024-02-14T13:12:58.928" v="1469" actId="14100"/>
          <ac:picMkLst>
            <pc:docMk/>
            <pc:sldMk cId="1288073465" sldId="478"/>
            <ac:picMk id="7" creationId="{D8F836E3-95F8-299E-7331-8DBE309593BF}"/>
          </ac:picMkLst>
        </pc:picChg>
        <pc:picChg chg="del">
          <ac:chgData name="Boyle, Jamie" userId="1d18d3d4-7655-4f40-9060-98160e17b2e3" providerId="ADAL" clId="{D053C6D7-D1FF-4863-BC36-5EC8E80D976B}" dt="2024-02-14T13:12:14.407" v="1457" actId="478"/>
          <ac:picMkLst>
            <pc:docMk/>
            <pc:sldMk cId="1288073465" sldId="478"/>
            <ac:picMk id="8" creationId="{50F14EF1-BD3C-72B5-FB7A-ED1A4C05C19F}"/>
          </ac:picMkLst>
        </pc:picChg>
        <pc:picChg chg="del">
          <ac:chgData name="Boyle, Jamie" userId="1d18d3d4-7655-4f40-9060-98160e17b2e3" providerId="ADAL" clId="{D053C6D7-D1FF-4863-BC36-5EC8E80D976B}" dt="2024-02-14T13:12:41.454" v="1464" actId="478"/>
          <ac:picMkLst>
            <pc:docMk/>
            <pc:sldMk cId="1288073465" sldId="478"/>
            <ac:picMk id="10" creationId="{4E0A87F5-8EA3-6A56-CCDD-EEB287500381}"/>
          </ac:picMkLst>
        </pc:picChg>
        <pc:picChg chg="add mod">
          <ac:chgData name="Boyle, Jamie" userId="1d18d3d4-7655-4f40-9060-98160e17b2e3" providerId="ADAL" clId="{D053C6D7-D1FF-4863-BC36-5EC8E80D976B}" dt="2024-02-14T13:13:04.720" v="1472" actId="14100"/>
          <ac:picMkLst>
            <pc:docMk/>
            <pc:sldMk cId="1288073465" sldId="478"/>
            <ac:picMk id="12" creationId="{CAD76931-09FF-54AA-C86B-965D6D1D9CDC}"/>
          </ac:picMkLst>
        </pc:picChg>
        <pc:picChg chg="add mod">
          <ac:chgData name="Boyle, Jamie" userId="1d18d3d4-7655-4f40-9060-98160e17b2e3" providerId="ADAL" clId="{D053C6D7-D1FF-4863-BC36-5EC8E80D976B}" dt="2024-02-14T13:13:11.353" v="1480" actId="1035"/>
          <ac:picMkLst>
            <pc:docMk/>
            <pc:sldMk cId="1288073465" sldId="478"/>
            <ac:picMk id="14" creationId="{83E2B9FE-6886-AF22-3F08-915D35EE2F45}"/>
          </ac:picMkLst>
        </pc:picChg>
      </pc:sldChg>
      <pc:sldChg chg="modSp mod">
        <pc:chgData name="Boyle, Jamie" userId="1d18d3d4-7655-4f40-9060-98160e17b2e3" providerId="ADAL" clId="{D053C6D7-D1FF-4863-BC36-5EC8E80D976B}" dt="2024-02-14T13:17:18.842" v="1591" actId="2711"/>
        <pc:sldMkLst>
          <pc:docMk/>
          <pc:sldMk cId="1356777455" sldId="479"/>
        </pc:sldMkLst>
        <pc:spChg chg="mod">
          <ac:chgData name="Boyle, Jamie" userId="1d18d3d4-7655-4f40-9060-98160e17b2e3" providerId="ADAL" clId="{D053C6D7-D1FF-4863-BC36-5EC8E80D976B}" dt="2024-02-14T13:17:18.842" v="1591" actId="2711"/>
          <ac:spMkLst>
            <pc:docMk/>
            <pc:sldMk cId="1356777455" sldId="479"/>
            <ac:spMk id="6" creationId="{28280EFD-605B-4843-8D20-931E34B69861}"/>
          </ac:spMkLst>
        </pc:spChg>
      </pc:sldChg>
      <pc:sldChg chg="modSp mod">
        <pc:chgData name="Boyle, Jamie" userId="1d18d3d4-7655-4f40-9060-98160e17b2e3" providerId="ADAL" clId="{D053C6D7-D1FF-4863-BC36-5EC8E80D976B}" dt="2024-02-14T13:19:18.526" v="1607" actId="20577"/>
        <pc:sldMkLst>
          <pc:docMk/>
          <pc:sldMk cId="552336596" sldId="480"/>
        </pc:sldMkLst>
        <pc:spChg chg="mod">
          <ac:chgData name="Boyle, Jamie" userId="1d18d3d4-7655-4f40-9060-98160e17b2e3" providerId="ADAL" clId="{D053C6D7-D1FF-4863-BC36-5EC8E80D976B}" dt="2024-02-14T13:19:18.526" v="1607" actId="20577"/>
          <ac:spMkLst>
            <pc:docMk/>
            <pc:sldMk cId="552336596" sldId="480"/>
            <ac:spMk id="2" creationId="{F7DA9A4F-1DFD-49DB-8569-F5AB18BD6161}"/>
          </ac:spMkLst>
        </pc:spChg>
      </pc:sldChg>
      <pc:sldChg chg="modSp mod">
        <pc:chgData name="Boyle, Jamie" userId="1d18d3d4-7655-4f40-9060-98160e17b2e3" providerId="ADAL" clId="{D053C6D7-D1FF-4863-BC36-5EC8E80D976B}" dt="2024-02-14T13:19:24.775" v="1618" actId="20577"/>
        <pc:sldMkLst>
          <pc:docMk/>
          <pc:sldMk cId="3209071012" sldId="481"/>
        </pc:sldMkLst>
        <pc:spChg chg="mod">
          <ac:chgData name="Boyle, Jamie" userId="1d18d3d4-7655-4f40-9060-98160e17b2e3" providerId="ADAL" clId="{D053C6D7-D1FF-4863-BC36-5EC8E80D976B}" dt="2024-02-14T13:19:24.775" v="1618" actId="20577"/>
          <ac:spMkLst>
            <pc:docMk/>
            <pc:sldMk cId="3209071012" sldId="481"/>
            <ac:spMk id="2" creationId="{F7DA9A4F-1DFD-49DB-8569-F5AB18BD6161}"/>
          </ac:spMkLst>
        </pc:spChg>
      </pc:sldChg>
      <pc:sldChg chg="addSp delSp modSp add mod">
        <pc:chgData name="Boyle, Jamie" userId="1d18d3d4-7655-4f40-9060-98160e17b2e3" providerId="ADAL" clId="{D053C6D7-D1FF-4863-BC36-5EC8E80D976B}" dt="2024-02-14T13:15:07.990" v="1551" actId="1036"/>
        <pc:sldMkLst>
          <pc:docMk/>
          <pc:sldMk cId="3918574698" sldId="482"/>
        </pc:sldMkLst>
        <pc:spChg chg="mod">
          <ac:chgData name="Boyle, Jamie" userId="1d18d3d4-7655-4f40-9060-98160e17b2e3" providerId="ADAL" clId="{D053C6D7-D1FF-4863-BC36-5EC8E80D976B}" dt="2024-02-14T10:30:25.678" v="126" actId="20577"/>
          <ac:spMkLst>
            <pc:docMk/>
            <pc:sldMk cId="3918574698" sldId="482"/>
            <ac:spMk id="2" creationId="{F7DA9A4F-1DFD-49DB-8569-F5AB18BD6161}"/>
          </ac:spMkLst>
        </pc:spChg>
        <pc:spChg chg="mod">
          <ac:chgData name="Boyle, Jamie" userId="1d18d3d4-7655-4f40-9060-98160e17b2e3" providerId="ADAL" clId="{D053C6D7-D1FF-4863-BC36-5EC8E80D976B}" dt="2024-02-14T10:49:03.281" v="1144" actId="1036"/>
          <ac:spMkLst>
            <pc:docMk/>
            <pc:sldMk cId="3918574698" sldId="482"/>
            <ac:spMk id="3" creationId="{7C3E703A-A386-472F-AD27-D2D983CC7A66}"/>
          </ac:spMkLst>
        </pc:spChg>
        <pc:spChg chg="mod">
          <ac:chgData name="Boyle, Jamie" userId="1d18d3d4-7655-4f40-9060-98160e17b2e3" providerId="ADAL" clId="{D053C6D7-D1FF-4863-BC36-5EC8E80D976B}" dt="2024-02-14T10:49:09.981" v="1181" actId="1035"/>
          <ac:spMkLst>
            <pc:docMk/>
            <pc:sldMk cId="3918574698" sldId="482"/>
            <ac:spMk id="6" creationId="{28280EFD-605B-4843-8D20-931E34B69861}"/>
          </ac:spMkLst>
        </pc:spChg>
        <pc:spChg chg="add mod">
          <ac:chgData name="Boyle, Jamie" userId="1d18d3d4-7655-4f40-9060-98160e17b2e3" providerId="ADAL" clId="{D053C6D7-D1FF-4863-BC36-5EC8E80D976B}" dt="2024-02-14T10:50:10.043" v="1297" actId="1036"/>
          <ac:spMkLst>
            <pc:docMk/>
            <pc:sldMk cId="3918574698" sldId="482"/>
            <ac:spMk id="14" creationId="{31002B14-FBF7-83D2-3EDF-146E170A8F6A}"/>
          </ac:spMkLst>
        </pc:spChg>
        <pc:spChg chg="add mod">
          <ac:chgData name="Boyle, Jamie" userId="1d18d3d4-7655-4f40-9060-98160e17b2e3" providerId="ADAL" clId="{D053C6D7-D1FF-4863-BC36-5EC8E80D976B}" dt="2024-02-14T13:15:07.990" v="1551" actId="1036"/>
          <ac:spMkLst>
            <pc:docMk/>
            <pc:sldMk cId="3918574698" sldId="482"/>
            <ac:spMk id="19" creationId="{D220DF4F-9351-417B-AD5D-E83FD0F8CF12}"/>
          </ac:spMkLst>
        </pc:spChg>
        <pc:spChg chg="add del mod">
          <ac:chgData name="Boyle, Jamie" userId="1d18d3d4-7655-4f40-9060-98160e17b2e3" providerId="ADAL" clId="{D053C6D7-D1FF-4863-BC36-5EC8E80D976B}" dt="2024-02-14T10:46:57.546" v="833"/>
          <ac:spMkLst>
            <pc:docMk/>
            <pc:sldMk cId="3918574698" sldId="482"/>
            <ac:spMk id="23" creationId="{E08C72D3-18F4-1470-6AB7-C8B44C0D005A}"/>
          </ac:spMkLst>
        </pc:spChg>
        <pc:spChg chg="add mod">
          <ac:chgData name="Boyle, Jamie" userId="1d18d3d4-7655-4f40-9060-98160e17b2e3" providerId="ADAL" clId="{D053C6D7-D1FF-4863-BC36-5EC8E80D976B}" dt="2024-02-14T10:49:09.981" v="1181" actId="1035"/>
          <ac:spMkLst>
            <pc:docMk/>
            <pc:sldMk cId="3918574698" sldId="482"/>
            <ac:spMk id="25" creationId="{7BD749BB-6204-2F6E-C4A7-93CEE0C6E3CE}"/>
          </ac:spMkLst>
        </pc:spChg>
        <pc:spChg chg="add mod">
          <ac:chgData name="Boyle, Jamie" userId="1d18d3d4-7655-4f40-9060-98160e17b2e3" providerId="ADAL" clId="{D053C6D7-D1FF-4863-BC36-5EC8E80D976B}" dt="2024-02-14T10:49:27.950" v="1187" actId="122"/>
          <ac:spMkLst>
            <pc:docMk/>
            <pc:sldMk cId="3918574698" sldId="482"/>
            <ac:spMk id="30" creationId="{F97AA488-3176-0035-88BC-2037731EB15A}"/>
          </ac:spMkLst>
        </pc:spChg>
        <pc:spChg chg="add mod">
          <ac:chgData name="Boyle, Jamie" userId="1d18d3d4-7655-4f40-9060-98160e17b2e3" providerId="ADAL" clId="{D053C6D7-D1FF-4863-BC36-5EC8E80D976B}" dt="2024-02-14T10:50:02.659" v="1268" actId="1035"/>
          <ac:spMkLst>
            <pc:docMk/>
            <pc:sldMk cId="3918574698" sldId="482"/>
            <ac:spMk id="32" creationId="{AE17D4B0-94D9-6B38-1E6E-38376250EB15}"/>
          </ac:spMkLst>
        </pc:spChg>
        <pc:picChg chg="del mod">
          <ac:chgData name="Boyle, Jamie" userId="1d18d3d4-7655-4f40-9060-98160e17b2e3" providerId="ADAL" clId="{D053C6D7-D1FF-4863-BC36-5EC8E80D976B}" dt="2024-02-14T10:44:24.017" v="643" actId="478"/>
          <ac:picMkLst>
            <pc:docMk/>
            <pc:sldMk cId="3918574698" sldId="482"/>
            <ac:picMk id="4" creationId="{975A6674-29EA-450C-8946-4B7DE6D73741}"/>
          </ac:picMkLst>
        </pc:picChg>
        <pc:picChg chg="del mod">
          <ac:chgData name="Boyle, Jamie" userId="1d18d3d4-7655-4f40-9060-98160e17b2e3" providerId="ADAL" clId="{D053C6D7-D1FF-4863-BC36-5EC8E80D976B}" dt="2024-02-14T10:44:25.140" v="644" actId="478"/>
          <ac:picMkLst>
            <pc:docMk/>
            <pc:sldMk cId="3918574698" sldId="482"/>
            <ac:picMk id="7" creationId="{8584CB31-57CC-4EBA-B002-7D9A47FBBFB8}"/>
          </ac:picMkLst>
        </pc:picChg>
        <pc:picChg chg="add mod">
          <ac:chgData name="Boyle, Jamie" userId="1d18d3d4-7655-4f40-9060-98160e17b2e3" providerId="ADAL" clId="{D053C6D7-D1FF-4863-BC36-5EC8E80D976B}" dt="2024-02-14T10:50:10.043" v="1297" actId="1036"/>
          <ac:picMkLst>
            <pc:docMk/>
            <pc:sldMk cId="3918574698" sldId="482"/>
            <ac:picMk id="8" creationId="{2713215D-323C-F504-B99E-F7FDB4F9CD05}"/>
          </ac:picMkLst>
        </pc:picChg>
        <pc:picChg chg="add mod">
          <ac:chgData name="Boyle, Jamie" userId="1d18d3d4-7655-4f40-9060-98160e17b2e3" providerId="ADAL" clId="{D053C6D7-D1FF-4863-BC36-5EC8E80D976B}" dt="2024-02-14T10:49:18.500" v="1184" actId="1076"/>
          <ac:picMkLst>
            <pc:docMk/>
            <pc:sldMk cId="3918574698" sldId="482"/>
            <ac:picMk id="17" creationId="{E781307E-7B8F-F0D0-8625-28ACA3DCC8BC}"/>
          </ac:picMkLst>
        </pc:picChg>
        <pc:cxnChg chg="add mod">
          <ac:chgData name="Boyle, Jamie" userId="1d18d3d4-7655-4f40-9060-98160e17b2e3" providerId="ADAL" clId="{D053C6D7-D1FF-4863-BC36-5EC8E80D976B}" dt="2024-02-14T10:50:10.043" v="1297" actId="1036"/>
          <ac:cxnSpMkLst>
            <pc:docMk/>
            <pc:sldMk cId="3918574698" sldId="482"/>
            <ac:cxnSpMk id="10" creationId="{228BA32C-9C7F-F0DD-A88E-F7A11FDB3526}"/>
          </ac:cxnSpMkLst>
        </pc:cxnChg>
        <pc:cxnChg chg="add mod">
          <ac:chgData name="Boyle, Jamie" userId="1d18d3d4-7655-4f40-9060-98160e17b2e3" providerId="ADAL" clId="{D053C6D7-D1FF-4863-BC36-5EC8E80D976B}" dt="2024-02-14T10:49:09.981" v="1181" actId="1035"/>
          <ac:cxnSpMkLst>
            <pc:docMk/>
            <pc:sldMk cId="3918574698" sldId="482"/>
            <ac:cxnSpMk id="18" creationId="{DE498B43-DC00-5E83-420C-2066C5C06788}"/>
          </ac:cxnSpMkLst>
        </pc:cxnChg>
        <pc:cxnChg chg="add del mod">
          <ac:chgData name="Boyle, Jamie" userId="1d18d3d4-7655-4f40-9060-98160e17b2e3" providerId="ADAL" clId="{D053C6D7-D1FF-4863-BC36-5EC8E80D976B}" dt="2024-02-14T10:46:57.546" v="833"/>
          <ac:cxnSpMkLst>
            <pc:docMk/>
            <pc:sldMk cId="3918574698" sldId="482"/>
            <ac:cxnSpMk id="22" creationId="{AF114E44-5044-3004-B9F0-F6DB948CADDE}"/>
          </ac:cxnSpMkLst>
        </pc:cxnChg>
        <pc:cxnChg chg="add mod">
          <ac:chgData name="Boyle, Jamie" userId="1d18d3d4-7655-4f40-9060-98160e17b2e3" providerId="ADAL" clId="{D053C6D7-D1FF-4863-BC36-5EC8E80D976B}" dt="2024-02-14T10:49:09.981" v="1181" actId="1035"/>
          <ac:cxnSpMkLst>
            <pc:docMk/>
            <pc:sldMk cId="3918574698" sldId="482"/>
            <ac:cxnSpMk id="24" creationId="{2BB325EF-2D05-7DFC-EA1A-BD9847F41BA7}"/>
          </ac:cxnSpMkLst>
        </pc:cxnChg>
        <pc:cxnChg chg="add mod">
          <ac:chgData name="Boyle, Jamie" userId="1d18d3d4-7655-4f40-9060-98160e17b2e3" providerId="ADAL" clId="{D053C6D7-D1FF-4863-BC36-5EC8E80D976B}" dt="2024-02-14T10:50:20.876" v="1299" actId="14100"/>
          <ac:cxnSpMkLst>
            <pc:docMk/>
            <pc:sldMk cId="3918574698" sldId="482"/>
            <ac:cxnSpMk id="29" creationId="{1705D1B9-D71F-719D-CAB5-B2FF0A05DE2B}"/>
          </ac:cxnSpMkLst>
        </pc:cxnChg>
      </pc:sldChg>
      <pc:sldChg chg="addSp delSp modSp add mod ord modAnim">
        <pc:chgData name="Boyle, Jamie" userId="1d18d3d4-7655-4f40-9060-98160e17b2e3" providerId="ADAL" clId="{D053C6D7-D1FF-4863-BC36-5EC8E80D976B}" dt="2024-02-14T13:16:26.735" v="1590" actId="1037"/>
        <pc:sldMkLst>
          <pc:docMk/>
          <pc:sldMk cId="3835775827" sldId="483"/>
        </pc:sldMkLst>
        <pc:spChg chg="mod">
          <ac:chgData name="Boyle, Jamie" userId="1d18d3d4-7655-4f40-9060-98160e17b2e3" providerId="ADAL" clId="{D053C6D7-D1FF-4863-BC36-5EC8E80D976B}" dt="2024-02-14T13:14:37.399" v="1536" actId="5793"/>
          <ac:spMkLst>
            <pc:docMk/>
            <pc:sldMk cId="3835775827" sldId="483"/>
            <ac:spMk id="6" creationId="{28280EFD-605B-4843-8D20-931E34B69861}"/>
          </ac:spMkLst>
        </pc:spChg>
        <pc:spChg chg="mod">
          <ac:chgData name="Boyle, Jamie" userId="1d18d3d4-7655-4f40-9060-98160e17b2e3" providerId="ADAL" clId="{D053C6D7-D1FF-4863-BC36-5EC8E80D976B}" dt="2024-02-14T10:38:33.741" v="434" actId="20577"/>
          <ac:spMkLst>
            <pc:docMk/>
            <pc:sldMk cId="3835775827" sldId="483"/>
            <ac:spMk id="9" creationId="{757D3795-1486-40C0-A71B-F9CA199D1B92}"/>
          </ac:spMkLst>
        </pc:spChg>
        <pc:spChg chg="mod">
          <ac:chgData name="Boyle, Jamie" userId="1d18d3d4-7655-4f40-9060-98160e17b2e3" providerId="ADAL" clId="{D053C6D7-D1FF-4863-BC36-5EC8E80D976B}" dt="2024-02-14T10:35:38.118" v="344" actId="20577"/>
          <ac:spMkLst>
            <pc:docMk/>
            <pc:sldMk cId="3835775827" sldId="483"/>
            <ac:spMk id="13" creationId="{A1FA3161-1025-496B-8678-2F2635C24E98}"/>
          </ac:spMkLst>
        </pc:spChg>
        <pc:spChg chg="mod">
          <ac:chgData name="Boyle, Jamie" userId="1d18d3d4-7655-4f40-9060-98160e17b2e3" providerId="ADAL" clId="{D053C6D7-D1FF-4863-BC36-5EC8E80D976B}" dt="2024-02-14T13:16:26.735" v="1590" actId="1037"/>
          <ac:spMkLst>
            <pc:docMk/>
            <pc:sldMk cId="3835775827" sldId="483"/>
            <ac:spMk id="14" creationId="{B1627655-64AA-463C-8F65-529CB6983D0D}"/>
          </ac:spMkLst>
        </pc:spChg>
        <pc:picChg chg="del">
          <ac:chgData name="Boyle, Jamie" userId="1d18d3d4-7655-4f40-9060-98160e17b2e3" providerId="ADAL" clId="{D053C6D7-D1FF-4863-BC36-5EC8E80D976B}" dt="2024-02-14T10:37:11.153" v="373" actId="478"/>
          <ac:picMkLst>
            <pc:docMk/>
            <pc:sldMk cId="3835775827" sldId="483"/>
            <ac:picMk id="4" creationId="{B581D9D4-6DD4-472C-9445-63BE313263D9}"/>
          </ac:picMkLst>
        </pc:picChg>
        <pc:picChg chg="del">
          <ac:chgData name="Boyle, Jamie" userId="1d18d3d4-7655-4f40-9060-98160e17b2e3" providerId="ADAL" clId="{D053C6D7-D1FF-4863-BC36-5EC8E80D976B}" dt="2024-02-14T10:34:13.731" v="246" actId="478"/>
          <ac:picMkLst>
            <pc:docMk/>
            <pc:sldMk cId="3835775827" sldId="483"/>
            <ac:picMk id="7" creationId="{11DE1D7A-2CC0-4FDC-B864-38C1D90D18F9}"/>
          </ac:picMkLst>
        </pc:picChg>
        <pc:picChg chg="del">
          <ac:chgData name="Boyle, Jamie" userId="1d18d3d4-7655-4f40-9060-98160e17b2e3" providerId="ADAL" clId="{D053C6D7-D1FF-4863-BC36-5EC8E80D976B}" dt="2024-02-14T10:34:13.731" v="246" actId="478"/>
          <ac:picMkLst>
            <pc:docMk/>
            <pc:sldMk cId="3835775827" sldId="483"/>
            <ac:picMk id="8" creationId="{954B117E-FD6C-4F9B-BDE4-80D3BE6223B9}"/>
          </ac:picMkLst>
        </pc:picChg>
        <pc:picChg chg="add del mod">
          <ac:chgData name="Boyle, Jamie" userId="1d18d3d4-7655-4f40-9060-98160e17b2e3" providerId="ADAL" clId="{D053C6D7-D1FF-4863-BC36-5EC8E80D976B}" dt="2024-02-14T10:34:58.014" v="310" actId="478"/>
          <ac:picMkLst>
            <pc:docMk/>
            <pc:sldMk cId="3835775827" sldId="483"/>
            <ac:picMk id="10" creationId="{A7E606CF-9BE5-10D0-4A42-E63CEF1AC808}"/>
          </ac:picMkLst>
        </pc:picChg>
        <pc:picChg chg="add mod">
          <ac:chgData name="Boyle, Jamie" userId="1d18d3d4-7655-4f40-9060-98160e17b2e3" providerId="ADAL" clId="{D053C6D7-D1FF-4863-BC36-5EC8E80D976B}" dt="2024-02-14T10:38:41.563" v="435" actId="1076"/>
          <ac:picMkLst>
            <pc:docMk/>
            <pc:sldMk cId="3835775827" sldId="483"/>
            <ac:picMk id="12" creationId="{93CDC603-BEA7-C6A3-385F-08CDC26577C5}"/>
          </ac:picMkLst>
        </pc:picChg>
        <pc:picChg chg="del">
          <ac:chgData name="Boyle, Jamie" userId="1d18d3d4-7655-4f40-9060-98160e17b2e3" providerId="ADAL" clId="{D053C6D7-D1FF-4863-BC36-5EC8E80D976B}" dt="2024-02-14T10:34:13.731" v="246" actId="478"/>
          <ac:picMkLst>
            <pc:docMk/>
            <pc:sldMk cId="3835775827" sldId="483"/>
            <ac:picMk id="15" creationId="{7D622C9A-905A-45D0-8C09-B8BD6AFB0C0F}"/>
          </ac:picMkLst>
        </pc:picChg>
        <pc:picChg chg="add mod">
          <ac:chgData name="Boyle, Jamie" userId="1d18d3d4-7655-4f40-9060-98160e17b2e3" providerId="ADAL" clId="{D053C6D7-D1FF-4863-BC36-5EC8E80D976B}" dt="2024-02-14T10:35:55.613" v="349" actId="1076"/>
          <ac:picMkLst>
            <pc:docMk/>
            <pc:sldMk cId="3835775827" sldId="483"/>
            <ac:picMk id="17" creationId="{46662C96-9676-1507-6ECE-A84AEE22A089}"/>
          </ac:picMkLst>
        </pc:picChg>
        <pc:picChg chg="add mod">
          <ac:chgData name="Boyle, Jamie" userId="1d18d3d4-7655-4f40-9060-98160e17b2e3" providerId="ADAL" clId="{D053C6D7-D1FF-4863-BC36-5EC8E80D976B}" dt="2024-02-14T10:38:44.621" v="436" actId="1076"/>
          <ac:picMkLst>
            <pc:docMk/>
            <pc:sldMk cId="3835775827" sldId="483"/>
            <ac:picMk id="19" creationId="{2E0DC09F-E82C-3B26-5234-38D13BD51D1E}"/>
          </ac:picMkLst>
        </pc:picChg>
        <pc:picChg chg="add del mod">
          <ac:chgData name="Boyle, Jamie" userId="1d18d3d4-7655-4f40-9060-98160e17b2e3" providerId="ADAL" clId="{D053C6D7-D1FF-4863-BC36-5EC8E80D976B}" dt="2024-02-14T10:37:31.231" v="378" actId="478"/>
          <ac:picMkLst>
            <pc:docMk/>
            <pc:sldMk cId="3835775827" sldId="483"/>
            <ac:picMk id="21" creationId="{5D97471F-7FA2-9BAF-F77B-87EB435F244F}"/>
          </ac:picMkLst>
        </pc:picChg>
        <pc:picChg chg="add del mod">
          <ac:chgData name="Boyle, Jamie" userId="1d18d3d4-7655-4f40-9060-98160e17b2e3" providerId="ADAL" clId="{D053C6D7-D1FF-4863-BC36-5EC8E80D976B}" dt="2024-02-14T10:37:56.864" v="382" actId="478"/>
          <ac:picMkLst>
            <pc:docMk/>
            <pc:sldMk cId="3835775827" sldId="483"/>
            <ac:picMk id="23" creationId="{C5810425-482A-46A2-526E-14EBDC82C8F2}"/>
          </ac:picMkLst>
        </pc:picChg>
        <pc:picChg chg="add mod">
          <ac:chgData name="Boyle, Jamie" userId="1d18d3d4-7655-4f40-9060-98160e17b2e3" providerId="ADAL" clId="{D053C6D7-D1FF-4863-BC36-5EC8E80D976B}" dt="2024-02-14T10:38:21.928" v="385" actId="1076"/>
          <ac:picMkLst>
            <pc:docMk/>
            <pc:sldMk cId="3835775827" sldId="483"/>
            <ac:picMk id="25" creationId="{B71C38C6-B139-743B-D52C-152A55C3EA3D}"/>
          </ac:picMkLst>
        </pc:picChg>
      </pc:sldChg>
      <pc:sldChg chg="addSp delSp modSp add mod delAnim">
        <pc:chgData name="Boyle, Jamie" userId="1d18d3d4-7655-4f40-9060-98160e17b2e3" providerId="ADAL" clId="{D053C6D7-D1FF-4863-BC36-5EC8E80D976B}" dt="2024-02-14T13:14:30.355" v="1535" actId="1036"/>
        <pc:sldMkLst>
          <pc:docMk/>
          <pc:sldMk cId="3086354331" sldId="484"/>
        </pc:sldMkLst>
        <pc:spChg chg="mod">
          <ac:chgData name="Boyle, Jamie" userId="1d18d3d4-7655-4f40-9060-98160e17b2e3" providerId="ADAL" clId="{D053C6D7-D1FF-4863-BC36-5EC8E80D976B}" dt="2024-02-14T13:14:26.847" v="1527" actId="5793"/>
          <ac:spMkLst>
            <pc:docMk/>
            <pc:sldMk cId="3086354331" sldId="484"/>
            <ac:spMk id="6" creationId="{28280EFD-605B-4843-8D20-931E34B69861}"/>
          </ac:spMkLst>
        </pc:spChg>
        <pc:spChg chg="del">
          <ac:chgData name="Boyle, Jamie" userId="1d18d3d4-7655-4f40-9060-98160e17b2e3" providerId="ADAL" clId="{D053C6D7-D1FF-4863-BC36-5EC8E80D976B}" dt="2024-02-14T10:52:02.635" v="1412" actId="478"/>
          <ac:spMkLst>
            <pc:docMk/>
            <pc:sldMk cId="3086354331" sldId="484"/>
            <ac:spMk id="9" creationId="{757D3795-1486-40C0-A71B-F9CA199D1B92}"/>
          </ac:spMkLst>
        </pc:spChg>
        <pc:spChg chg="del">
          <ac:chgData name="Boyle, Jamie" userId="1d18d3d4-7655-4f40-9060-98160e17b2e3" providerId="ADAL" clId="{D053C6D7-D1FF-4863-BC36-5EC8E80D976B}" dt="2024-02-14T10:51:59.894" v="1411" actId="478"/>
          <ac:spMkLst>
            <pc:docMk/>
            <pc:sldMk cId="3086354331" sldId="484"/>
            <ac:spMk id="13" creationId="{A1FA3161-1025-496B-8678-2F2635C24E98}"/>
          </ac:spMkLst>
        </pc:spChg>
        <pc:spChg chg="del">
          <ac:chgData name="Boyle, Jamie" userId="1d18d3d4-7655-4f40-9060-98160e17b2e3" providerId="ADAL" clId="{D053C6D7-D1FF-4863-BC36-5EC8E80D976B}" dt="2024-02-14T10:51:59.894" v="1411" actId="478"/>
          <ac:spMkLst>
            <pc:docMk/>
            <pc:sldMk cId="3086354331" sldId="484"/>
            <ac:spMk id="14" creationId="{B1627655-64AA-463C-8F65-529CB6983D0D}"/>
          </ac:spMkLst>
        </pc:spChg>
        <pc:picChg chg="add mod">
          <ac:chgData name="Boyle, Jamie" userId="1d18d3d4-7655-4f40-9060-98160e17b2e3" providerId="ADAL" clId="{D053C6D7-D1FF-4863-BC36-5EC8E80D976B}" dt="2024-02-14T10:53:21.668" v="1435" actId="14100"/>
          <ac:picMkLst>
            <pc:docMk/>
            <pc:sldMk cId="3086354331" sldId="484"/>
            <ac:picMk id="5" creationId="{6377B8D9-7742-7626-65B9-7394F2C6DB15}"/>
          </ac:picMkLst>
        </pc:picChg>
        <pc:picChg chg="add del mod">
          <ac:chgData name="Boyle, Jamie" userId="1d18d3d4-7655-4f40-9060-98160e17b2e3" providerId="ADAL" clId="{D053C6D7-D1FF-4863-BC36-5EC8E80D976B}" dt="2024-02-14T10:52:34.453" v="1426" actId="478"/>
          <ac:picMkLst>
            <pc:docMk/>
            <pc:sldMk cId="3086354331" sldId="484"/>
            <ac:picMk id="8" creationId="{4C7C8B4C-5B6D-323F-7571-847D28C99CEF}"/>
          </ac:picMkLst>
        </pc:picChg>
        <pc:picChg chg="del">
          <ac:chgData name="Boyle, Jamie" userId="1d18d3d4-7655-4f40-9060-98160e17b2e3" providerId="ADAL" clId="{D053C6D7-D1FF-4863-BC36-5EC8E80D976B}" dt="2024-02-14T10:51:59.894" v="1411" actId="478"/>
          <ac:picMkLst>
            <pc:docMk/>
            <pc:sldMk cId="3086354331" sldId="484"/>
            <ac:picMk id="12" creationId="{93CDC603-BEA7-C6A3-385F-08CDC26577C5}"/>
          </ac:picMkLst>
        </pc:picChg>
        <pc:picChg chg="add mod">
          <ac:chgData name="Boyle, Jamie" userId="1d18d3d4-7655-4f40-9060-98160e17b2e3" providerId="ADAL" clId="{D053C6D7-D1FF-4863-BC36-5EC8E80D976B}" dt="2024-02-14T10:53:25.617" v="1449" actId="1037"/>
          <ac:picMkLst>
            <pc:docMk/>
            <pc:sldMk cId="3086354331" sldId="484"/>
            <ac:picMk id="15" creationId="{0A210B29-BE9B-83CA-67CE-D1DE13ABC445}"/>
          </ac:picMkLst>
        </pc:picChg>
        <pc:picChg chg="del">
          <ac:chgData name="Boyle, Jamie" userId="1d18d3d4-7655-4f40-9060-98160e17b2e3" providerId="ADAL" clId="{D053C6D7-D1FF-4863-BC36-5EC8E80D976B}" dt="2024-02-14T10:51:59.894" v="1411" actId="478"/>
          <ac:picMkLst>
            <pc:docMk/>
            <pc:sldMk cId="3086354331" sldId="484"/>
            <ac:picMk id="17" creationId="{46662C96-9676-1507-6ECE-A84AEE22A089}"/>
          </ac:picMkLst>
        </pc:picChg>
        <pc:picChg chg="add mod">
          <ac:chgData name="Boyle, Jamie" userId="1d18d3d4-7655-4f40-9060-98160e17b2e3" providerId="ADAL" clId="{D053C6D7-D1FF-4863-BC36-5EC8E80D976B}" dt="2024-02-14T10:53:18.109" v="1434" actId="14100"/>
          <ac:picMkLst>
            <pc:docMk/>
            <pc:sldMk cId="3086354331" sldId="484"/>
            <ac:picMk id="18" creationId="{BC94007E-42B0-DD59-A1AF-40A48406D272}"/>
          </ac:picMkLst>
        </pc:picChg>
        <pc:picChg chg="del">
          <ac:chgData name="Boyle, Jamie" userId="1d18d3d4-7655-4f40-9060-98160e17b2e3" providerId="ADAL" clId="{D053C6D7-D1FF-4863-BC36-5EC8E80D976B}" dt="2024-02-14T10:51:59.894" v="1411" actId="478"/>
          <ac:picMkLst>
            <pc:docMk/>
            <pc:sldMk cId="3086354331" sldId="484"/>
            <ac:picMk id="19" creationId="{2E0DC09F-E82C-3B26-5234-38D13BD51D1E}"/>
          </ac:picMkLst>
        </pc:picChg>
        <pc:picChg chg="mod">
          <ac:chgData name="Boyle, Jamie" userId="1d18d3d4-7655-4f40-9060-98160e17b2e3" providerId="ADAL" clId="{D053C6D7-D1FF-4863-BC36-5EC8E80D976B}" dt="2024-02-14T13:14:30.355" v="1535" actId="1036"/>
          <ac:picMkLst>
            <pc:docMk/>
            <pc:sldMk cId="3086354331" sldId="484"/>
            <ac:picMk id="25" creationId="{B71C38C6-B139-743B-D52C-152A55C3EA3D}"/>
          </ac:picMkLst>
        </pc:picChg>
      </pc:sldChg>
      <pc:sldChg chg="addSp delSp modSp add mod">
        <pc:chgData name="Boyle, Jamie" userId="1d18d3d4-7655-4f40-9060-98160e17b2e3" providerId="ADAL" clId="{D053C6D7-D1FF-4863-BC36-5EC8E80D976B}" dt="2024-02-14T10:42:28.088" v="642" actId="1076"/>
        <pc:sldMkLst>
          <pc:docMk/>
          <pc:sldMk cId="2191254305" sldId="485"/>
        </pc:sldMkLst>
        <pc:spChg chg="mod">
          <ac:chgData name="Boyle, Jamie" userId="1d18d3d4-7655-4f40-9060-98160e17b2e3" providerId="ADAL" clId="{D053C6D7-D1FF-4863-BC36-5EC8E80D976B}" dt="2024-02-14T10:41:16.847" v="483" actId="20577"/>
          <ac:spMkLst>
            <pc:docMk/>
            <pc:sldMk cId="2191254305" sldId="485"/>
            <ac:spMk id="2" creationId="{F7DA9A4F-1DFD-49DB-8569-F5AB18BD6161}"/>
          </ac:spMkLst>
        </pc:spChg>
        <pc:spChg chg="mod">
          <ac:chgData name="Boyle, Jamie" userId="1d18d3d4-7655-4f40-9060-98160e17b2e3" providerId="ADAL" clId="{D053C6D7-D1FF-4863-BC36-5EC8E80D976B}" dt="2024-02-14T10:42:03.067" v="636" actId="313"/>
          <ac:spMkLst>
            <pc:docMk/>
            <pc:sldMk cId="2191254305" sldId="485"/>
            <ac:spMk id="6" creationId="{28280EFD-605B-4843-8D20-931E34B69861}"/>
          </ac:spMkLst>
        </pc:spChg>
        <pc:picChg chg="add mod">
          <ac:chgData name="Boyle, Jamie" userId="1d18d3d4-7655-4f40-9060-98160e17b2e3" providerId="ADAL" clId="{D053C6D7-D1FF-4863-BC36-5EC8E80D976B}" dt="2024-02-14T10:42:28.088" v="642" actId="1076"/>
          <ac:picMkLst>
            <pc:docMk/>
            <pc:sldMk cId="2191254305" sldId="485"/>
            <ac:picMk id="5" creationId="{4D88EA43-3410-3262-3ED7-9E41CADC96DA}"/>
          </ac:picMkLst>
        </pc:picChg>
        <pc:picChg chg="del">
          <ac:chgData name="Boyle, Jamie" userId="1d18d3d4-7655-4f40-9060-98160e17b2e3" providerId="ADAL" clId="{D053C6D7-D1FF-4863-BC36-5EC8E80D976B}" dt="2024-02-14T10:42:04.405" v="637" actId="478"/>
          <ac:picMkLst>
            <pc:docMk/>
            <pc:sldMk cId="2191254305" sldId="485"/>
            <ac:picMk id="10" creationId="{2B0354D3-6D74-C626-3F3C-94D25CCEFBB0}"/>
          </ac:picMkLst>
        </pc:picChg>
        <pc:picChg chg="del">
          <ac:chgData name="Boyle, Jamie" userId="1d18d3d4-7655-4f40-9060-98160e17b2e3" providerId="ADAL" clId="{D053C6D7-D1FF-4863-BC36-5EC8E80D976B}" dt="2024-02-14T10:42:04.753" v="638" actId="478"/>
          <ac:picMkLst>
            <pc:docMk/>
            <pc:sldMk cId="2191254305" sldId="485"/>
            <ac:picMk id="13" creationId="{97975E96-1091-2343-B2E5-B2419654C39C}"/>
          </ac:picMkLst>
        </pc:picChg>
      </pc:sldChg>
    </pc:docChg>
  </pc:docChgLst>
  <pc:docChgLst>
    <pc:chgData name="Whittaker, Ryan" userId="873b3a98-b8cc-426f-9da0-8dcfa40dc643" providerId="ADAL" clId="{9769029B-DAE8-4543-A14E-8C5695AE6F3B}"/>
    <pc:docChg chg="custSel addSld delSld modSld">
      <pc:chgData name="Whittaker, Ryan" userId="873b3a98-b8cc-426f-9da0-8dcfa40dc643" providerId="ADAL" clId="{9769029B-DAE8-4543-A14E-8C5695AE6F3B}" dt="2020-03-26T09:57:15.391" v="589"/>
      <pc:docMkLst>
        <pc:docMk/>
      </pc:docMkLst>
      <pc:sldChg chg="modSp">
        <pc:chgData name="Whittaker, Ryan" userId="873b3a98-b8cc-426f-9da0-8dcfa40dc643" providerId="ADAL" clId="{9769029B-DAE8-4543-A14E-8C5695AE6F3B}" dt="2020-03-26T09:17:35.496" v="22" actId="20577"/>
        <pc:sldMkLst>
          <pc:docMk/>
          <pc:sldMk cId="303033866" sldId="359"/>
        </pc:sldMkLst>
        <pc:spChg chg="mod">
          <ac:chgData name="Whittaker, Ryan" userId="873b3a98-b8cc-426f-9da0-8dcfa40dc643" providerId="ADAL" clId="{9769029B-DAE8-4543-A14E-8C5695AE6F3B}" dt="2020-03-26T09:17:35.496" v="22" actId="20577"/>
          <ac:spMkLst>
            <pc:docMk/>
            <pc:sldMk cId="303033866" sldId="359"/>
            <ac:spMk id="2" creationId="{EC080180-375B-419F-8BFA-A2F171C630C9}"/>
          </ac:spMkLst>
        </pc:spChg>
      </pc:sldChg>
      <pc:sldChg chg="addSp delSp modSp">
        <pc:chgData name="Whittaker, Ryan" userId="873b3a98-b8cc-426f-9da0-8dcfa40dc643" providerId="ADAL" clId="{9769029B-DAE8-4543-A14E-8C5695AE6F3B}" dt="2020-03-26T09:26:35.701" v="173" actId="1076"/>
        <pc:sldMkLst>
          <pc:docMk/>
          <pc:sldMk cId="4111995751" sldId="382"/>
        </pc:sldMkLst>
        <pc:spChg chg="mod">
          <ac:chgData name="Whittaker, Ryan" userId="873b3a98-b8cc-426f-9da0-8dcfa40dc643" providerId="ADAL" clId="{9769029B-DAE8-4543-A14E-8C5695AE6F3B}" dt="2020-03-26T09:20:14.931" v="38" actId="20577"/>
          <ac:spMkLst>
            <pc:docMk/>
            <pc:sldMk cId="4111995751" sldId="382"/>
            <ac:spMk id="2" creationId="{D946B8FE-1D42-4F03-8CBA-D0ADA1AFEB0E}"/>
          </ac:spMkLst>
        </pc:spChg>
        <pc:spChg chg="mod">
          <ac:chgData name="Whittaker, Ryan" userId="873b3a98-b8cc-426f-9da0-8dcfa40dc643" providerId="ADAL" clId="{9769029B-DAE8-4543-A14E-8C5695AE6F3B}" dt="2020-03-26T09:21:32.483" v="58" actId="14100"/>
          <ac:spMkLst>
            <pc:docMk/>
            <pc:sldMk cId="4111995751" sldId="382"/>
            <ac:spMk id="3" creationId="{E0D18AB7-804C-4785-9249-ECBCAC4B0308}"/>
          </ac:spMkLst>
        </pc:spChg>
        <pc:spChg chg="del">
          <ac:chgData name="Whittaker, Ryan" userId="873b3a98-b8cc-426f-9da0-8dcfa40dc643" providerId="ADAL" clId="{9769029B-DAE8-4543-A14E-8C5695AE6F3B}" dt="2020-03-26T09:18:47.036" v="23" actId="478"/>
          <ac:spMkLst>
            <pc:docMk/>
            <pc:sldMk cId="4111995751" sldId="382"/>
            <ac:spMk id="5" creationId="{D4AAD67F-C4B3-46AE-A6F5-E27C4AE04BE7}"/>
          </ac:spMkLst>
        </pc:spChg>
        <pc:spChg chg="add mod">
          <ac:chgData name="Whittaker, Ryan" userId="873b3a98-b8cc-426f-9da0-8dcfa40dc643" providerId="ADAL" clId="{9769029B-DAE8-4543-A14E-8C5695AE6F3B}" dt="2020-03-26T09:20:23.282" v="39" actId="14100"/>
          <ac:spMkLst>
            <pc:docMk/>
            <pc:sldMk cId="4111995751" sldId="382"/>
            <ac:spMk id="7" creationId="{AFFCFB7E-0CC9-43B4-A003-C79285673AEA}"/>
          </ac:spMkLst>
        </pc:spChg>
        <pc:spChg chg="add mod">
          <ac:chgData name="Whittaker, Ryan" userId="873b3a98-b8cc-426f-9da0-8dcfa40dc643" providerId="ADAL" clId="{9769029B-DAE8-4543-A14E-8C5695AE6F3B}" dt="2020-03-26T09:25:38.013" v="163" actId="20577"/>
          <ac:spMkLst>
            <pc:docMk/>
            <pc:sldMk cId="4111995751" sldId="382"/>
            <ac:spMk id="10" creationId="{2D61F360-37B5-49A4-B811-CA2EA4412488}"/>
          </ac:spMkLst>
        </pc:spChg>
        <pc:picChg chg="add del mod">
          <ac:chgData name="Whittaker, Ryan" userId="873b3a98-b8cc-426f-9da0-8dcfa40dc643" providerId="ADAL" clId="{9769029B-DAE8-4543-A14E-8C5695AE6F3B}" dt="2020-03-26T09:24:53.499" v="69" actId="478"/>
          <ac:picMkLst>
            <pc:docMk/>
            <pc:sldMk cId="4111995751" sldId="382"/>
            <ac:picMk id="6" creationId="{0E6D8FAA-1E92-4D67-AD29-BC0E29865B94}"/>
          </ac:picMkLst>
        </pc:picChg>
        <pc:picChg chg="del">
          <ac:chgData name="Whittaker, Ryan" userId="873b3a98-b8cc-426f-9da0-8dcfa40dc643" providerId="ADAL" clId="{9769029B-DAE8-4543-A14E-8C5695AE6F3B}" dt="2020-03-26T09:18:53.684" v="25" actId="478"/>
          <ac:picMkLst>
            <pc:docMk/>
            <pc:sldMk cId="4111995751" sldId="382"/>
            <ac:picMk id="1026" creationId="{F591AE3D-964C-4865-B2C1-62973EA31A8F}"/>
          </ac:picMkLst>
        </pc:picChg>
        <pc:picChg chg="add mod">
          <ac:chgData name="Whittaker, Ryan" userId="873b3a98-b8cc-426f-9da0-8dcfa40dc643" providerId="ADAL" clId="{9769029B-DAE8-4543-A14E-8C5695AE6F3B}" dt="2020-03-26T09:26:35.701" v="173" actId="1076"/>
          <ac:picMkLst>
            <pc:docMk/>
            <pc:sldMk cId="4111995751" sldId="382"/>
            <ac:picMk id="1028" creationId="{41942E45-4715-4D09-800E-841136DCA8C1}"/>
          </ac:picMkLst>
        </pc:picChg>
      </pc:sldChg>
      <pc:sldChg chg="addSp delSp modSp">
        <pc:chgData name="Whittaker, Ryan" userId="873b3a98-b8cc-426f-9da0-8dcfa40dc643" providerId="ADAL" clId="{9769029B-DAE8-4543-A14E-8C5695AE6F3B}" dt="2020-03-26T09:44:49.897" v="314" actId="1076"/>
        <pc:sldMkLst>
          <pc:docMk/>
          <pc:sldMk cId="1514833736" sldId="383"/>
        </pc:sldMkLst>
        <pc:spChg chg="del">
          <ac:chgData name="Whittaker, Ryan" userId="873b3a98-b8cc-426f-9da0-8dcfa40dc643" providerId="ADAL" clId="{9769029B-DAE8-4543-A14E-8C5695AE6F3B}" dt="2020-03-26T09:25:54.354" v="164" actId="478"/>
          <ac:spMkLst>
            <pc:docMk/>
            <pc:sldMk cId="1514833736" sldId="383"/>
            <ac:spMk id="2" creationId="{D30FDBBD-F750-4A9D-8AD9-55146DD78338}"/>
          </ac:spMkLst>
        </pc:spChg>
        <pc:spChg chg="add del mod">
          <ac:chgData name="Whittaker, Ryan" userId="873b3a98-b8cc-426f-9da0-8dcfa40dc643" providerId="ADAL" clId="{9769029B-DAE8-4543-A14E-8C5695AE6F3B}" dt="2020-03-26T09:25:57.074" v="166" actId="478"/>
          <ac:spMkLst>
            <pc:docMk/>
            <pc:sldMk cId="1514833736" sldId="383"/>
            <ac:spMk id="6" creationId="{E112E76B-3489-4937-80F2-E4139FAE89B7}"/>
          </ac:spMkLst>
        </pc:spChg>
        <pc:spChg chg="add mod">
          <ac:chgData name="Whittaker, Ryan" userId="873b3a98-b8cc-426f-9da0-8dcfa40dc643" providerId="ADAL" clId="{9769029B-DAE8-4543-A14E-8C5695AE6F3B}" dt="2020-03-26T09:26:00.183" v="167" actId="1076"/>
          <ac:spMkLst>
            <pc:docMk/>
            <pc:sldMk cId="1514833736" sldId="383"/>
            <ac:spMk id="7" creationId="{29732AF2-F068-4879-BEA5-4C5BB2868BCE}"/>
          </ac:spMkLst>
        </pc:spChg>
        <pc:spChg chg="add mod">
          <ac:chgData name="Whittaker, Ryan" userId="873b3a98-b8cc-426f-9da0-8dcfa40dc643" providerId="ADAL" clId="{9769029B-DAE8-4543-A14E-8C5695AE6F3B}" dt="2020-03-26T09:40:42.047" v="196" actId="1076"/>
          <ac:spMkLst>
            <pc:docMk/>
            <pc:sldMk cId="1514833736" sldId="383"/>
            <ac:spMk id="8" creationId="{65A31CE1-3DC6-47C3-89F8-82865597A5A2}"/>
          </ac:spMkLst>
        </pc:spChg>
        <pc:spChg chg="add mod">
          <ac:chgData name="Whittaker, Ryan" userId="873b3a98-b8cc-426f-9da0-8dcfa40dc643" providerId="ADAL" clId="{9769029B-DAE8-4543-A14E-8C5695AE6F3B}" dt="2020-03-26T09:42:11.814" v="237" actId="20577"/>
          <ac:spMkLst>
            <pc:docMk/>
            <pc:sldMk cId="1514833736" sldId="383"/>
            <ac:spMk id="14" creationId="{6AF5C574-965D-4512-AD7C-14922A395E81}"/>
          </ac:spMkLst>
        </pc:spChg>
        <pc:spChg chg="add mod">
          <ac:chgData name="Whittaker, Ryan" userId="873b3a98-b8cc-426f-9da0-8dcfa40dc643" providerId="ADAL" clId="{9769029B-DAE8-4543-A14E-8C5695AE6F3B}" dt="2020-03-26T09:43:12.949" v="267" actId="1076"/>
          <ac:spMkLst>
            <pc:docMk/>
            <pc:sldMk cId="1514833736" sldId="383"/>
            <ac:spMk id="15" creationId="{245A02B7-2E23-4E93-B180-237B96FB6B7C}"/>
          </ac:spMkLst>
        </pc:spChg>
        <pc:spChg chg="add mod">
          <ac:chgData name="Whittaker, Ryan" userId="873b3a98-b8cc-426f-9da0-8dcfa40dc643" providerId="ADAL" clId="{9769029B-DAE8-4543-A14E-8C5695AE6F3B}" dt="2020-03-26T09:44:45.128" v="312" actId="1076"/>
          <ac:spMkLst>
            <pc:docMk/>
            <pc:sldMk cId="1514833736" sldId="383"/>
            <ac:spMk id="16" creationId="{167B2B58-F274-4ABC-9463-D3760C758943}"/>
          </ac:spMkLst>
        </pc:spChg>
        <pc:spChg chg="add del mod">
          <ac:chgData name="Whittaker, Ryan" userId="873b3a98-b8cc-426f-9da0-8dcfa40dc643" providerId="ADAL" clId="{9769029B-DAE8-4543-A14E-8C5695AE6F3B}" dt="2020-03-26T09:43:47.458" v="282" actId="478"/>
          <ac:spMkLst>
            <pc:docMk/>
            <pc:sldMk cId="1514833736" sldId="383"/>
            <ac:spMk id="17" creationId="{14B2A0CE-90FD-4AD2-90CF-8A6593EBE9CE}"/>
          </ac:spMkLst>
        </pc:spChg>
        <pc:spChg chg="add mod">
          <ac:chgData name="Whittaker, Ryan" userId="873b3a98-b8cc-426f-9da0-8dcfa40dc643" providerId="ADAL" clId="{9769029B-DAE8-4543-A14E-8C5695AE6F3B}" dt="2020-03-26T09:44:31.497" v="294" actId="20577"/>
          <ac:spMkLst>
            <pc:docMk/>
            <pc:sldMk cId="1514833736" sldId="383"/>
            <ac:spMk id="19" creationId="{58DD139F-9AE0-4A6C-8368-BBA956D836E2}"/>
          </ac:spMkLst>
        </pc:spChg>
        <pc:picChg chg="del">
          <ac:chgData name="Whittaker, Ryan" userId="873b3a98-b8cc-426f-9da0-8dcfa40dc643" providerId="ADAL" clId="{9769029B-DAE8-4543-A14E-8C5695AE6F3B}" dt="2020-03-26T09:18:48.933" v="24" actId="478"/>
          <ac:picMkLst>
            <pc:docMk/>
            <pc:sldMk cId="1514833736" sldId="383"/>
            <ac:picMk id="5" creationId="{205C1C03-98EE-4960-92F3-FFB35F4DBC24}"/>
          </ac:picMkLst>
        </pc:picChg>
        <pc:picChg chg="add mod">
          <ac:chgData name="Whittaker, Ryan" userId="873b3a98-b8cc-426f-9da0-8dcfa40dc643" providerId="ADAL" clId="{9769029B-DAE8-4543-A14E-8C5695AE6F3B}" dt="2020-03-26T09:40:15.529" v="176" actId="1076"/>
          <ac:picMkLst>
            <pc:docMk/>
            <pc:sldMk cId="1514833736" sldId="383"/>
            <ac:picMk id="2050" creationId="{99448E80-4FC4-453C-869E-82C069338269}"/>
          </ac:picMkLst>
        </pc:picChg>
        <pc:picChg chg="add mod">
          <ac:chgData name="Whittaker, Ryan" userId="873b3a98-b8cc-426f-9da0-8dcfa40dc643" providerId="ADAL" clId="{9769029B-DAE8-4543-A14E-8C5695AE6F3B}" dt="2020-03-26T09:40:50.579" v="199" actId="1076"/>
          <ac:picMkLst>
            <pc:docMk/>
            <pc:sldMk cId="1514833736" sldId="383"/>
            <ac:picMk id="2052" creationId="{E98AECF3-704F-4D78-A21D-7DC4C6F4138B}"/>
          </ac:picMkLst>
        </pc:picChg>
        <pc:picChg chg="add mod">
          <ac:chgData name="Whittaker, Ryan" userId="873b3a98-b8cc-426f-9da0-8dcfa40dc643" providerId="ADAL" clId="{9769029B-DAE8-4543-A14E-8C5695AE6F3B}" dt="2020-03-26T09:43:16.177" v="270" actId="14100"/>
          <ac:picMkLst>
            <pc:docMk/>
            <pc:sldMk cId="1514833736" sldId="383"/>
            <ac:picMk id="2053" creationId="{31CBEA88-2BB4-402D-8805-907F6C451990}"/>
          </ac:picMkLst>
        </pc:picChg>
        <pc:picChg chg="add mod">
          <ac:chgData name="Whittaker, Ryan" userId="873b3a98-b8cc-426f-9da0-8dcfa40dc643" providerId="ADAL" clId="{9769029B-DAE8-4543-A14E-8C5695AE6F3B}" dt="2020-03-26T09:44:42.181" v="311" actId="1076"/>
          <ac:picMkLst>
            <pc:docMk/>
            <pc:sldMk cId="1514833736" sldId="383"/>
            <ac:picMk id="2054" creationId="{60A35C32-B43E-4CD0-AEA0-502A4CEED05E}"/>
          </ac:picMkLst>
        </pc:picChg>
        <pc:picChg chg="add mod">
          <ac:chgData name="Whittaker, Ryan" userId="873b3a98-b8cc-426f-9da0-8dcfa40dc643" providerId="ADAL" clId="{9769029B-DAE8-4543-A14E-8C5695AE6F3B}" dt="2020-03-26T09:43:27.196" v="275" actId="1076"/>
          <ac:picMkLst>
            <pc:docMk/>
            <pc:sldMk cId="1514833736" sldId="383"/>
            <ac:picMk id="2056" creationId="{9B2C6678-B81A-462D-BE89-8E06A17F0B6D}"/>
          </ac:picMkLst>
        </pc:picChg>
        <pc:picChg chg="add mod">
          <ac:chgData name="Whittaker, Ryan" userId="873b3a98-b8cc-426f-9da0-8dcfa40dc643" providerId="ADAL" clId="{9769029B-DAE8-4543-A14E-8C5695AE6F3B}" dt="2020-03-26T09:44:49.897" v="314" actId="1076"/>
          <ac:picMkLst>
            <pc:docMk/>
            <pc:sldMk cId="1514833736" sldId="383"/>
            <ac:picMk id="2058" creationId="{46FF7EC6-5B88-4302-AD8F-CCFC9DDE074C}"/>
          </ac:picMkLst>
        </pc:picChg>
      </pc:sldChg>
      <pc:sldChg chg="del">
        <pc:chgData name="Whittaker, Ryan" userId="873b3a98-b8cc-426f-9da0-8dcfa40dc643" providerId="ADAL" clId="{9769029B-DAE8-4543-A14E-8C5695AE6F3B}" dt="2020-03-26T09:17:31.379" v="20" actId="2696"/>
        <pc:sldMkLst>
          <pc:docMk/>
          <pc:sldMk cId="733249205" sldId="384"/>
        </pc:sldMkLst>
      </pc:sldChg>
      <pc:sldChg chg="addSp delSp modSp add modAnim">
        <pc:chgData name="Whittaker, Ryan" userId="873b3a98-b8cc-426f-9da0-8dcfa40dc643" providerId="ADAL" clId="{9769029B-DAE8-4543-A14E-8C5695AE6F3B}" dt="2020-03-26T09:57:15.391" v="589"/>
        <pc:sldMkLst>
          <pc:docMk/>
          <pc:sldMk cId="2843713486" sldId="384"/>
        </pc:sldMkLst>
        <pc:spChg chg="add mod">
          <ac:chgData name="Whittaker, Ryan" userId="873b3a98-b8cc-426f-9da0-8dcfa40dc643" providerId="ADAL" clId="{9769029B-DAE8-4543-A14E-8C5695AE6F3B}" dt="2020-03-26T09:52:06.671" v="572" actId="1076"/>
          <ac:spMkLst>
            <pc:docMk/>
            <pc:sldMk cId="2843713486" sldId="384"/>
            <ac:spMk id="2" creationId="{D62F72C6-52DE-4818-AFD1-25ACF7540EC8}"/>
          </ac:spMkLst>
        </pc:spChg>
        <pc:spChg chg="add del">
          <ac:chgData name="Whittaker, Ryan" userId="873b3a98-b8cc-426f-9da0-8dcfa40dc643" providerId="ADAL" clId="{9769029B-DAE8-4543-A14E-8C5695AE6F3B}" dt="2020-03-26T09:51:28.346" v="540"/>
          <ac:spMkLst>
            <pc:docMk/>
            <pc:sldMk cId="2843713486" sldId="384"/>
            <ac:spMk id="3" creationId="{6572EE78-FA27-44EE-9639-77303BC48D4E}"/>
          </ac:spMkLst>
        </pc:spChg>
        <pc:spChg chg="del">
          <ac:chgData name="Whittaker, Ryan" userId="873b3a98-b8cc-426f-9da0-8dcfa40dc643" providerId="ADAL" clId="{9769029B-DAE8-4543-A14E-8C5695AE6F3B}" dt="2020-03-26T09:47:34.466" v="317" actId="478"/>
          <ac:spMkLst>
            <pc:docMk/>
            <pc:sldMk cId="2843713486" sldId="384"/>
            <ac:spMk id="8" creationId="{65A31CE1-3DC6-47C3-89F8-82865597A5A2}"/>
          </ac:spMkLst>
        </pc:spChg>
        <pc:spChg chg="del">
          <ac:chgData name="Whittaker, Ryan" userId="873b3a98-b8cc-426f-9da0-8dcfa40dc643" providerId="ADAL" clId="{9769029B-DAE8-4543-A14E-8C5695AE6F3B}" dt="2020-03-26T09:47:35.599" v="318" actId="478"/>
          <ac:spMkLst>
            <pc:docMk/>
            <pc:sldMk cId="2843713486" sldId="384"/>
            <ac:spMk id="14" creationId="{6AF5C574-965D-4512-AD7C-14922A395E81}"/>
          </ac:spMkLst>
        </pc:spChg>
        <pc:spChg chg="del">
          <ac:chgData name="Whittaker, Ryan" userId="873b3a98-b8cc-426f-9da0-8dcfa40dc643" providerId="ADAL" clId="{9769029B-DAE8-4543-A14E-8C5695AE6F3B}" dt="2020-03-26T09:47:42.270" v="325" actId="478"/>
          <ac:spMkLst>
            <pc:docMk/>
            <pc:sldMk cId="2843713486" sldId="384"/>
            <ac:spMk id="15" creationId="{245A02B7-2E23-4E93-B180-237B96FB6B7C}"/>
          </ac:spMkLst>
        </pc:spChg>
        <pc:spChg chg="del">
          <ac:chgData name="Whittaker, Ryan" userId="873b3a98-b8cc-426f-9da0-8dcfa40dc643" providerId="ADAL" clId="{9769029B-DAE8-4543-A14E-8C5695AE6F3B}" dt="2020-03-26T09:47:37.936" v="321" actId="478"/>
          <ac:spMkLst>
            <pc:docMk/>
            <pc:sldMk cId="2843713486" sldId="384"/>
            <ac:spMk id="16" creationId="{167B2B58-F274-4ABC-9463-D3760C758943}"/>
          </ac:spMkLst>
        </pc:spChg>
        <pc:spChg chg="add mod">
          <ac:chgData name="Whittaker, Ryan" userId="873b3a98-b8cc-426f-9da0-8dcfa40dc643" providerId="ADAL" clId="{9769029B-DAE8-4543-A14E-8C5695AE6F3B}" dt="2020-03-26T09:52:10.788" v="573" actId="1076"/>
          <ac:spMkLst>
            <pc:docMk/>
            <pc:sldMk cId="2843713486" sldId="384"/>
            <ac:spMk id="17" creationId="{C5BA4282-A1B5-426B-8251-E00E5348CA3B}"/>
          </ac:spMkLst>
        </pc:spChg>
        <pc:spChg chg="del">
          <ac:chgData name="Whittaker, Ryan" userId="873b3a98-b8cc-426f-9da0-8dcfa40dc643" providerId="ADAL" clId="{9769029B-DAE8-4543-A14E-8C5695AE6F3B}" dt="2020-03-26T09:47:40.309" v="323" actId="478"/>
          <ac:spMkLst>
            <pc:docMk/>
            <pc:sldMk cId="2843713486" sldId="384"/>
            <ac:spMk id="19" creationId="{58DD139F-9AE0-4A6C-8368-BBA956D836E2}"/>
          </ac:spMkLst>
        </pc:spChg>
        <pc:picChg chg="add mod">
          <ac:chgData name="Whittaker, Ryan" userId="873b3a98-b8cc-426f-9da0-8dcfa40dc643" providerId="ADAL" clId="{9769029B-DAE8-4543-A14E-8C5695AE6F3B}" dt="2020-03-26T09:57:12.546" v="588" actId="1076"/>
          <ac:picMkLst>
            <pc:docMk/>
            <pc:sldMk cId="2843713486" sldId="384"/>
            <ac:picMk id="5" creationId="{0E52B988-5371-40DB-9E61-EE00AC82A968}"/>
          </ac:picMkLst>
        </pc:picChg>
        <pc:picChg chg="add mod">
          <ac:chgData name="Whittaker, Ryan" userId="873b3a98-b8cc-426f-9da0-8dcfa40dc643" providerId="ADAL" clId="{9769029B-DAE8-4543-A14E-8C5695AE6F3B}" dt="2020-03-26T09:52:47.353" v="585" actId="1076"/>
          <ac:picMkLst>
            <pc:docMk/>
            <pc:sldMk cId="2843713486" sldId="384"/>
            <ac:picMk id="18" creationId="{43032777-13CF-4B34-BEDF-1C366D8CDFAC}"/>
          </ac:picMkLst>
        </pc:picChg>
        <pc:picChg chg="add mod">
          <ac:chgData name="Whittaker, Ryan" userId="873b3a98-b8cc-426f-9da0-8dcfa40dc643" providerId="ADAL" clId="{9769029B-DAE8-4543-A14E-8C5695AE6F3B}" dt="2020-03-26T09:52:45.425" v="583" actId="1076"/>
          <ac:picMkLst>
            <pc:docMk/>
            <pc:sldMk cId="2843713486" sldId="384"/>
            <ac:picMk id="20" creationId="{644D7A45-CCB1-4797-857A-79303C91E4B0}"/>
          </ac:picMkLst>
        </pc:picChg>
        <pc:picChg chg="add mod">
          <ac:chgData name="Whittaker, Ryan" userId="873b3a98-b8cc-426f-9da0-8dcfa40dc643" providerId="ADAL" clId="{9769029B-DAE8-4543-A14E-8C5695AE6F3B}" dt="2020-03-26T09:52:46.363" v="584" actId="1076"/>
          <ac:picMkLst>
            <pc:docMk/>
            <pc:sldMk cId="2843713486" sldId="384"/>
            <ac:picMk id="21" creationId="{DFB5EBD5-5A84-457B-B7E1-BD08654D3F3F}"/>
          </ac:picMkLst>
        </pc:picChg>
        <pc:picChg chg="del">
          <ac:chgData name="Whittaker, Ryan" userId="873b3a98-b8cc-426f-9da0-8dcfa40dc643" providerId="ADAL" clId="{9769029B-DAE8-4543-A14E-8C5695AE6F3B}" dt="2020-03-26T09:47:32.575" v="316" actId="478"/>
          <ac:picMkLst>
            <pc:docMk/>
            <pc:sldMk cId="2843713486" sldId="384"/>
            <ac:picMk id="2050" creationId="{99448E80-4FC4-453C-869E-82C069338269}"/>
          </ac:picMkLst>
        </pc:picChg>
        <pc:picChg chg="del">
          <ac:chgData name="Whittaker, Ryan" userId="873b3a98-b8cc-426f-9da0-8dcfa40dc643" providerId="ADAL" clId="{9769029B-DAE8-4543-A14E-8C5695AE6F3B}" dt="2020-03-26T09:47:36.133" v="319" actId="478"/>
          <ac:picMkLst>
            <pc:docMk/>
            <pc:sldMk cId="2843713486" sldId="384"/>
            <ac:picMk id="2052" creationId="{E98AECF3-704F-4D78-A21D-7DC4C6F4138B}"/>
          </ac:picMkLst>
        </pc:picChg>
        <pc:picChg chg="del">
          <ac:chgData name="Whittaker, Ryan" userId="873b3a98-b8cc-426f-9da0-8dcfa40dc643" providerId="ADAL" clId="{9769029B-DAE8-4543-A14E-8C5695AE6F3B}" dt="2020-03-26T09:47:42.712" v="326" actId="478"/>
          <ac:picMkLst>
            <pc:docMk/>
            <pc:sldMk cId="2843713486" sldId="384"/>
            <ac:picMk id="2053" creationId="{31CBEA88-2BB4-402D-8805-907F6C451990}"/>
          </ac:picMkLst>
        </pc:picChg>
        <pc:picChg chg="del">
          <ac:chgData name="Whittaker, Ryan" userId="873b3a98-b8cc-426f-9da0-8dcfa40dc643" providerId="ADAL" clId="{9769029B-DAE8-4543-A14E-8C5695AE6F3B}" dt="2020-03-26T09:47:36.590" v="320" actId="478"/>
          <ac:picMkLst>
            <pc:docMk/>
            <pc:sldMk cId="2843713486" sldId="384"/>
            <ac:picMk id="2054" creationId="{60A35C32-B43E-4CD0-AEA0-502A4CEED05E}"/>
          </ac:picMkLst>
        </pc:picChg>
        <pc:picChg chg="del">
          <ac:chgData name="Whittaker, Ryan" userId="873b3a98-b8cc-426f-9da0-8dcfa40dc643" providerId="ADAL" clId="{9769029B-DAE8-4543-A14E-8C5695AE6F3B}" dt="2020-03-26T09:47:40.801" v="324" actId="478"/>
          <ac:picMkLst>
            <pc:docMk/>
            <pc:sldMk cId="2843713486" sldId="384"/>
            <ac:picMk id="2056" creationId="{9B2C6678-B81A-462D-BE89-8E06A17F0B6D}"/>
          </ac:picMkLst>
        </pc:picChg>
        <pc:picChg chg="del">
          <ac:chgData name="Whittaker, Ryan" userId="873b3a98-b8cc-426f-9da0-8dcfa40dc643" providerId="ADAL" clId="{9769029B-DAE8-4543-A14E-8C5695AE6F3B}" dt="2020-03-26T09:47:38.635" v="322" actId="478"/>
          <ac:picMkLst>
            <pc:docMk/>
            <pc:sldMk cId="2843713486" sldId="384"/>
            <ac:picMk id="2058" creationId="{46FF7EC6-5B88-4302-AD8F-CCFC9DDE074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2/14/2024</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2/14/2024</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3</a:t>
            </a:fld>
            <a:endParaRPr lang="en-US"/>
          </a:p>
        </p:txBody>
      </p:sp>
    </p:spTree>
    <p:extLst>
      <p:ext uri="{BB962C8B-B14F-4D97-AF65-F5344CB8AC3E}">
        <p14:creationId xmlns:p14="http://schemas.microsoft.com/office/powerpoint/2010/main" val="2856571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14</a:t>
            </a:fld>
            <a:endParaRPr lang="en-US"/>
          </a:p>
        </p:txBody>
      </p:sp>
    </p:spTree>
    <p:extLst>
      <p:ext uri="{BB962C8B-B14F-4D97-AF65-F5344CB8AC3E}">
        <p14:creationId xmlns:p14="http://schemas.microsoft.com/office/powerpoint/2010/main" val="2390210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15</a:t>
            </a:fld>
            <a:endParaRPr lang="en-US"/>
          </a:p>
        </p:txBody>
      </p:sp>
    </p:spTree>
    <p:extLst>
      <p:ext uri="{BB962C8B-B14F-4D97-AF65-F5344CB8AC3E}">
        <p14:creationId xmlns:p14="http://schemas.microsoft.com/office/powerpoint/2010/main" val="4149837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16</a:t>
            </a:fld>
            <a:endParaRPr lang="en-US"/>
          </a:p>
        </p:txBody>
      </p:sp>
    </p:spTree>
    <p:extLst>
      <p:ext uri="{BB962C8B-B14F-4D97-AF65-F5344CB8AC3E}">
        <p14:creationId xmlns:p14="http://schemas.microsoft.com/office/powerpoint/2010/main" val="955641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17</a:t>
            </a:fld>
            <a:endParaRPr lang="en-US"/>
          </a:p>
        </p:txBody>
      </p:sp>
    </p:spTree>
    <p:extLst>
      <p:ext uri="{BB962C8B-B14F-4D97-AF65-F5344CB8AC3E}">
        <p14:creationId xmlns:p14="http://schemas.microsoft.com/office/powerpoint/2010/main" val="130721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6</a:t>
            </a:fld>
            <a:endParaRPr lang="en-US"/>
          </a:p>
        </p:txBody>
      </p:sp>
    </p:spTree>
    <p:extLst>
      <p:ext uri="{BB962C8B-B14F-4D97-AF65-F5344CB8AC3E}">
        <p14:creationId xmlns:p14="http://schemas.microsoft.com/office/powerpoint/2010/main" val="2510319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7</a:t>
            </a:fld>
            <a:endParaRPr lang="en-US"/>
          </a:p>
        </p:txBody>
      </p:sp>
    </p:spTree>
    <p:extLst>
      <p:ext uri="{BB962C8B-B14F-4D97-AF65-F5344CB8AC3E}">
        <p14:creationId xmlns:p14="http://schemas.microsoft.com/office/powerpoint/2010/main" val="2380728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8</a:t>
            </a:fld>
            <a:endParaRPr lang="en-US"/>
          </a:p>
        </p:txBody>
      </p:sp>
    </p:spTree>
    <p:extLst>
      <p:ext uri="{BB962C8B-B14F-4D97-AF65-F5344CB8AC3E}">
        <p14:creationId xmlns:p14="http://schemas.microsoft.com/office/powerpoint/2010/main" val="2031140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9</a:t>
            </a:fld>
            <a:endParaRPr lang="en-US"/>
          </a:p>
        </p:txBody>
      </p:sp>
    </p:spTree>
    <p:extLst>
      <p:ext uri="{BB962C8B-B14F-4D97-AF65-F5344CB8AC3E}">
        <p14:creationId xmlns:p14="http://schemas.microsoft.com/office/powerpoint/2010/main" val="3971989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10</a:t>
            </a:fld>
            <a:endParaRPr lang="en-US"/>
          </a:p>
        </p:txBody>
      </p:sp>
    </p:spTree>
    <p:extLst>
      <p:ext uri="{BB962C8B-B14F-4D97-AF65-F5344CB8AC3E}">
        <p14:creationId xmlns:p14="http://schemas.microsoft.com/office/powerpoint/2010/main" val="769890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11</a:t>
            </a:fld>
            <a:endParaRPr lang="en-US"/>
          </a:p>
        </p:txBody>
      </p:sp>
    </p:spTree>
    <p:extLst>
      <p:ext uri="{BB962C8B-B14F-4D97-AF65-F5344CB8AC3E}">
        <p14:creationId xmlns:p14="http://schemas.microsoft.com/office/powerpoint/2010/main" val="1149323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12</a:t>
            </a:fld>
            <a:endParaRPr lang="en-US"/>
          </a:p>
        </p:txBody>
      </p:sp>
    </p:spTree>
    <p:extLst>
      <p:ext uri="{BB962C8B-B14F-4D97-AF65-F5344CB8AC3E}">
        <p14:creationId xmlns:p14="http://schemas.microsoft.com/office/powerpoint/2010/main" val="3170057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13</a:t>
            </a:fld>
            <a:endParaRPr lang="en-US"/>
          </a:p>
        </p:txBody>
      </p:sp>
    </p:spTree>
    <p:extLst>
      <p:ext uri="{BB962C8B-B14F-4D97-AF65-F5344CB8AC3E}">
        <p14:creationId xmlns:p14="http://schemas.microsoft.com/office/powerpoint/2010/main" val="998282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3111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252480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image" Target="../media/image1.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6.xml"/><Relationship Id="rId7" Type="http://schemas.openxmlformats.org/officeDocument/2006/relationships/image" Target="../media/image1.jpeg"/><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theme" Target="../theme/theme3.xml"/><Relationship Id="rId5" Type="http://schemas.openxmlformats.org/officeDocument/2006/relationships/slideLayout" Target="../slideLayouts/slideLayout58.xml"/><Relationship Id="rId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image" Target="../media/image1.jpe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theme" Target="../theme/theme4.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 id="2147483849" r:id="rId2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THargreaves/beginners-python/blob/master/session_seven/session_seven_filled_template.ipynb" TargetMode="External"/><Relationship Id="rId4" Type="http://schemas.openxmlformats.org/officeDocument/2006/relationships/hyperlink" Target="https://colab.research.google.com/github/THargreaves/beginners-python/blob/master/session_seven/session_seven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48.tmp"/><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47.tmp"/><Relationship Id="rId5" Type="http://schemas.openxmlformats.org/officeDocument/2006/relationships/image" Target="../media/image46.tmp"/><Relationship Id="rId4" Type="http://schemas.openxmlformats.org/officeDocument/2006/relationships/image" Target="../media/image45.tmp"/></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51.tmp"/><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50.tmp"/><Relationship Id="rId5" Type="http://schemas.openxmlformats.org/officeDocument/2006/relationships/image" Target="../media/image49.tmp"/><Relationship Id="rId4" Type="http://schemas.openxmlformats.org/officeDocument/2006/relationships/image" Target="../media/image48.tmp"/></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52.tmp"/></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4.xml"/><Relationship Id="rId6" Type="http://schemas.openxmlformats.org/officeDocument/2006/relationships/image" Target="../media/image55.tmp"/><Relationship Id="rId5" Type="http://schemas.openxmlformats.org/officeDocument/2006/relationships/image" Target="../media/image54.tmp"/><Relationship Id="rId4" Type="http://schemas.openxmlformats.org/officeDocument/2006/relationships/image" Target="../media/image53.tmp"/></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image" Target="../media/image58.tmp"/><Relationship Id="rId5" Type="http://schemas.openxmlformats.org/officeDocument/2006/relationships/image" Target="../media/image57.tmp"/><Relationship Id="rId4" Type="http://schemas.openxmlformats.org/officeDocument/2006/relationships/image" Target="../media/image56.tmp"/></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4.xml"/><Relationship Id="rId5" Type="http://schemas.openxmlformats.org/officeDocument/2006/relationships/image" Target="../media/image60.tmp"/><Relationship Id="rId4" Type="http://schemas.openxmlformats.org/officeDocument/2006/relationships/image" Target="../media/image59.tmp"/></Relationships>
</file>

<file path=ppt/slides/_rels/slide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37.tmp"/></Relationships>
</file>

<file path=ppt/slides/_rels/slide5.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4.xml"/><Relationship Id="rId5" Type="http://schemas.openxmlformats.org/officeDocument/2006/relationships/image" Target="../media/image40.tmp"/><Relationship Id="rId4" Type="http://schemas.openxmlformats.org/officeDocument/2006/relationships/image" Target="../media/image39.tmp"/></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44.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Seven</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Working with 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7"/>
            <a:ext cx="8619938" cy="274957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latin typeface="Arial"/>
                <a:cs typeface="Arial"/>
              </a:rPr>
              <a:t>By default, python usually interacts with dictionaries via their keys</a:t>
            </a:r>
          </a:p>
        </p:txBody>
      </p:sp>
      <p:sp>
        <p:nvSpPr>
          <p:cNvPr id="9" name="Text Placeholder 2">
            <a:extLst>
              <a:ext uri="{FF2B5EF4-FFF2-40B4-BE49-F238E27FC236}">
                <a16:creationId xmlns:a16="http://schemas.microsoft.com/office/drawing/2014/main" id="{757D3795-1486-40C0-A71B-F9CA199D1B92}"/>
              </a:ext>
            </a:extLst>
          </p:cNvPr>
          <p:cNvSpPr txBox="1">
            <a:spLocks/>
          </p:cNvSpPr>
          <p:nvPr/>
        </p:nvSpPr>
        <p:spPr>
          <a:xfrm>
            <a:off x="139686"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Check for membership</a:t>
            </a: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sp>
        <p:nvSpPr>
          <p:cNvPr id="13" name="Text Placeholder 2">
            <a:extLst>
              <a:ext uri="{FF2B5EF4-FFF2-40B4-BE49-F238E27FC236}">
                <a16:creationId xmlns:a16="http://schemas.microsoft.com/office/drawing/2014/main" id="{A1FA3161-1025-496B-8678-2F2635C24E98}"/>
              </a:ext>
            </a:extLst>
          </p:cNvPr>
          <p:cNvSpPr txBox="1">
            <a:spLocks/>
          </p:cNvSpPr>
          <p:nvPr/>
        </p:nvSpPr>
        <p:spPr>
          <a:xfrm>
            <a:off x="2995132"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Looping over a dictionary</a:t>
            </a:r>
            <a:endParaRPr lang="en-US" b="1" dirty="0"/>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sp>
        <p:nvSpPr>
          <p:cNvPr id="14" name="Text Placeholder 2">
            <a:extLst>
              <a:ext uri="{FF2B5EF4-FFF2-40B4-BE49-F238E27FC236}">
                <a16:creationId xmlns:a16="http://schemas.microsoft.com/office/drawing/2014/main" id="{B1627655-64AA-463C-8F65-529CB6983D0D}"/>
              </a:ext>
            </a:extLst>
          </p:cNvPr>
          <p:cNvSpPr txBox="1">
            <a:spLocks/>
          </p:cNvSpPr>
          <p:nvPr/>
        </p:nvSpPr>
        <p:spPr>
          <a:xfrm>
            <a:off x="5815404"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Deleting an entry</a:t>
            </a: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pic>
        <p:nvPicPr>
          <p:cNvPr id="12" name="Picture 11" descr="A screenshot of a computer&#10;&#10;Description automatically generated">
            <a:extLst>
              <a:ext uri="{FF2B5EF4-FFF2-40B4-BE49-F238E27FC236}">
                <a16:creationId xmlns:a16="http://schemas.microsoft.com/office/drawing/2014/main" id="{93CDC603-BEA7-C6A3-385F-08CDC26577C5}"/>
              </a:ext>
            </a:extLst>
          </p:cNvPr>
          <p:cNvPicPr>
            <a:picLocks noChangeAspect="1"/>
          </p:cNvPicPr>
          <p:nvPr/>
        </p:nvPicPr>
        <p:blipFill>
          <a:blip r:embed="rId4"/>
          <a:stretch>
            <a:fillRect/>
          </a:stretch>
        </p:blipFill>
        <p:spPr>
          <a:xfrm>
            <a:off x="470972" y="2640668"/>
            <a:ext cx="1974165" cy="1457521"/>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46662C96-9676-1507-6ECE-A84AEE22A089}"/>
              </a:ext>
            </a:extLst>
          </p:cNvPr>
          <p:cNvPicPr>
            <a:picLocks noChangeAspect="1"/>
          </p:cNvPicPr>
          <p:nvPr/>
        </p:nvPicPr>
        <p:blipFill>
          <a:blip r:embed="rId5"/>
          <a:stretch>
            <a:fillRect/>
          </a:stretch>
        </p:blipFill>
        <p:spPr>
          <a:xfrm>
            <a:off x="3538522" y="2845959"/>
            <a:ext cx="1738729" cy="1782197"/>
          </a:xfrm>
          <a:prstGeom prst="rect">
            <a:avLst/>
          </a:prstGeom>
        </p:spPr>
      </p:pic>
      <p:pic>
        <p:nvPicPr>
          <p:cNvPr id="19" name="Picture 18" descr="A screenshot of a computer code&#10;&#10;Description automatically generated">
            <a:extLst>
              <a:ext uri="{FF2B5EF4-FFF2-40B4-BE49-F238E27FC236}">
                <a16:creationId xmlns:a16="http://schemas.microsoft.com/office/drawing/2014/main" id="{2E0DC09F-E82C-3B26-5234-38D13BD51D1E}"/>
              </a:ext>
            </a:extLst>
          </p:cNvPr>
          <p:cNvPicPr>
            <a:picLocks noChangeAspect="1"/>
          </p:cNvPicPr>
          <p:nvPr/>
        </p:nvPicPr>
        <p:blipFill>
          <a:blip r:embed="rId6"/>
          <a:stretch>
            <a:fillRect/>
          </a:stretch>
        </p:blipFill>
        <p:spPr>
          <a:xfrm>
            <a:off x="6149858" y="2559169"/>
            <a:ext cx="2040150" cy="1936633"/>
          </a:xfrm>
          <a:prstGeom prst="rect">
            <a:avLst/>
          </a:prstGeom>
        </p:spPr>
      </p:pic>
      <p:pic>
        <p:nvPicPr>
          <p:cNvPr id="25" name="Picture 24">
            <a:extLst>
              <a:ext uri="{FF2B5EF4-FFF2-40B4-BE49-F238E27FC236}">
                <a16:creationId xmlns:a16="http://schemas.microsoft.com/office/drawing/2014/main" id="{B71C38C6-B139-743B-D52C-152A55C3EA3D}"/>
              </a:ext>
            </a:extLst>
          </p:cNvPr>
          <p:cNvPicPr>
            <a:picLocks noChangeAspect="1"/>
          </p:cNvPicPr>
          <p:nvPr/>
        </p:nvPicPr>
        <p:blipFill>
          <a:blip r:embed="rId7"/>
          <a:stretch>
            <a:fillRect/>
          </a:stretch>
        </p:blipFill>
        <p:spPr>
          <a:xfrm>
            <a:off x="694369" y="1239737"/>
            <a:ext cx="7427033" cy="605921"/>
          </a:xfrm>
          <a:prstGeom prst="rect">
            <a:avLst/>
          </a:prstGeom>
        </p:spPr>
      </p:pic>
    </p:spTree>
    <p:extLst>
      <p:ext uri="{BB962C8B-B14F-4D97-AF65-F5344CB8AC3E}">
        <p14:creationId xmlns:p14="http://schemas.microsoft.com/office/powerpoint/2010/main" val="383577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Working with 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7"/>
            <a:ext cx="8619938" cy="274957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latin typeface="Arial"/>
                <a:cs typeface="Arial"/>
              </a:rPr>
              <a:t>If you want to interact with a dictionary via it’s keys or items, this can be done manually.</a:t>
            </a:r>
          </a:p>
        </p:txBody>
      </p:sp>
      <p:pic>
        <p:nvPicPr>
          <p:cNvPr id="25" name="Picture 24">
            <a:extLst>
              <a:ext uri="{FF2B5EF4-FFF2-40B4-BE49-F238E27FC236}">
                <a16:creationId xmlns:a16="http://schemas.microsoft.com/office/drawing/2014/main" id="{B71C38C6-B139-743B-D52C-152A55C3EA3D}"/>
              </a:ext>
            </a:extLst>
          </p:cNvPr>
          <p:cNvPicPr>
            <a:picLocks noChangeAspect="1"/>
          </p:cNvPicPr>
          <p:nvPr/>
        </p:nvPicPr>
        <p:blipFill>
          <a:blip r:embed="rId4"/>
          <a:stretch>
            <a:fillRect/>
          </a:stretch>
        </p:blipFill>
        <p:spPr>
          <a:xfrm>
            <a:off x="694369" y="1516024"/>
            <a:ext cx="7427033" cy="605921"/>
          </a:xfrm>
          <a:prstGeom prst="rect">
            <a:avLst/>
          </a:prstGeom>
        </p:spPr>
      </p:pic>
      <p:pic>
        <p:nvPicPr>
          <p:cNvPr id="5" name="Picture 4" descr="A close-up of a website&#10;&#10;Description automatically generated">
            <a:extLst>
              <a:ext uri="{FF2B5EF4-FFF2-40B4-BE49-F238E27FC236}">
                <a16:creationId xmlns:a16="http://schemas.microsoft.com/office/drawing/2014/main" id="{6377B8D9-7742-7626-65B9-7394F2C6DB15}"/>
              </a:ext>
            </a:extLst>
          </p:cNvPr>
          <p:cNvPicPr>
            <a:picLocks noChangeAspect="1"/>
          </p:cNvPicPr>
          <p:nvPr/>
        </p:nvPicPr>
        <p:blipFill>
          <a:blip r:embed="rId5"/>
          <a:stretch>
            <a:fillRect/>
          </a:stretch>
        </p:blipFill>
        <p:spPr>
          <a:xfrm>
            <a:off x="453716" y="2996322"/>
            <a:ext cx="2480258" cy="853209"/>
          </a:xfrm>
          <a:prstGeom prst="rect">
            <a:avLst/>
          </a:prstGeom>
        </p:spPr>
      </p:pic>
      <p:pic>
        <p:nvPicPr>
          <p:cNvPr id="15" name="Picture 14" descr="A screenshot of a computer code&#10;&#10;Description automatically generated">
            <a:extLst>
              <a:ext uri="{FF2B5EF4-FFF2-40B4-BE49-F238E27FC236}">
                <a16:creationId xmlns:a16="http://schemas.microsoft.com/office/drawing/2014/main" id="{0A210B29-BE9B-83CA-67CE-D1DE13ABC445}"/>
              </a:ext>
            </a:extLst>
          </p:cNvPr>
          <p:cNvPicPr>
            <a:picLocks noChangeAspect="1"/>
          </p:cNvPicPr>
          <p:nvPr/>
        </p:nvPicPr>
        <p:blipFill>
          <a:blip r:embed="rId6"/>
          <a:stretch>
            <a:fillRect/>
          </a:stretch>
        </p:blipFill>
        <p:spPr>
          <a:xfrm>
            <a:off x="3109697" y="2609319"/>
            <a:ext cx="2367294" cy="1753551"/>
          </a:xfrm>
          <a:prstGeom prst="rect">
            <a:avLst/>
          </a:prstGeom>
        </p:spPr>
      </p:pic>
      <p:pic>
        <p:nvPicPr>
          <p:cNvPr id="18" name="Picture 17" descr="A screenshot of a computer code&#10;&#10;Description automatically generated">
            <a:extLst>
              <a:ext uri="{FF2B5EF4-FFF2-40B4-BE49-F238E27FC236}">
                <a16:creationId xmlns:a16="http://schemas.microsoft.com/office/drawing/2014/main" id="{BC94007E-42B0-DD59-A1AF-40A48406D272}"/>
              </a:ext>
            </a:extLst>
          </p:cNvPr>
          <p:cNvPicPr>
            <a:picLocks noChangeAspect="1"/>
          </p:cNvPicPr>
          <p:nvPr/>
        </p:nvPicPr>
        <p:blipFill>
          <a:blip r:embed="rId7"/>
          <a:stretch>
            <a:fillRect/>
          </a:stretch>
        </p:blipFill>
        <p:spPr>
          <a:xfrm>
            <a:off x="5702989" y="2571749"/>
            <a:ext cx="2579915" cy="1858793"/>
          </a:xfrm>
          <a:prstGeom prst="rect">
            <a:avLst/>
          </a:prstGeom>
        </p:spPr>
      </p:pic>
    </p:spTree>
    <p:extLst>
      <p:ext uri="{BB962C8B-B14F-4D97-AF65-F5344CB8AC3E}">
        <p14:creationId xmlns:p14="http://schemas.microsoft.com/office/powerpoint/2010/main" val="3086354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More Dictionaries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9579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function that takes a string as input, and outputs a dictionary containing the number of times each character appears in the string. Try running it on the string “beginners python”.</a:t>
            </a:r>
          </a:p>
          <a:p>
            <a:pPr marL="342900" indent="-342900">
              <a:buFont typeface="Arial"/>
              <a:buChar char="•"/>
            </a:pPr>
            <a:r>
              <a:rPr lang="en-GB" sz="2000" dirty="0">
                <a:latin typeface="Arial"/>
                <a:cs typeface="Arial"/>
              </a:rPr>
              <a:t>Modify the function so it prints an output of the form below (bonus points if you can correct my grammar):</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There are many modifications you could make to this function, e.g. printing out the letters in order of frequency, dealing with capital letters. I encourage you to do some experimenting in your own time.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endParaRPr lang="en-GB" sz="2000" dirty="0">
              <a:latin typeface="Arial"/>
              <a:cs typeface="Arial"/>
            </a:endParaRP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7" name="Picture 6" descr="A white background with black text&#10;&#10;Description automatically generated">
            <a:extLst>
              <a:ext uri="{FF2B5EF4-FFF2-40B4-BE49-F238E27FC236}">
                <a16:creationId xmlns:a16="http://schemas.microsoft.com/office/drawing/2014/main" id="{60370483-D22E-229D-3F14-790A7C923EDA}"/>
              </a:ext>
            </a:extLst>
          </p:cNvPr>
          <p:cNvPicPr>
            <a:picLocks noChangeAspect="1"/>
          </p:cNvPicPr>
          <p:nvPr/>
        </p:nvPicPr>
        <p:blipFill rotWithShape="1">
          <a:blip r:embed="rId4"/>
          <a:srcRect b="77740"/>
          <a:stretch/>
        </p:blipFill>
        <p:spPr>
          <a:xfrm>
            <a:off x="2572161" y="2571750"/>
            <a:ext cx="3999678" cy="711179"/>
          </a:xfrm>
          <a:prstGeom prst="rect">
            <a:avLst/>
          </a:prstGeom>
        </p:spPr>
      </p:pic>
    </p:spTree>
    <p:extLst>
      <p:ext uri="{BB962C8B-B14F-4D97-AF65-F5344CB8AC3E}">
        <p14:creationId xmlns:p14="http://schemas.microsoft.com/office/powerpoint/2010/main" val="646436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More Dictionaries Puzzles –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pic>
        <p:nvPicPr>
          <p:cNvPr id="5" name="Picture 4" descr="A screen shot of a computer program&#10;&#10;Description automatically generated">
            <a:extLst>
              <a:ext uri="{FF2B5EF4-FFF2-40B4-BE49-F238E27FC236}">
                <a16:creationId xmlns:a16="http://schemas.microsoft.com/office/drawing/2014/main" id="{7C45F57C-5AEE-8363-BF20-2C9648903570}"/>
              </a:ext>
            </a:extLst>
          </p:cNvPr>
          <p:cNvPicPr>
            <a:picLocks noChangeAspect="1"/>
          </p:cNvPicPr>
          <p:nvPr/>
        </p:nvPicPr>
        <p:blipFill>
          <a:blip r:embed="rId4"/>
          <a:stretch>
            <a:fillRect/>
          </a:stretch>
        </p:blipFill>
        <p:spPr>
          <a:xfrm>
            <a:off x="237062" y="1599802"/>
            <a:ext cx="2417598" cy="2046679"/>
          </a:xfrm>
          <a:prstGeom prst="rect">
            <a:avLst/>
          </a:prstGeom>
        </p:spPr>
      </p:pic>
      <p:pic>
        <p:nvPicPr>
          <p:cNvPr id="9" name="Picture 8" descr="A computer code with colorful text&#10;&#10;Description automatically generated">
            <a:extLst>
              <a:ext uri="{FF2B5EF4-FFF2-40B4-BE49-F238E27FC236}">
                <a16:creationId xmlns:a16="http://schemas.microsoft.com/office/drawing/2014/main" id="{EC6904AE-9017-E0FB-8456-C4BA3A2C7026}"/>
              </a:ext>
            </a:extLst>
          </p:cNvPr>
          <p:cNvPicPr>
            <a:picLocks noChangeAspect="1"/>
          </p:cNvPicPr>
          <p:nvPr/>
        </p:nvPicPr>
        <p:blipFill>
          <a:blip r:embed="rId5"/>
          <a:stretch>
            <a:fillRect/>
          </a:stretch>
        </p:blipFill>
        <p:spPr>
          <a:xfrm>
            <a:off x="2846111" y="683856"/>
            <a:ext cx="5621055" cy="1928321"/>
          </a:xfrm>
          <a:prstGeom prst="rect">
            <a:avLst/>
          </a:prstGeom>
        </p:spPr>
      </p:pic>
      <p:pic>
        <p:nvPicPr>
          <p:cNvPr id="12" name="Picture 11" descr="A computer code with text&#10;&#10;Description automatically generated with medium confidence">
            <a:extLst>
              <a:ext uri="{FF2B5EF4-FFF2-40B4-BE49-F238E27FC236}">
                <a16:creationId xmlns:a16="http://schemas.microsoft.com/office/drawing/2014/main" id="{AE1C371F-388B-0374-A72A-978CD5694FF9}"/>
              </a:ext>
            </a:extLst>
          </p:cNvPr>
          <p:cNvPicPr>
            <a:picLocks noChangeAspect="1"/>
          </p:cNvPicPr>
          <p:nvPr/>
        </p:nvPicPr>
        <p:blipFill>
          <a:blip r:embed="rId6"/>
          <a:stretch>
            <a:fillRect/>
          </a:stretch>
        </p:blipFill>
        <p:spPr>
          <a:xfrm>
            <a:off x="2846110" y="2729509"/>
            <a:ext cx="5621055" cy="2292126"/>
          </a:xfrm>
          <a:prstGeom prst="rect">
            <a:avLst/>
          </a:prstGeom>
        </p:spPr>
      </p:pic>
      <p:sp>
        <p:nvSpPr>
          <p:cNvPr id="13" name="TextBox 12">
            <a:extLst>
              <a:ext uri="{FF2B5EF4-FFF2-40B4-BE49-F238E27FC236}">
                <a16:creationId xmlns:a16="http://schemas.microsoft.com/office/drawing/2014/main" id="{F770EE66-3BEE-C08F-2A28-E3BB9A85DD24}"/>
              </a:ext>
            </a:extLst>
          </p:cNvPr>
          <p:cNvSpPr txBox="1"/>
          <p:nvPr/>
        </p:nvSpPr>
        <p:spPr>
          <a:xfrm>
            <a:off x="237062" y="1261248"/>
            <a:ext cx="1750919" cy="338554"/>
          </a:xfrm>
          <a:prstGeom prst="rect">
            <a:avLst/>
          </a:prstGeom>
          <a:noFill/>
        </p:spPr>
        <p:txBody>
          <a:bodyPr wrap="square" rtlCol="0">
            <a:spAutoFit/>
          </a:bodyPr>
          <a:lstStyle/>
          <a:p>
            <a:r>
              <a:rPr lang="en-GB" sz="1600" dirty="0"/>
              <a:t>Initial solution</a:t>
            </a:r>
          </a:p>
        </p:txBody>
      </p:sp>
      <p:sp>
        <p:nvSpPr>
          <p:cNvPr id="14" name="TextBox 13">
            <a:extLst>
              <a:ext uri="{FF2B5EF4-FFF2-40B4-BE49-F238E27FC236}">
                <a16:creationId xmlns:a16="http://schemas.microsoft.com/office/drawing/2014/main" id="{F9035B0B-A3E9-D9E3-69C8-36B22F4BAF08}"/>
              </a:ext>
            </a:extLst>
          </p:cNvPr>
          <p:cNvSpPr txBox="1"/>
          <p:nvPr/>
        </p:nvSpPr>
        <p:spPr>
          <a:xfrm>
            <a:off x="5773272" y="683856"/>
            <a:ext cx="2693894" cy="338554"/>
          </a:xfrm>
          <a:prstGeom prst="rect">
            <a:avLst/>
          </a:prstGeom>
          <a:noFill/>
        </p:spPr>
        <p:txBody>
          <a:bodyPr wrap="square" rtlCol="0">
            <a:spAutoFit/>
          </a:bodyPr>
          <a:lstStyle/>
          <a:p>
            <a:pPr algn="r"/>
            <a:r>
              <a:rPr lang="en-GB" sz="1600" dirty="0"/>
              <a:t>With print functionality</a:t>
            </a:r>
          </a:p>
        </p:txBody>
      </p:sp>
      <p:sp>
        <p:nvSpPr>
          <p:cNvPr id="15" name="TextBox 14">
            <a:extLst>
              <a:ext uri="{FF2B5EF4-FFF2-40B4-BE49-F238E27FC236}">
                <a16:creationId xmlns:a16="http://schemas.microsoft.com/office/drawing/2014/main" id="{139FB69E-95D0-D252-5EF9-237C7357AE00}"/>
              </a:ext>
            </a:extLst>
          </p:cNvPr>
          <p:cNvSpPr txBox="1"/>
          <p:nvPr/>
        </p:nvSpPr>
        <p:spPr>
          <a:xfrm>
            <a:off x="5773271" y="2729509"/>
            <a:ext cx="2693894" cy="338554"/>
          </a:xfrm>
          <a:prstGeom prst="rect">
            <a:avLst/>
          </a:prstGeom>
          <a:noFill/>
        </p:spPr>
        <p:txBody>
          <a:bodyPr wrap="square" rtlCol="0">
            <a:spAutoFit/>
          </a:bodyPr>
          <a:lstStyle/>
          <a:p>
            <a:pPr algn="r"/>
            <a:r>
              <a:rPr lang="en-GB" sz="1600" dirty="0"/>
              <a:t>With correct grammar</a:t>
            </a:r>
          </a:p>
        </p:txBody>
      </p:sp>
    </p:spTree>
    <p:extLst>
      <p:ext uri="{BB962C8B-B14F-4D97-AF65-F5344CB8AC3E}">
        <p14:creationId xmlns:p14="http://schemas.microsoft.com/office/powerpoint/2010/main" val="3209071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Handling Missing Keys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9579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latin typeface="Arial"/>
                <a:cs typeface="Arial"/>
              </a:rPr>
              <a:t>The </a:t>
            </a:r>
            <a:r>
              <a:rPr lang="en-GB" sz="2000" dirty="0">
                <a:latin typeface="Consolas" panose="020B0609020204030204" pitchFamily="49" charset="0"/>
                <a:cs typeface="Arial"/>
              </a:rPr>
              <a:t>.get()</a:t>
            </a:r>
            <a:r>
              <a:rPr lang="en-GB" sz="2000" dirty="0">
                <a:latin typeface="Arial"/>
                <a:cs typeface="Arial"/>
              </a:rPr>
              <a:t> method allows you to specify a default value to return if the given key does not appear in the dictionary.</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endParaRPr lang="en-GB" sz="2000" dirty="0">
              <a:latin typeface="Arial"/>
              <a:cs typeface="Arial"/>
            </a:endParaRP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7" name="Picture 6" descr="A screenshot of a computer&#10;&#10;Description automatically generated">
            <a:extLst>
              <a:ext uri="{FF2B5EF4-FFF2-40B4-BE49-F238E27FC236}">
                <a16:creationId xmlns:a16="http://schemas.microsoft.com/office/drawing/2014/main" id="{D8F836E3-95F8-299E-7331-8DBE309593BF}"/>
              </a:ext>
            </a:extLst>
          </p:cNvPr>
          <p:cNvPicPr>
            <a:picLocks noChangeAspect="1"/>
          </p:cNvPicPr>
          <p:nvPr/>
        </p:nvPicPr>
        <p:blipFill>
          <a:blip r:embed="rId4"/>
          <a:stretch>
            <a:fillRect/>
          </a:stretch>
        </p:blipFill>
        <p:spPr>
          <a:xfrm>
            <a:off x="286607" y="2103238"/>
            <a:ext cx="2627632" cy="2099041"/>
          </a:xfrm>
          <a:prstGeom prst="rect">
            <a:avLst/>
          </a:prstGeom>
        </p:spPr>
      </p:pic>
      <p:pic>
        <p:nvPicPr>
          <p:cNvPr id="12" name="Picture 11" descr="A screenshot of a computer error&#10;&#10;Description automatically generated">
            <a:extLst>
              <a:ext uri="{FF2B5EF4-FFF2-40B4-BE49-F238E27FC236}">
                <a16:creationId xmlns:a16="http://schemas.microsoft.com/office/drawing/2014/main" id="{CAD76931-09FF-54AA-C86B-965D6D1D9CDC}"/>
              </a:ext>
            </a:extLst>
          </p:cNvPr>
          <p:cNvPicPr>
            <a:picLocks noChangeAspect="1"/>
          </p:cNvPicPr>
          <p:nvPr/>
        </p:nvPicPr>
        <p:blipFill>
          <a:blip r:embed="rId5"/>
          <a:stretch>
            <a:fillRect/>
          </a:stretch>
        </p:blipFill>
        <p:spPr>
          <a:xfrm>
            <a:off x="3043420" y="2103238"/>
            <a:ext cx="2713141" cy="2048025"/>
          </a:xfrm>
          <a:prstGeom prst="rect">
            <a:avLst/>
          </a:prstGeom>
        </p:spPr>
      </p:pic>
      <p:pic>
        <p:nvPicPr>
          <p:cNvPr id="14" name="Picture 13" descr="A close-up of a computer screen&#10;&#10;Description automatically generated">
            <a:extLst>
              <a:ext uri="{FF2B5EF4-FFF2-40B4-BE49-F238E27FC236}">
                <a16:creationId xmlns:a16="http://schemas.microsoft.com/office/drawing/2014/main" id="{83E2B9FE-6886-AF22-3F08-915D35EE2F45}"/>
              </a:ext>
            </a:extLst>
          </p:cNvPr>
          <p:cNvPicPr>
            <a:picLocks noChangeAspect="1"/>
          </p:cNvPicPr>
          <p:nvPr/>
        </p:nvPicPr>
        <p:blipFill>
          <a:blip r:embed="rId6"/>
          <a:stretch>
            <a:fillRect/>
          </a:stretch>
        </p:blipFill>
        <p:spPr>
          <a:xfrm>
            <a:off x="5885742" y="2116394"/>
            <a:ext cx="2859166" cy="988618"/>
          </a:xfrm>
          <a:prstGeom prst="rect">
            <a:avLst/>
          </a:prstGeom>
        </p:spPr>
      </p:pic>
    </p:spTree>
    <p:extLst>
      <p:ext uri="{BB962C8B-B14F-4D97-AF65-F5344CB8AC3E}">
        <p14:creationId xmlns:p14="http://schemas.microsoft.com/office/powerpoint/2010/main" val="1288073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 and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9579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Lists can appear as values in a dictionary (though this can quickly get confusing with double indexing – </a:t>
            </a:r>
            <a:r>
              <a:rPr lang="en-GB" sz="2000" dirty="0">
                <a:latin typeface="Consolas" panose="020B0609020204030204" pitchFamily="49" charset="0"/>
                <a:cs typeface="Arial"/>
              </a:rPr>
              <a:t>d[“x”][0])</a:t>
            </a:r>
          </a:p>
          <a:p>
            <a:pPr marL="342900" indent="-342900">
              <a:buFont typeface="Arial"/>
              <a:buChar char="•"/>
            </a:pPr>
            <a:r>
              <a:rPr lang="en-GB" sz="2000" dirty="0">
                <a:latin typeface="Arial"/>
                <a:cs typeface="Arial"/>
              </a:rPr>
              <a:t>However, lists </a:t>
            </a:r>
            <a:r>
              <a:rPr lang="en-GB" sz="2000" b="1" dirty="0">
                <a:latin typeface="Arial"/>
                <a:cs typeface="Arial"/>
              </a:rPr>
              <a:t>cannot </a:t>
            </a:r>
            <a:r>
              <a:rPr lang="en-GB" sz="2000" dirty="0">
                <a:latin typeface="Arial"/>
                <a:cs typeface="Arial"/>
              </a:rPr>
              <a:t>be used as keys. This is because they are </a:t>
            </a:r>
            <a:r>
              <a:rPr lang="en-GB" sz="2000" b="1" dirty="0">
                <a:latin typeface="Arial"/>
                <a:cs typeface="Arial"/>
              </a:rPr>
              <a:t>mutable </a:t>
            </a:r>
            <a:r>
              <a:rPr lang="en-GB" sz="2000" dirty="0">
                <a:latin typeface="Arial"/>
                <a:cs typeface="Arial"/>
              </a:rPr>
              <a:t>– they can be altered after their creation, and without re-assignment.</a:t>
            </a:r>
          </a:p>
          <a:p>
            <a:pPr marL="342900" indent="-342900">
              <a:buFont typeface="Arial"/>
              <a:buChar char="•"/>
            </a:pPr>
            <a:r>
              <a:rPr lang="en-GB" sz="2000" dirty="0">
                <a:latin typeface="Arial"/>
                <a:cs typeface="Arial"/>
              </a:rPr>
              <a:t>Tuples are immutable, and thus can be used as keys.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endParaRPr lang="en-GB" sz="2000" dirty="0">
              <a:latin typeface="Arial"/>
              <a:cs typeface="Arial"/>
            </a:endParaRP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1356777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Advanced Dictionaries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9579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the </a:t>
            </a:r>
            <a:r>
              <a:rPr lang="en-GB" sz="2000" dirty="0">
                <a:latin typeface="Consolas" panose="020B0609020204030204" pitchFamily="49" charset="0"/>
                <a:cs typeface="Arial"/>
              </a:rPr>
              <a:t>.get()</a:t>
            </a:r>
            <a:r>
              <a:rPr lang="en-GB" sz="2000" dirty="0">
                <a:latin typeface="+mn-lt"/>
                <a:cs typeface="Arial"/>
              </a:rPr>
              <a:t> </a:t>
            </a:r>
            <a:r>
              <a:rPr lang="en-GB" sz="2000" dirty="0">
                <a:latin typeface="Arial"/>
                <a:cs typeface="Arial"/>
              </a:rPr>
              <a:t>method to re-write the function you wrote in the previous exercise without any </a:t>
            </a:r>
            <a:r>
              <a:rPr lang="en-GB" sz="2000" dirty="0">
                <a:latin typeface="Consolas" panose="020B0609020204030204" pitchFamily="49" charset="0"/>
                <a:cs typeface="Arial"/>
              </a:rPr>
              <a:t>if</a:t>
            </a:r>
            <a:r>
              <a:rPr lang="en-GB" sz="2000" dirty="0">
                <a:latin typeface="Arial"/>
                <a:cs typeface="Arial"/>
              </a:rPr>
              <a:t> statements.</a:t>
            </a:r>
          </a:p>
          <a:p>
            <a:pPr marL="342900" indent="-342900">
              <a:buFont typeface="Arial"/>
              <a:buChar char="•"/>
            </a:pPr>
            <a:r>
              <a:rPr lang="en-GB" sz="2000" dirty="0">
                <a:latin typeface="Arial"/>
                <a:cs typeface="Arial"/>
              </a:rPr>
              <a:t>Create a function that takes as input a dictionary </a:t>
            </a:r>
            <a:r>
              <a:rPr lang="en-GB" sz="2000" dirty="0">
                <a:latin typeface="Consolas" panose="020B0609020204030204" pitchFamily="49" charset="0"/>
                <a:cs typeface="Arial"/>
              </a:rPr>
              <a:t>g</a:t>
            </a:r>
            <a:r>
              <a:rPr lang="en-GB" sz="2000" dirty="0">
                <a:latin typeface="Arial"/>
                <a:cs typeface="Arial"/>
              </a:rPr>
              <a:t>, and returns a dictionary </a:t>
            </a:r>
            <a:r>
              <a:rPr lang="en-GB" sz="2000" dirty="0">
                <a:latin typeface="Consolas" panose="020B0609020204030204" pitchFamily="49" charset="0"/>
                <a:cs typeface="Arial"/>
              </a:rPr>
              <a:t>h</a:t>
            </a:r>
            <a:r>
              <a:rPr lang="en-GB" sz="2000" dirty="0">
                <a:latin typeface="Arial"/>
                <a:cs typeface="Arial"/>
              </a:rPr>
              <a:t> such that </a:t>
            </a:r>
          </a:p>
          <a:p>
            <a:pPr marL="800100" lvl="1" indent="-342900">
              <a:buFont typeface="Arial" panose="020B0604020202020204" pitchFamily="34" charset="0"/>
              <a:buChar char="•"/>
            </a:pPr>
            <a:r>
              <a:rPr lang="en-GB" sz="2000" dirty="0">
                <a:latin typeface="Arial"/>
                <a:cs typeface="Arial"/>
              </a:rPr>
              <a:t>the keys of </a:t>
            </a:r>
            <a:r>
              <a:rPr lang="en-GB" sz="2000" dirty="0">
                <a:latin typeface="Consolas" panose="020B0609020204030204" pitchFamily="49" charset="0"/>
                <a:cs typeface="Arial"/>
              </a:rPr>
              <a:t>h</a:t>
            </a:r>
            <a:r>
              <a:rPr lang="en-GB" sz="2000" dirty="0">
                <a:latin typeface="Arial"/>
                <a:cs typeface="Arial"/>
              </a:rPr>
              <a:t> are the values </a:t>
            </a:r>
            <a:r>
              <a:rPr lang="en-GB" sz="2000" dirty="0">
                <a:latin typeface="Consolas" panose="020B0609020204030204" pitchFamily="49" charset="0"/>
                <a:cs typeface="Arial"/>
              </a:rPr>
              <a:t>g</a:t>
            </a:r>
          </a:p>
          <a:p>
            <a:pPr marL="800100" lvl="1" indent="-342900">
              <a:buFont typeface="Arial"/>
              <a:buChar char="•"/>
            </a:pPr>
            <a:r>
              <a:rPr lang="en-GB" sz="2000" dirty="0">
                <a:latin typeface="Arial"/>
                <a:cs typeface="Arial"/>
              </a:rPr>
              <a:t>The value of </a:t>
            </a:r>
            <a:r>
              <a:rPr lang="en-GB" sz="2000" dirty="0">
                <a:latin typeface="Consolas" panose="020B0609020204030204" pitchFamily="49" charset="0"/>
                <a:cs typeface="Arial"/>
              </a:rPr>
              <a:t>h[y]</a:t>
            </a:r>
            <a:r>
              <a:rPr lang="en-GB" sz="2000" dirty="0">
                <a:latin typeface="Arial"/>
                <a:cs typeface="Arial"/>
              </a:rPr>
              <a:t> is a is a list of keys </a:t>
            </a:r>
            <a:r>
              <a:rPr lang="en-GB" sz="2000" dirty="0">
                <a:latin typeface="Consolas" panose="020B0609020204030204" pitchFamily="49" charset="0"/>
                <a:cs typeface="Arial"/>
              </a:rPr>
              <a:t>x</a:t>
            </a:r>
            <a:r>
              <a:rPr lang="en-GB" sz="2000" dirty="0">
                <a:latin typeface="Arial"/>
                <a:cs typeface="Arial"/>
              </a:rPr>
              <a:t> such that </a:t>
            </a:r>
            <a:r>
              <a:rPr lang="en-GB" sz="2000" dirty="0">
                <a:latin typeface="Consolas" panose="020B0609020204030204" pitchFamily="49" charset="0"/>
                <a:cs typeface="Arial"/>
              </a:rPr>
              <a:t>g[x] = y</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endParaRPr lang="en-GB" sz="2000" dirty="0">
              <a:latin typeface="Arial"/>
              <a:cs typeface="Arial"/>
            </a:endParaRP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3953602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Advanced Dictionaries Puzzles –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pic>
        <p:nvPicPr>
          <p:cNvPr id="9" name="Picture 8" descr="A computer screen shot of a code&#10;&#10;Description automatically generated">
            <a:extLst>
              <a:ext uri="{FF2B5EF4-FFF2-40B4-BE49-F238E27FC236}">
                <a16:creationId xmlns:a16="http://schemas.microsoft.com/office/drawing/2014/main" id="{8307C196-5C35-3492-FB61-6CEA3CABE68E}"/>
              </a:ext>
            </a:extLst>
          </p:cNvPr>
          <p:cNvPicPr>
            <a:picLocks noChangeAspect="1"/>
          </p:cNvPicPr>
          <p:nvPr/>
        </p:nvPicPr>
        <p:blipFill>
          <a:blip r:embed="rId4"/>
          <a:stretch>
            <a:fillRect/>
          </a:stretch>
        </p:blipFill>
        <p:spPr>
          <a:xfrm>
            <a:off x="430306" y="1945354"/>
            <a:ext cx="3939988" cy="1516003"/>
          </a:xfrm>
          <a:prstGeom prst="rect">
            <a:avLst/>
          </a:prstGeom>
        </p:spPr>
      </p:pic>
      <p:pic>
        <p:nvPicPr>
          <p:cNvPr id="12" name="Picture 11" descr="A computer screen shot of a code&#10;&#10;Description automatically generated">
            <a:extLst>
              <a:ext uri="{FF2B5EF4-FFF2-40B4-BE49-F238E27FC236}">
                <a16:creationId xmlns:a16="http://schemas.microsoft.com/office/drawing/2014/main" id="{D912B6DF-44EB-6E8C-A792-2EA2C265BBA1}"/>
              </a:ext>
            </a:extLst>
          </p:cNvPr>
          <p:cNvPicPr>
            <a:picLocks noChangeAspect="1"/>
          </p:cNvPicPr>
          <p:nvPr/>
        </p:nvPicPr>
        <p:blipFill>
          <a:blip r:embed="rId5"/>
          <a:stretch>
            <a:fillRect/>
          </a:stretch>
        </p:blipFill>
        <p:spPr>
          <a:xfrm>
            <a:off x="4773708" y="1585327"/>
            <a:ext cx="3240021" cy="2324100"/>
          </a:xfrm>
          <a:prstGeom prst="rect">
            <a:avLst/>
          </a:prstGeom>
        </p:spPr>
      </p:pic>
    </p:spTree>
    <p:extLst>
      <p:ext uri="{BB962C8B-B14F-4D97-AF65-F5344CB8AC3E}">
        <p14:creationId xmlns:p14="http://schemas.microsoft.com/office/powerpoint/2010/main" val="552336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Beginners Python Session 7 - Dictionaries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26112"/>
            <a:ext cx="8196470" cy="3172141"/>
          </a:xfrm>
        </p:spPr>
        <p:txBody>
          <a:bodyPr vert="horz" anchor="t"/>
          <a:lstStyle/>
          <a:p>
            <a:r>
              <a:rPr lang="en-GB" sz="2000" b="1" dirty="0">
                <a:latin typeface="Arial"/>
                <a:cs typeface="Arial"/>
              </a:rPr>
              <a:t>Starter Questions</a:t>
            </a:r>
            <a:r>
              <a:rPr lang="en-GB" sz="2000" dirty="0">
                <a:latin typeface="Arial"/>
                <a:cs typeface="Arial"/>
              </a:rPr>
              <a:t>:</a:t>
            </a:r>
          </a:p>
          <a:p>
            <a:endParaRPr lang="en-GB" sz="2000" dirty="0">
              <a:latin typeface="Arial"/>
              <a:cs typeface="Arial"/>
            </a:endParaRPr>
          </a:p>
          <a:p>
            <a:r>
              <a:rPr lang="en-GB" sz="2000" dirty="0">
                <a:latin typeface="Arial"/>
                <a:cs typeface="Arial"/>
              </a:rPr>
              <a:t>	What are the relative advantages of lists and tuples, i.e. why might    	you choose to use one over the other?</a:t>
            </a:r>
          </a:p>
          <a:p>
            <a:endParaRPr lang="en-GB" sz="2000" dirty="0">
              <a:latin typeface="Arial"/>
              <a:cs typeface="Arial"/>
            </a:endParaRPr>
          </a:p>
          <a:p>
            <a:r>
              <a:rPr lang="en-GB" sz="2000" dirty="0">
                <a:latin typeface="Arial"/>
                <a:cs typeface="Arial"/>
              </a:rPr>
              <a:t>	Are there any common disadvantages of both lists and tuples?</a:t>
            </a:r>
          </a:p>
        </p:txBody>
      </p:sp>
    </p:spTree>
    <p:extLst>
      <p:ext uri="{BB962C8B-B14F-4D97-AF65-F5344CB8AC3E}">
        <p14:creationId xmlns:p14="http://schemas.microsoft.com/office/powerpoint/2010/main" val="249947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Limitations of Lists and Tuples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Lists and tuples are flexible data types but they also have limitations</a:t>
            </a:r>
          </a:p>
          <a:p>
            <a:pPr marL="342900" indent="-342900">
              <a:buFont typeface="Arial"/>
              <a:buChar char="•"/>
            </a:pPr>
            <a:r>
              <a:rPr lang="en-GB" sz="2000" dirty="0">
                <a:latin typeface="Arial"/>
                <a:cs typeface="Arial"/>
              </a:rPr>
              <a:t>They are a great way to store data that has a well-defined order and so can be indexed by non-negative integers</a:t>
            </a:r>
          </a:p>
          <a:p>
            <a:pPr marL="342900" indent="-342900">
              <a:buFont typeface="Arial"/>
              <a:buChar char="•"/>
            </a:pPr>
            <a:r>
              <a:rPr lang="en-GB" sz="2000" dirty="0">
                <a:latin typeface="Arial"/>
                <a:cs typeface="Arial"/>
              </a:rPr>
              <a:t>What can we do when the data we have to store doesn’t have such a nice structure? — We use a dictionary!</a:t>
            </a: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graphicFrame>
        <p:nvGraphicFramePr>
          <p:cNvPr id="5" name="Table 6">
            <a:extLst>
              <a:ext uri="{FF2B5EF4-FFF2-40B4-BE49-F238E27FC236}">
                <a16:creationId xmlns:a16="http://schemas.microsoft.com/office/drawing/2014/main" id="{89A36678-E9CD-476D-8999-53CC95F410ED}"/>
              </a:ext>
            </a:extLst>
          </p:cNvPr>
          <p:cNvGraphicFramePr>
            <a:graphicFrameLocks noGrp="1"/>
          </p:cNvGraphicFramePr>
          <p:nvPr>
            <p:extLst>
              <p:ext uri="{D42A27DB-BD31-4B8C-83A1-F6EECF244321}">
                <p14:modId xmlns:p14="http://schemas.microsoft.com/office/powerpoint/2010/main" val="2161772134"/>
              </p:ext>
            </p:extLst>
          </p:nvPr>
        </p:nvGraphicFramePr>
        <p:xfrm>
          <a:off x="1133856" y="2509033"/>
          <a:ext cx="2926080" cy="18542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637708828"/>
                    </a:ext>
                  </a:extLst>
                </a:gridCol>
                <a:gridCol w="1463040">
                  <a:extLst>
                    <a:ext uri="{9D8B030D-6E8A-4147-A177-3AD203B41FA5}">
                      <a16:colId xmlns:a16="http://schemas.microsoft.com/office/drawing/2014/main" val="234114213"/>
                    </a:ext>
                  </a:extLst>
                </a:gridCol>
              </a:tblGrid>
              <a:tr h="370840">
                <a:tc>
                  <a:txBody>
                    <a:bodyPr/>
                    <a:lstStyle/>
                    <a:p>
                      <a:pPr algn="ctr"/>
                      <a:r>
                        <a:rPr lang="en-GB" dirty="0"/>
                        <a:t>Index</a:t>
                      </a:r>
                    </a:p>
                  </a:txBody>
                  <a:tcPr/>
                </a:tc>
                <a:tc>
                  <a:txBody>
                    <a:bodyPr/>
                    <a:lstStyle/>
                    <a:p>
                      <a:pPr algn="ctr"/>
                      <a:r>
                        <a:rPr lang="en-GB" dirty="0"/>
                        <a:t>Value</a:t>
                      </a:r>
                    </a:p>
                  </a:txBody>
                  <a:tcPr/>
                </a:tc>
                <a:extLst>
                  <a:ext uri="{0D108BD9-81ED-4DB2-BD59-A6C34878D82A}">
                    <a16:rowId xmlns:a16="http://schemas.microsoft.com/office/drawing/2014/main" val="3258948691"/>
                  </a:ext>
                </a:extLst>
              </a:tr>
              <a:tr h="370840">
                <a:tc>
                  <a:txBody>
                    <a:bodyPr/>
                    <a:lstStyle/>
                    <a:p>
                      <a:pPr algn="ctr"/>
                      <a:r>
                        <a:rPr lang="en-GB" dirty="0"/>
                        <a:t>0</a:t>
                      </a:r>
                    </a:p>
                  </a:txBody>
                  <a:tcPr/>
                </a:tc>
                <a:tc>
                  <a:txBody>
                    <a:bodyPr/>
                    <a:lstStyle/>
                    <a:p>
                      <a:pPr algn="ctr"/>
                      <a:r>
                        <a:rPr lang="en-GB" dirty="0"/>
                        <a:t>Beijing</a:t>
                      </a:r>
                    </a:p>
                  </a:txBody>
                  <a:tcPr/>
                </a:tc>
                <a:extLst>
                  <a:ext uri="{0D108BD9-81ED-4DB2-BD59-A6C34878D82A}">
                    <a16:rowId xmlns:a16="http://schemas.microsoft.com/office/drawing/2014/main" val="3168640017"/>
                  </a:ext>
                </a:extLst>
              </a:tr>
              <a:tr h="370840">
                <a:tc>
                  <a:txBody>
                    <a:bodyPr/>
                    <a:lstStyle/>
                    <a:p>
                      <a:pPr algn="ctr"/>
                      <a:r>
                        <a:rPr lang="en-GB" dirty="0"/>
                        <a:t>1</a:t>
                      </a:r>
                    </a:p>
                  </a:txBody>
                  <a:tcPr/>
                </a:tc>
                <a:tc>
                  <a:txBody>
                    <a:bodyPr/>
                    <a:lstStyle/>
                    <a:p>
                      <a:pPr algn="ctr"/>
                      <a:r>
                        <a:rPr lang="en-GB" dirty="0"/>
                        <a:t>New Delhi</a:t>
                      </a:r>
                    </a:p>
                  </a:txBody>
                  <a:tcPr/>
                </a:tc>
                <a:extLst>
                  <a:ext uri="{0D108BD9-81ED-4DB2-BD59-A6C34878D82A}">
                    <a16:rowId xmlns:a16="http://schemas.microsoft.com/office/drawing/2014/main" val="721468022"/>
                  </a:ext>
                </a:extLst>
              </a:tr>
              <a:tr h="370840">
                <a:tc>
                  <a:txBody>
                    <a:bodyPr/>
                    <a:lstStyle/>
                    <a:p>
                      <a:pPr algn="ctr"/>
                      <a:r>
                        <a:rPr lang="en-GB" dirty="0"/>
                        <a:t>2</a:t>
                      </a:r>
                    </a:p>
                  </a:txBody>
                  <a:tcPr/>
                </a:tc>
                <a:tc>
                  <a:txBody>
                    <a:bodyPr/>
                    <a:lstStyle/>
                    <a:p>
                      <a:pPr algn="ctr"/>
                      <a:r>
                        <a:rPr lang="en-GB" dirty="0"/>
                        <a:t>Tokyo</a:t>
                      </a:r>
                    </a:p>
                  </a:txBody>
                  <a:tcPr/>
                </a:tc>
                <a:extLst>
                  <a:ext uri="{0D108BD9-81ED-4DB2-BD59-A6C34878D82A}">
                    <a16:rowId xmlns:a16="http://schemas.microsoft.com/office/drawing/2014/main" val="3479939298"/>
                  </a:ext>
                </a:extLst>
              </a:tr>
              <a:tr h="370840">
                <a:tc>
                  <a:txBody>
                    <a:bodyPr/>
                    <a:lstStyle/>
                    <a:p>
                      <a:pPr algn="ctr"/>
                      <a:r>
                        <a:rPr lang="en-GB" dirty="0"/>
                        <a:t>3</a:t>
                      </a:r>
                    </a:p>
                  </a:txBody>
                  <a:tcPr/>
                </a:tc>
                <a:tc>
                  <a:txBody>
                    <a:bodyPr/>
                    <a:lstStyle/>
                    <a:p>
                      <a:pPr algn="ctr"/>
                      <a:r>
                        <a:rPr lang="en-GB" dirty="0"/>
                        <a:t>Moscow</a:t>
                      </a:r>
                    </a:p>
                  </a:txBody>
                  <a:tcPr/>
                </a:tc>
                <a:extLst>
                  <a:ext uri="{0D108BD9-81ED-4DB2-BD59-A6C34878D82A}">
                    <a16:rowId xmlns:a16="http://schemas.microsoft.com/office/drawing/2014/main" val="2634222046"/>
                  </a:ext>
                </a:extLst>
              </a:tr>
            </a:tbl>
          </a:graphicData>
        </a:graphic>
      </p:graphicFrame>
      <p:graphicFrame>
        <p:nvGraphicFramePr>
          <p:cNvPr id="9" name="Table 6">
            <a:extLst>
              <a:ext uri="{FF2B5EF4-FFF2-40B4-BE49-F238E27FC236}">
                <a16:creationId xmlns:a16="http://schemas.microsoft.com/office/drawing/2014/main" id="{453E73E0-94B4-4381-A075-E51B70203121}"/>
              </a:ext>
            </a:extLst>
          </p:cNvPr>
          <p:cNvGraphicFramePr>
            <a:graphicFrameLocks noGrp="1"/>
          </p:cNvGraphicFramePr>
          <p:nvPr>
            <p:extLst>
              <p:ext uri="{D42A27DB-BD31-4B8C-83A1-F6EECF244321}">
                <p14:modId xmlns:p14="http://schemas.microsoft.com/office/powerpoint/2010/main" val="1206573358"/>
              </p:ext>
            </p:extLst>
          </p:nvPr>
        </p:nvGraphicFramePr>
        <p:xfrm>
          <a:off x="5084064" y="2511219"/>
          <a:ext cx="2926080" cy="18542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637708828"/>
                    </a:ext>
                  </a:extLst>
                </a:gridCol>
                <a:gridCol w="1463040">
                  <a:extLst>
                    <a:ext uri="{9D8B030D-6E8A-4147-A177-3AD203B41FA5}">
                      <a16:colId xmlns:a16="http://schemas.microsoft.com/office/drawing/2014/main" val="234114213"/>
                    </a:ext>
                  </a:extLst>
                </a:gridCol>
              </a:tblGrid>
              <a:tr h="370840">
                <a:tc>
                  <a:txBody>
                    <a:bodyPr/>
                    <a:lstStyle/>
                    <a:p>
                      <a:pPr algn="ctr"/>
                      <a:r>
                        <a:rPr lang="en-GB" dirty="0"/>
                        <a:t>Key</a:t>
                      </a:r>
                    </a:p>
                  </a:txBody>
                  <a:tcPr/>
                </a:tc>
                <a:tc>
                  <a:txBody>
                    <a:bodyPr/>
                    <a:lstStyle/>
                    <a:p>
                      <a:pPr algn="ctr"/>
                      <a:r>
                        <a:rPr lang="en-GB" dirty="0"/>
                        <a:t>Value</a:t>
                      </a:r>
                    </a:p>
                  </a:txBody>
                  <a:tcPr/>
                </a:tc>
                <a:extLst>
                  <a:ext uri="{0D108BD9-81ED-4DB2-BD59-A6C34878D82A}">
                    <a16:rowId xmlns:a16="http://schemas.microsoft.com/office/drawing/2014/main" val="3258948691"/>
                  </a:ext>
                </a:extLst>
              </a:tr>
              <a:tr h="370840">
                <a:tc>
                  <a:txBody>
                    <a:bodyPr/>
                    <a:lstStyle/>
                    <a:p>
                      <a:pPr algn="ctr"/>
                      <a:r>
                        <a:rPr lang="en-GB" dirty="0"/>
                        <a:t>England</a:t>
                      </a:r>
                    </a:p>
                  </a:txBody>
                  <a:tcPr/>
                </a:tc>
                <a:tc>
                  <a:txBody>
                    <a:bodyPr/>
                    <a:lstStyle/>
                    <a:p>
                      <a:pPr algn="ctr"/>
                      <a:r>
                        <a:rPr lang="en-GB" dirty="0"/>
                        <a:t>London</a:t>
                      </a:r>
                    </a:p>
                  </a:txBody>
                  <a:tcPr/>
                </a:tc>
                <a:extLst>
                  <a:ext uri="{0D108BD9-81ED-4DB2-BD59-A6C34878D82A}">
                    <a16:rowId xmlns:a16="http://schemas.microsoft.com/office/drawing/2014/main" val="3168640017"/>
                  </a:ext>
                </a:extLst>
              </a:tr>
              <a:tr h="370840">
                <a:tc>
                  <a:txBody>
                    <a:bodyPr/>
                    <a:lstStyle/>
                    <a:p>
                      <a:pPr algn="ctr"/>
                      <a:r>
                        <a:rPr lang="en-GB" dirty="0"/>
                        <a:t>France</a:t>
                      </a:r>
                    </a:p>
                  </a:txBody>
                  <a:tcPr/>
                </a:tc>
                <a:tc>
                  <a:txBody>
                    <a:bodyPr/>
                    <a:lstStyle/>
                    <a:p>
                      <a:pPr algn="ctr"/>
                      <a:r>
                        <a:rPr lang="en-GB" dirty="0"/>
                        <a:t>Paris</a:t>
                      </a:r>
                    </a:p>
                  </a:txBody>
                  <a:tcPr/>
                </a:tc>
                <a:extLst>
                  <a:ext uri="{0D108BD9-81ED-4DB2-BD59-A6C34878D82A}">
                    <a16:rowId xmlns:a16="http://schemas.microsoft.com/office/drawing/2014/main" val="721468022"/>
                  </a:ext>
                </a:extLst>
              </a:tr>
              <a:tr h="370840">
                <a:tc>
                  <a:txBody>
                    <a:bodyPr/>
                    <a:lstStyle/>
                    <a:p>
                      <a:pPr algn="ctr"/>
                      <a:r>
                        <a:rPr lang="en-GB" dirty="0"/>
                        <a:t>Germany</a:t>
                      </a:r>
                    </a:p>
                  </a:txBody>
                  <a:tcPr/>
                </a:tc>
                <a:tc>
                  <a:txBody>
                    <a:bodyPr/>
                    <a:lstStyle/>
                    <a:p>
                      <a:pPr algn="ctr"/>
                      <a:r>
                        <a:rPr lang="en-GB" dirty="0"/>
                        <a:t>Berlin</a:t>
                      </a:r>
                    </a:p>
                  </a:txBody>
                  <a:tcPr/>
                </a:tc>
                <a:extLst>
                  <a:ext uri="{0D108BD9-81ED-4DB2-BD59-A6C34878D82A}">
                    <a16:rowId xmlns:a16="http://schemas.microsoft.com/office/drawing/2014/main" val="3479939298"/>
                  </a:ext>
                </a:extLst>
              </a:tr>
              <a:tr h="370840">
                <a:tc>
                  <a:txBody>
                    <a:bodyPr/>
                    <a:lstStyle/>
                    <a:p>
                      <a:pPr algn="ctr"/>
                      <a:r>
                        <a:rPr lang="en-GB" dirty="0"/>
                        <a:t>Spain</a:t>
                      </a:r>
                    </a:p>
                  </a:txBody>
                  <a:tcPr/>
                </a:tc>
                <a:tc>
                  <a:txBody>
                    <a:bodyPr/>
                    <a:lstStyle/>
                    <a:p>
                      <a:pPr algn="ctr"/>
                      <a:r>
                        <a:rPr lang="en-GB" dirty="0"/>
                        <a:t>Madrid</a:t>
                      </a:r>
                    </a:p>
                  </a:txBody>
                  <a:tcPr/>
                </a:tc>
                <a:extLst>
                  <a:ext uri="{0D108BD9-81ED-4DB2-BD59-A6C34878D82A}">
                    <a16:rowId xmlns:a16="http://schemas.microsoft.com/office/drawing/2014/main" val="2634222046"/>
                  </a:ext>
                </a:extLst>
              </a:tr>
            </a:tbl>
          </a:graphicData>
        </a:graphic>
      </p:graphicFrame>
      <p:sp>
        <p:nvSpPr>
          <p:cNvPr id="8" name="TextBox 7">
            <a:extLst>
              <a:ext uri="{FF2B5EF4-FFF2-40B4-BE49-F238E27FC236}">
                <a16:creationId xmlns:a16="http://schemas.microsoft.com/office/drawing/2014/main" id="{CC26CABC-4821-45C3-8D12-172BB4AB081C}"/>
              </a:ext>
            </a:extLst>
          </p:cNvPr>
          <p:cNvSpPr txBox="1"/>
          <p:nvPr/>
        </p:nvSpPr>
        <p:spPr>
          <a:xfrm>
            <a:off x="1133856" y="4430545"/>
            <a:ext cx="2926080" cy="338554"/>
          </a:xfrm>
          <a:prstGeom prst="rect">
            <a:avLst/>
          </a:prstGeom>
          <a:noFill/>
        </p:spPr>
        <p:txBody>
          <a:bodyPr wrap="square" rtlCol="0">
            <a:spAutoFit/>
          </a:bodyPr>
          <a:lstStyle/>
          <a:p>
            <a:pPr algn="ctr"/>
            <a:r>
              <a:rPr lang="en-GB" sz="1600" b="1" dirty="0"/>
              <a:t>List/tuple paradigm</a:t>
            </a:r>
          </a:p>
        </p:txBody>
      </p:sp>
      <p:sp>
        <p:nvSpPr>
          <p:cNvPr id="12" name="TextBox 11">
            <a:extLst>
              <a:ext uri="{FF2B5EF4-FFF2-40B4-BE49-F238E27FC236}">
                <a16:creationId xmlns:a16="http://schemas.microsoft.com/office/drawing/2014/main" id="{42189275-00A2-482C-91F9-9E68F7E38F10}"/>
              </a:ext>
            </a:extLst>
          </p:cNvPr>
          <p:cNvSpPr txBox="1"/>
          <p:nvPr/>
        </p:nvSpPr>
        <p:spPr>
          <a:xfrm>
            <a:off x="5084064" y="4400329"/>
            <a:ext cx="2926080" cy="338554"/>
          </a:xfrm>
          <a:prstGeom prst="rect">
            <a:avLst/>
          </a:prstGeom>
          <a:noFill/>
        </p:spPr>
        <p:txBody>
          <a:bodyPr wrap="square" rtlCol="0">
            <a:spAutoFit/>
          </a:bodyPr>
          <a:lstStyle/>
          <a:p>
            <a:pPr algn="ctr"/>
            <a:r>
              <a:rPr lang="en-GB" sz="1600" b="1" dirty="0"/>
              <a:t>Dictionary paradigm</a:t>
            </a:r>
          </a:p>
        </p:txBody>
      </p:sp>
    </p:spTree>
    <p:extLst>
      <p:ext uri="{BB962C8B-B14F-4D97-AF65-F5344CB8AC3E}">
        <p14:creationId xmlns:p14="http://schemas.microsoft.com/office/powerpoint/2010/main" val="387218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create dictionaries in Python using curly brackets {}</a:t>
            </a:r>
          </a:p>
          <a:p>
            <a:pPr marL="342900" indent="-342900">
              <a:buFont typeface="Arial"/>
              <a:buChar char="•"/>
            </a:pPr>
            <a:r>
              <a:rPr lang="en-GB" sz="2000" dirty="0">
                <a:latin typeface="Arial"/>
                <a:cs typeface="Arial"/>
              </a:rPr>
              <a:t>We then separate multiple </a:t>
            </a:r>
            <a:r>
              <a:rPr lang="en-GB" sz="2000" i="1" dirty="0">
                <a:latin typeface="Arial"/>
                <a:cs typeface="Arial"/>
              </a:rPr>
              <a:t>items</a:t>
            </a:r>
            <a:r>
              <a:rPr lang="en-GB" sz="2000" dirty="0">
                <a:latin typeface="Arial"/>
                <a:cs typeface="Arial"/>
              </a:rPr>
              <a:t> by commas</a:t>
            </a:r>
          </a:p>
          <a:p>
            <a:pPr marL="342900" indent="-342900">
              <a:buFont typeface="Arial"/>
              <a:buChar char="•"/>
            </a:pPr>
            <a:r>
              <a:rPr lang="en-GB" sz="2000" dirty="0">
                <a:latin typeface="Arial"/>
                <a:cs typeface="Arial"/>
              </a:rPr>
              <a:t>Each item is formed of a key-value pair separated by a colon</a:t>
            </a:r>
          </a:p>
          <a:p>
            <a:pPr marL="342900" indent="-342900">
              <a:buFont typeface="Arial"/>
              <a:buChar char="•"/>
            </a:pPr>
            <a:r>
              <a:rPr lang="en-GB" sz="2000" dirty="0">
                <a:latin typeface="Arial"/>
                <a:cs typeface="Arial"/>
              </a:rPr>
              <a:t>Keys are typically strings, integers, or floats and can be thought of as the ‘address’ of the value</a:t>
            </a:r>
          </a:p>
          <a:p>
            <a:pPr marL="342900" indent="-342900">
              <a:buFont typeface="Arial"/>
              <a:buChar char="•"/>
            </a:pPr>
            <a:r>
              <a:rPr lang="en-GB" sz="2000" dirty="0">
                <a:latin typeface="Arial"/>
                <a:cs typeface="Arial"/>
              </a:rPr>
              <a:t>We access dictionaries’ values in the same way as a list</a:t>
            </a:r>
          </a:p>
          <a:p>
            <a:pPr marL="342900" indent="-342900">
              <a:buFont typeface="Arial"/>
              <a:buChar char="•"/>
            </a:pPr>
            <a:r>
              <a:rPr lang="en-GB" sz="2000" dirty="0">
                <a:latin typeface="Arial"/>
                <a:cs typeface="Arial"/>
              </a:rPr>
              <a:t>Dictionaries, unlike lists, have no defined order</a:t>
            </a:r>
          </a:p>
        </p:txBody>
      </p:sp>
      <p:pic>
        <p:nvPicPr>
          <p:cNvPr id="10" name="Picture 9" descr="A screenshot of a computer&#10;&#10;Description automatically generated">
            <a:extLst>
              <a:ext uri="{FF2B5EF4-FFF2-40B4-BE49-F238E27FC236}">
                <a16:creationId xmlns:a16="http://schemas.microsoft.com/office/drawing/2014/main" id="{2B0354D3-6D74-C626-3F3C-94D25CCEFBB0}"/>
              </a:ext>
            </a:extLst>
          </p:cNvPr>
          <p:cNvPicPr>
            <a:picLocks noChangeAspect="1"/>
          </p:cNvPicPr>
          <p:nvPr/>
        </p:nvPicPr>
        <p:blipFill>
          <a:blip r:embed="rId3"/>
          <a:stretch>
            <a:fillRect/>
          </a:stretch>
        </p:blipFill>
        <p:spPr>
          <a:xfrm>
            <a:off x="714375" y="3096275"/>
            <a:ext cx="3633959" cy="1612419"/>
          </a:xfrm>
          <a:prstGeom prst="rect">
            <a:avLst/>
          </a:prstGeom>
        </p:spPr>
      </p:pic>
      <p:pic>
        <p:nvPicPr>
          <p:cNvPr id="13" name="Picture 12" descr="A white rectangular object with red text&#10;&#10;Description automatically generated">
            <a:extLst>
              <a:ext uri="{FF2B5EF4-FFF2-40B4-BE49-F238E27FC236}">
                <a16:creationId xmlns:a16="http://schemas.microsoft.com/office/drawing/2014/main" id="{97975E96-1091-2343-B2E5-B2419654C39C}"/>
              </a:ext>
            </a:extLst>
          </p:cNvPr>
          <p:cNvPicPr>
            <a:picLocks noChangeAspect="1"/>
          </p:cNvPicPr>
          <p:nvPr/>
        </p:nvPicPr>
        <p:blipFill>
          <a:blip r:embed="rId4"/>
          <a:stretch>
            <a:fillRect/>
          </a:stretch>
        </p:blipFill>
        <p:spPr>
          <a:xfrm>
            <a:off x="5181614" y="3433444"/>
            <a:ext cx="2561677" cy="938079"/>
          </a:xfrm>
          <a:prstGeom prst="rect">
            <a:avLst/>
          </a:prstGeom>
        </p:spPr>
      </p:pic>
    </p:spTree>
    <p:extLst>
      <p:ext uri="{BB962C8B-B14F-4D97-AF65-F5344CB8AC3E}">
        <p14:creationId xmlns:p14="http://schemas.microsoft.com/office/powerpoint/2010/main" val="3596002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Components of a Dictionary</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indexing objects of a dictionary are called </a:t>
            </a:r>
            <a:r>
              <a:rPr lang="en-GB" sz="2000" b="1" dirty="0">
                <a:latin typeface="Arial"/>
                <a:cs typeface="Arial"/>
              </a:rPr>
              <a:t>keys</a:t>
            </a:r>
            <a:endParaRPr lang="en-GB" sz="2000" dirty="0">
              <a:latin typeface="Arial"/>
              <a:cs typeface="Arial"/>
            </a:endParaRPr>
          </a:p>
          <a:p>
            <a:pPr marL="342900" indent="-342900">
              <a:buFont typeface="Arial"/>
              <a:buChar char="•"/>
            </a:pPr>
            <a:r>
              <a:rPr lang="en-GB" sz="2000" dirty="0">
                <a:latin typeface="Arial"/>
                <a:cs typeface="Arial"/>
              </a:rPr>
              <a:t>The values are called </a:t>
            </a:r>
            <a:r>
              <a:rPr lang="en-GB" sz="2000" b="1" dirty="0">
                <a:latin typeface="Arial"/>
                <a:cs typeface="Arial"/>
              </a:rPr>
              <a:t>values</a:t>
            </a:r>
            <a:endParaRPr lang="en-GB" sz="2000" dirty="0">
              <a:latin typeface="Arial"/>
              <a:cs typeface="Arial"/>
            </a:endParaRPr>
          </a:p>
          <a:p>
            <a:pPr marL="342900" indent="-342900">
              <a:buFont typeface="Arial"/>
              <a:buChar char="•"/>
            </a:pPr>
            <a:r>
              <a:rPr lang="en-GB" sz="2000" dirty="0">
                <a:latin typeface="Arial"/>
                <a:cs typeface="Arial"/>
              </a:rPr>
              <a:t>The (key, value) pairs are called </a:t>
            </a:r>
            <a:r>
              <a:rPr lang="en-GB" sz="2000" b="1" dirty="0">
                <a:latin typeface="Arial"/>
                <a:cs typeface="Arial"/>
              </a:rPr>
              <a:t>items</a:t>
            </a:r>
            <a:endParaRPr lang="en-GB" sz="2000" dirty="0">
              <a:latin typeface="Arial"/>
              <a:cs typeface="Arial"/>
            </a:endParaRPr>
          </a:p>
        </p:txBody>
      </p:sp>
      <p:pic>
        <p:nvPicPr>
          <p:cNvPr id="5" name="Picture 4" descr="A screenshot of a computer&#10;&#10;Description automatically generated">
            <a:extLst>
              <a:ext uri="{FF2B5EF4-FFF2-40B4-BE49-F238E27FC236}">
                <a16:creationId xmlns:a16="http://schemas.microsoft.com/office/drawing/2014/main" id="{4D88EA43-3410-3262-3ED7-9E41CADC96DA}"/>
              </a:ext>
            </a:extLst>
          </p:cNvPr>
          <p:cNvPicPr>
            <a:picLocks noChangeAspect="1"/>
          </p:cNvPicPr>
          <p:nvPr/>
        </p:nvPicPr>
        <p:blipFill>
          <a:blip r:embed="rId3"/>
          <a:stretch>
            <a:fillRect/>
          </a:stretch>
        </p:blipFill>
        <p:spPr>
          <a:xfrm>
            <a:off x="343846" y="2131151"/>
            <a:ext cx="8456307" cy="2190850"/>
          </a:xfrm>
          <a:prstGeom prst="rect">
            <a:avLst/>
          </a:prstGeom>
        </p:spPr>
      </p:pic>
    </p:spTree>
    <p:extLst>
      <p:ext uri="{BB962C8B-B14F-4D97-AF65-F5344CB8AC3E}">
        <p14:creationId xmlns:p14="http://schemas.microsoft.com/office/powerpoint/2010/main" val="2191254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 – More Examples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1370800"/>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endParaRPr lang="en-GB" sz="2000" dirty="0">
              <a:latin typeface="Arial"/>
              <a:cs typeface="Arial"/>
            </a:endParaRPr>
          </a:p>
        </p:txBody>
      </p:sp>
      <p:pic>
        <p:nvPicPr>
          <p:cNvPr id="8" name="Picture 7" descr="A screenshot of a computer&#10;&#10;Description automatically generated">
            <a:extLst>
              <a:ext uri="{FF2B5EF4-FFF2-40B4-BE49-F238E27FC236}">
                <a16:creationId xmlns:a16="http://schemas.microsoft.com/office/drawing/2014/main" id="{2713215D-323C-F504-B99E-F7FDB4F9CD05}"/>
              </a:ext>
            </a:extLst>
          </p:cNvPr>
          <p:cNvPicPr>
            <a:picLocks noChangeAspect="1"/>
          </p:cNvPicPr>
          <p:nvPr/>
        </p:nvPicPr>
        <p:blipFill>
          <a:blip r:embed="rId4"/>
          <a:stretch>
            <a:fillRect/>
          </a:stretch>
        </p:blipFill>
        <p:spPr>
          <a:xfrm>
            <a:off x="4470366" y="1483612"/>
            <a:ext cx="3265264" cy="3256318"/>
          </a:xfrm>
          <a:prstGeom prst="rect">
            <a:avLst/>
          </a:prstGeom>
        </p:spPr>
      </p:pic>
      <p:cxnSp>
        <p:nvCxnSpPr>
          <p:cNvPr id="10" name="Straight Arrow Connector 9">
            <a:extLst>
              <a:ext uri="{FF2B5EF4-FFF2-40B4-BE49-F238E27FC236}">
                <a16:creationId xmlns:a16="http://schemas.microsoft.com/office/drawing/2014/main" id="{228BA32C-9C7F-F0DD-A88E-F7A11FDB3526}"/>
              </a:ext>
            </a:extLst>
          </p:cNvPr>
          <p:cNvCxnSpPr>
            <a:cxnSpLocks/>
          </p:cNvCxnSpPr>
          <p:nvPr/>
        </p:nvCxnSpPr>
        <p:spPr>
          <a:xfrm flipH="1">
            <a:off x="6703409" y="2519535"/>
            <a:ext cx="1111752" cy="42101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1002B14-FBF7-83D2-3EDF-146E170A8F6A}"/>
              </a:ext>
            </a:extLst>
          </p:cNvPr>
          <p:cNvSpPr txBox="1"/>
          <p:nvPr/>
        </p:nvSpPr>
        <p:spPr>
          <a:xfrm>
            <a:off x="7815161" y="1999840"/>
            <a:ext cx="1285832" cy="1200329"/>
          </a:xfrm>
          <a:prstGeom prst="rect">
            <a:avLst/>
          </a:prstGeom>
          <a:noFill/>
        </p:spPr>
        <p:txBody>
          <a:bodyPr wrap="square" rtlCol="0">
            <a:spAutoFit/>
          </a:bodyPr>
          <a:lstStyle/>
          <a:p>
            <a:r>
              <a:rPr lang="en-GB" sz="1200" dirty="0"/>
              <a:t>Values can be overwritten after dictionary creation. Dictionaries are </a:t>
            </a:r>
            <a:r>
              <a:rPr lang="en-GB" sz="1200" b="1" dirty="0"/>
              <a:t>mutable</a:t>
            </a:r>
            <a:endParaRPr lang="en-GB" sz="1200" dirty="0"/>
          </a:p>
        </p:txBody>
      </p:sp>
      <p:pic>
        <p:nvPicPr>
          <p:cNvPr id="17" name="Picture 16" descr="A screenshot of a computer code&#10;&#10;Description automatically generated">
            <a:extLst>
              <a:ext uri="{FF2B5EF4-FFF2-40B4-BE49-F238E27FC236}">
                <a16:creationId xmlns:a16="http://schemas.microsoft.com/office/drawing/2014/main" id="{E781307E-7B8F-F0D0-8625-28ACA3DCC8BC}"/>
              </a:ext>
            </a:extLst>
          </p:cNvPr>
          <p:cNvPicPr>
            <a:picLocks noChangeAspect="1"/>
          </p:cNvPicPr>
          <p:nvPr/>
        </p:nvPicPr>
        <p:blipFill>
          <a:blip r:embed="rId5"/>
          <a:stretch>
            <a:fillRect/>
          </a:stretch>
        </p:blipFill>
        <p:spPr>
          <a:xfrm>
            <a:off x="985042" y="1852004"/>
            <a:ext cx="3241330" cy="3187066"/>
          </a:xfrm>
          <a:prstGeom prst="rect">
            <a:avLst/>
          </a:prstGeom>
        </p:spPr>
      </p:pic>
      <p:cxnSp>
        <p:nvCxnSpPr>
          <p:cNvPr id="18" name="Straight Arrow Connector 17">
            <a:extLst>
              <a:ext uri="{FF2B5EF4-FFF2-40B4-BE49-F238E27FC236}">
                <a16:creationId xmlns:a16="http://schemas.microsoft.com/office/drawing/2014/main" id="{DE498B43-DC00-5E83-420C-2066C5C06788}"/>
              </a:ext>
            </a:extLst>
          </p:cNvPr>
          <p:cNvCxnSpPr>
            <a:cxnSpLocks/>
          </p:cNvCxnSpPr>
          <p:nvPr/>
        </p:nvCxnSpPr>
        <p:spPr>
          <a:xfrm flipH="1">
            <a:off x="2822141" y="1695875"/>
            <a:ext cx="171039" cy="35659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D220DF4F-9351-417B-AD5D-E83FD0F8CF12}"/>
              </a:ext>
            </a:extLst>
          </p:cNvPr>
          <p:cNvSpPr txBox="1"/>
          <p:nvPr/>
        </p:nvSpPr>
        <p:spPr>
          <a:xfrm>
            <a:off x="1961230" y="1273847"/>
            <a:ext cx="2063900" cy="461665"/>
          </a:xfrm>
          <a:prstGeom prst="rect">
            <a:avLst/>
          </a:prstGeom>
          <a:noFill/>
        </p:spPr>
        <p:txBody>
          <a:bodyPr wrap="square" rtlCol="0">
            <a:spAutoFit/>
          </a:bodyPr>
          <a:lstStyle/>
          <a:p>
            <a:r>
              <a:rPr lang="en-GB" sz="1200" dirty="0"/>
              <a:t>The function </a:t>
            </a:r>
            <a:r>
              <a:rPr lang="en-GB" sz="1200" dirty="0" err="1">
                <a:latin typeface="Consolas" panose="020B0609020204030204" pitchFamily="49" charset="0"/>
              </a:rPr>
              <a:t>dict</a:t>
            </a:r>
            <a:r>
              <a:rPr lang="en-GB" sz="1200" dirty="0">
                <a:latin typeface="Consolas" panose="020B0609020204030204" pitchFamily="49" charset="0"/>
              </a:rPr>
              <a:t>() </a:t>
            </a:r>
            <a:r>
              <a:rPr lang="en-GB" sz="1200" dirty="0"/>
              <a:t>creates an empty dictionary</a:t>
            </a:r>
          </a:p>
        </p:txBody>
      </p:sp>
      <p:cxnSp>
        <p:nvCxnSpPr>
          <p:cNvPr id="24" name="Straight Arrow Connector 23">
            <a:extLst>
              <a:ext uri="{FF2B5EF4-FFF2-40B4-BE49-F238E27FC236}">
                <a16:creationId xmlns:a16="http://schemas.microsoft.com/office/drawing/2014/main" id="{2BB325EF-2D05-7DFC-EA1A-BD9847F41BA7}"/>
              </a:ext>
            </a:extLst>
          </p:cNvPr>
          <p:cNvCxnSpPr>
            <a:cxnSpLocks/>
          </p:cNvCxnSpPr>
          <p:nvPr/>
        </p:nvCxnSpPr>
        <p:spPr>
          <a:xfrm flipV="1">
            <a:off x="655689" y="2982258"/>
            <a:ext cx="245484" cy="263137"/>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7BD749BB-6204-2F6E-C4A7-93CEE0C6E3CE}"/>
              </a:ext>
            </a:extLst>
          </p:cNvPr>
          <p:cNvSpPr txBox="1"/>
          <p:nvPr/>
        </p:nvSpPr>
        <p:spPr>
          <a:xfrm>
            <a:off x="69322" y="3245395"/>
            <a:ext cx="1068744" cy="1200329"/>
          </a:xfrm>
          <a:prstGeom prst="rect">
            <a:avLst/>
          </a:prstGeom>
          <a:noFill/>
        </p:spPr>
        <p:txBody>
          <a:bodyPr wrap="square" rtlCol="0">
            <a:spAutoFit/>
          </a:bodyPr>
          <a:lstStyle/>
          <a:p>
            <a:r>
              <a:rPr lang="en-GB" sz="1200" dirty="0"/>
              <a:t>New items can be added to a dictionary after it’s creation.</a:t>
            </a:r>
          </a:p>
        </p:txBody>
      </p:sp>
      <p:cxnSp>
        <p:nvCxnSpPr>
          <p:cNvPr id="29" name="Straight Connector 28">
            <a:extLst>
              <a:ext uri="{FF2B5EF4-FFF2-40B4-BE49-F238E27FC236}">
                <a16:creationId xmlns:a16="http://schemas.microsoft.com/office/drawing/2014/main" id="{1705D1B9-D71F-719D-CAB5-B2FF0A05DE2B}"/>
              </a:ext>
            </a:extLst>
          </p:cNvPr>
          <p:cNvCxnSpPr>
            <a:cxnSpLocks/>
          </p:cNvCxnSpPr>
          <p:nvPr/>
        </p:nvCxnSpPr>
        <p:spPr>
          <a:xfrm flipV="1">
            <a:off x="4361705" y="1092017"/>
            <a:ext cx="16533" cy="3754736"/>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97AA488-3176-0035-88BC-2037731EB15A}"/>
              </a:ext>
            </a:extLst>
          </p:cNvPr>
          <p:cNvSpPr txBox="1"/>
          <p:nvPr/>
        </p:nvSpPr>
        <p:spPr>
          <a:xfrm>
            <a:off x="714375" y="686234"/>
            <a:ext cx="3511997" cy="646331"/>
          </a:xfrm>
          <a:prstGeom prst="rect">
            <a:avLst/>
          </a:prstGeom>
          <a:noFill/>
        </p:spPr>
        <p:txBody>
          <a:bodyPr wrap="square" rtlCol="0">
            <a:spAutoFit/>
          </a:bodyPr>
          <a:lstStyle/>
          <a:p>
            <a:pPr algn="ctr"/>
            <a:r>
              <a:rPr lang="en-GB" dirty="0"/>
              <a:t>Different ways of referring to the same gene</a:t>
            </a:r>
          </a:p>
        </p:txBody>
      </p:sp>
      <p:sp>
        <p:nvSpPr>
          <p:cNvPr id="32" name="TextBox 31">
            <a:extLst>
              <a:ext uri="{FF2B5EF4-FFF2-40B4-BE49-F238E27FC236}">
                <a16:creationId xmlns:a16="http://schemas.microsoft.com/office/drawing/2014/main" id="{AE17D4B0-94D9-6B38-1E6E-38376250EB15}"/>
              </a:ext>
            </a:extLst>
          </p:cNvPr>
          <p:cNvSpPr txBox="1"/>
          <p:nvPr/>
        </p:nvSpPr>
        <p:spPr>
          <a:xfrm>
            <a:off x="4444051" y="668173"/>
            <a:ext cx="3511997" cy="369332"/>
          </a:xfrm>
          <a:prstGeom prst="rect">
            <a:avLst/>
          </a:prstGeom>
          <a:noFill/>
        </p:spPr>
        <p:txBody>
          <a:bodyPr wrap="square" rtlCol="0">
            <a:spAutoFit/>
          </a:bodyPr>
          <a:lstStyle/>
          <a:p>
            <a:pPr algn="ctr"/>
            <a:r>
              <a:rPr lang="en-GB" dirty="0"/>
              <a:t>English-Swedish lookup</a:t>
            </a:r>
          </a:p>
        </p:txBody>
      </p:sp>
    </p:spTree>
    <p:extLst>
      <p:ext uri="{BB962C8B-B14F-4D97-AF65-F5344CB8AC3E}">
        <p14:creationId xmlns:p14="http://schemas.microsoft.com/office/powerpoint/2010/main" val="391857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9579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dictionary with some information about you. Try to include at least one value of each of the types integer, string, list and Boolean.</a:t>
            </a:r>
          </a:p>
          <a:p>
            <a:pPr marL="342900" indent="-342900">
              <a:buFont typeface="Arial"/>
              <a:buChar char="•"/>
            </a:pPr>
            <a:r>
              <a:rPr lang="en-GB" sz="2000" dirty="0">
                <a:latin typeface="Arial"/>
                <a:cs typeface="Arial"/>
              </a:rPr>
              <a:t>Print out some of the values of the dictionary</a:t>
            </a:r>
          </a:p>
          <a:p>
            <a:pPr marL="342900" indent="-342900">
              <a:buFont typeface="Arial"/>
              <a:buChar char="•"/>
            </a:pPr>
            <a:r>
              <a:rPr lang="en-GB" sz="2000" dirty="0">
                <a:latin typeface="Arial"/>
                <a:cs typeface="Arial"/>
              </a:rPr>
              <a:t>What do you think the following code will do? Try it.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endParaRPr lang="en-GB" sz="2000" dirty="0">
              <a:latin typeface="Arial"/>
              <a:cs typeface="Arial"/>
            </a:endParaRP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4" name="Picture 3">
            <a:extLst>
              <a:ext uri="{FF2B5EF4-FFF2-40B4-BE49-F238E27FC236}">
                <a16:creationId xmlns:a16="http://schemas.microsoft.com/office/drawing/2014/main" id="{7D851FE5-8189-4072-B12F-A24B87B7AAFF}"/>
              </a:ext>
            </a:extLst>
          </p:cNvPr>
          <p:cNvPicPr>
            <a:picLocks noChangeAspect="1"/>
          </p:cNvPicPr>
          <p:nvPr/>
        </p:nvPicPr>
        <p:blipFill rotWithShape="1">
          <a:blip r:embed="rId4"/>
          <a:srcRect t="-1" b="45238"/>
          <a:stretch/>
        </p:blipFill>
        <p:spPr>
          <a:xfrm>
            <a:off x="2701004" y="2271504"/>
            <a:ext cx="3741992" cy="600492"/>
          </a:xfrm>
          <a:prstGeom prst="rect">
            <a:avLst/>
          </a:prstGeom>
        </p:spPr>
      </p:pic>
    </p:spTree>
    <p:extLst>
      <p:ext uri="{BB962C8B-B14F-4D97-AF65-F5344CB8AC3E}">
        <p14:creationId xmlns:p14="http://schemas.microsoft.com/office/powerpoint/2010/main" val="1343401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 Puzzles –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9579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4" name="Picture 3">
            <a:extLst>
              <a:ext uri="{FF2B5EF4-FFF2-40B4-BE49-F238E27FC236}">
                <a16:creationId xmlns:a16="http://schemas.microsoft.com/office/drawing/2014/main" id="{7D851FE5-8189-4072-B12F-A24B87B7AAFF}"/>
              </a:ext>
            </a:extLst>
          </p:cNvPr>
          <p:cNvPicPr>
            <a:picLocks noChangeAspect="1"/>
          </p:cNvPicPr>
          <p:nvPr/>
        </p:nvPicPr>
        <p:blipFill rotWithShape="1">
          <a:blip r:embed="rId4"/>
          <a:srcRect t="-1" b="-1946"/>
          <a:stretch/>
        </p:blipFill>
        <p:spPr>
          <a:xfrm>
            <a:off x="4673371" y="3581502"/>
            <a:ext cx="3741992" cy="1117872"/>
          </a:xfrm>
          <a:prstGeom prst="rect">
            <a:avLst/>
          </a:prstGeom>
        </p:spPr>
      </p:pic>
      <p:pic>
        <p:nvPicPr>
          <p:cNvPr id="5" name="Picture 4">
            <a:extLst>
              <a:ext uri="{FF2B5EF4-FFF2-40B4-BE49-F238E27FC236}">
                <a16:creationId xmlns:a16="http://schemas.microsoft.com/office/drawing/2014/main" id="{ABDD66B2-7489-4BE1-A31C-EE43E1EC462D}"/>
              </a:ext>
            </a:extLst>
          </p:cNvPr>
          <p:cNvPicPr>
            <a:picLocks noChangeAspect="1"/>
          </p:cNvPicPr>
          <p:nvPr/>
        </p:nvPicPr>
        <p:blipFill>
          <a:blip r:embed="rId5"/>
          <a:stretch>
            <a:fillRect/>
          </a:stretch>
        </p:blipFill>
        <p:spPr>
          <a:xfrm>
            <a:off x="516375" y="931251"/>
            <a:ext cx="4156996" cy="1463675"/>
          </a:xfrm>
          <a:prstGeom prst="rect">
            <a:avLst/>
          </a:prstGeom>
        </p:spPr>
      </p:pic>
      <p:pic>
        <p:nvPicPr>
          <p:cNvPr id="7" name="Picture 6">
            <a:extLst>
              <a:ext uri="{FF2B5EF4-FFF2-40B4-BE49-F238E27FC236}">
                <a16:creationId xmlns:a16="http://schemas.microsoft.com/office/drawing/2014/main" id="{9476C6E6-6C22-4103-85B4-37F1475585F0}"/>
              </a:ext>
            </a:extLst>
          </p:cNvPr>
          <p:cNvPicPr>
            <a:picLocks noChangeAspect="1"/>
          </p:cNvPicPr>
          <p:nvPr/>
        </p:nvPicPr>
        <p:blipFill>
          <a:blip r:embed="rId6"/>
          <a:stretch>
            <a:fillRect/>
          </a:stretch>
        </p:blipFill>
        <p:spPr>
          <a:xfrm>
            <a:off x="2319184" y="2519428"/>
            <a:ext cx="4455692" cy="942257"/>
          </a:xfrm>
          <a:prstGeom prst="rect">
            <a:avLst/>
          </a:prstGeom>
        </p:spPr>
      </p:pic>
    </p:spTree>
    <p:extLst>
      <p:ext uri="{BB962C8B-B14F-4D97-AF65-F5344CB8AC3E}">
        <p14:creationId xmlns:p14="http://schemas.microsoft.com/office/powerpoint/2010/main" val="3894120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7"/>
            <a:ext cx="8619938" cy="274957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latin typeface="Arial"/>
                <a:cs typeface="Arial"/>
              </a:rPr>
              <a:t>What happens when we try to access a key that doesn’t exist in a dictionary?</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7" name="Picture 6" descr="A screenshot of a computer&#10;&#10;Description automatically generated">
            <a:extLst>
              <a:ext uri="{FF2B5EF4-FFF2-40B4-BE49-F238E27FC236}">
                <a16:creationId xmlns:a16="http://schemas.microsoft.com/office/drawing/2014/main" id="{36CFA66A-F89A-0E06-D346-7371F045F5A3}"/>
              </a:ext>
            </a:extLst>
          </p:cNvPr>
          <p:cNvPicPr>
            <a:picLocks noChangeAspect="1"/>
          </p:cNvPicPr>
          <p:nvPr/>
        </p:nvPicPr>
        <p:blipFill>
          <a:blip r:embed="rId4"/>
          <a:stretch>
            <a:fillRect/>
          </a:stretch>
        </p:blipFill>
        <p:spPr>
          <a:xfrm>
            <a:off x="579435" y="1517677"/>
            <a:ext cx="7277994" cy="1962837"/>
          </a:xfrm>
          <a:prstGeom prst="rect">
            <a:avLst/>
          </a:prstGeom>
        </p:spPr>
      </p:pic>
    </p:spTree>
    <p:extLst>
      <p:ext uri="{BB962C8B-B14F-4D97-AF65-F5344CB8AC3E}">
        <p14:creationId xmlns:p14="http://schemas.microsoft.com/office/powerpoint/2010/main" val="42705797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4.xml><?xml version="1.0" encoding="utf-8"?>
<?mso-contentType ?>
<SharedContentType xmlns="Microsoft.SharePoint.Taxonomy.ContentTypeSync" SourceId="1ee89e71-04cd-405e-9ca3-99e020c1694d" ContentTypeId="0x0101" PreviousValue="false"/>
</file>

<file path=customXml/itemProps1.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EBDFA33-3959-412D-BF65-F572B77FF4EC}">
  <ds:schemaRefs>
    <ds:schemaRef ds:uri="http://schemas.microsoft.com/sharepoint/v3/contenttype/forms"/>
  </ds:schemaRefs>
</ds:datastoreItem>
</file>

<file path=customXml/itemProps3.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91989A13-6EBC-4BFF-A25C-E4D3CAAA08AF}">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blank</Template>
  <TotalTime>666</TotalTime>
  <Words>735</Words>
  <Application>Microsoft Office PowerPoint</Application>
  <PresentationFormat>On-screen Show (16:9)</PresentationFormat>
  <Paragraphs>180</Paragraphs>
  <Slides>17</Slides>
  <Notes>13</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17</vt:i4>
      </vt:variant>
    </vt:vector>
  </HeadingPairs>
  <TitlesOfParts>
    <vt:vector size="24" baseType="lpstr">
      <vt:lpstr>Arial</vt:lpstr>
      <vt:lpstr>Calibri</vt:lpstr>
      <vt:lpstr>Consolas</vt:lpstr>
      <vt:lpstr>AZ Cover Slide Options</vt:lpstr>
      <vt:lpstr>AZ Divider Slide Options</vt:lpstr>
      <vt:lpstr>AZ Divider Slide Options - Colours</vt:lpstr>
      <vt:lpstr>AZ General Master Slide Options</vt:lpstr>
      <vt:lpstr>Beginner’s Python – Session Seven</vt:lpstr>
      <vt:lpstr>Beginners Python Session 7 - Dictionaries</vt:lpstr>
      <vt:lpstr>Limitations of Lists and Tuples</vt:lpstr>
      <vt:lpstr>Dictionaries</vt:lpstr>
      <vt:lpstr>Components of a Dictionary</vt:lpstr>
      <vt:lpstr>Dictionaries – More Examples</vt:lpstr>
      <vt:lpstr>Dictionaries Puzzles</vt:lpstr>
      <vt:lpstr>Dictionaries Puzzles – Solutions</vt:lpstr>
      <vt:lpstr>Dictionaries</vt:lpstr>
      <vt:lpstr>Working with Dictionaries</vt:lpstr>
      <vt:lpstr>Working with Dictionaries</vt:lpstr>
      <vt:lpstr>More Dictionaries Puzzles</vt:lpstr>
      <vt:lpstr>More Dictionaries Puzzles – Solutions</vt:lpstr>
      <vt:lpstr>Handling Missing Keys</vt:lpstr>
      <vt:lpstr>Dictionaries and Lists</vt:lpstr>
      <vt:lpstr>Advanced Dictionaries Puzzles</vt:lpstr>
      <vt:lpstr>Advanced Dictionaries Puzzles –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Boyle, Jamie</cp:lastModifiedBy>
  <cp:revision>41</cp:revision>
  <cp:lastPrinted>2018-03-07T14:46:57Z</cp:lastPrinted>
  <dcterms:created xsi:type="dcterms:W3CDTF">2019-10-30T15:52:02Z</dcterms:created>
  <dcterms:modified xsi:type="dcterms:W3CDTF">2024-02-14T13:19:41Z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