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8" r:id="rId9"/>
    <p:sldId id="441" r:id="rId10"/>
    <p:sldId id="424" r:id="rId11"/>
    <p:sldId id="378" r:id="rId12"/>
    <p:sldId id="423" r:id="rId13"/>
    <p:sldId id="443" r:id="rId14"/>
    <p:sldId id="426" r:id="rId15"/>
    <p:sldId id="427" r:id="rId16"/>
    <p:sldId id="428" r:id="rId17"/>
    <p:sldId id="429" r:id="rId18"/>
    <p:sldId id="430" r:id="rId19"/>
    <p:sldId id="431" r:id="rId20"/>
    <p:sldId id="440" r:id="rId21"/>
    <p:sldId id="432" r:id="rId22"/>
    <p:sldId id="433" r:id="rId23"/>
    <p:sldId id="434" r:id="rId24"/>
    <p:sldId id="435" r:id="rId25"/>
    <p:sldId id="436" r:id="rId26"/>
    <p:sldId id="438" r:id="rId27"/>
    <p:sldId id="439" r:id="rId28"/>
    <p:sldId id="445"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23B8D-3A55-F443-826F-A308377F4EDF}" v="12" dt="2024-03-05T15:36:05.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3" autoAdjust="0"/>
    <p:restoredTop sz="96980"/>
  </p:normalViewPr>
  <p:slideViewPr>
    <p:cSldViewPr snapToGrid="0">
      <p:cViewPr varScale="1">
        <p:scale>
          <a:sx n="195" d="100"/>
          <a:sy n="195" d="100"/>
        </p:scale>
        <p:origin x="192" y="408"/>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Jenei, Kinga" userId="5918cae6-8b63-4390-bc9f-bdada64faa9d" providerId="ADAL" clId="{60F23B8D-3A55-F443-826F-A308377F4EDF}"/>
    <pc:docChg chg="undo custSel addSld delSld modSld">
      <pc:chgData name="Jenei, Kinga" userId="5918cae6-8b63-4390-bc9f-bdada64faa9d" providerId="ADAL" clId="{60F23B8D-3A55-F443-826F-A308377F4EDF}" dt="2024-03-05T15:36:10.425" v="293" actId="2696"/>
      <pc:docMkLst>
        <pc:docMk/>
      </pc:docMkLst>
      <pc:sldChg chg="addSp delSp modSp mod">
        <pc:chgData name="Jenei, Kinga" userId="5918cae6-8b63-4390-bc9f-bdada64faa9d" providerId="ADAL" clId="{60F23B8D-3A55-F443-826F-A308377F4EDF}" dt="2024-03-05T15:00:08.099" v="265" actId="1076"/>
        <pc:sldMkLst>
          <pc:docMk/>
          <pc:sldMk cId="3446684734" sldId="423"/>
        </pc:sldMkLst>
        <pc:spChg chg="mod">
          <ac:chgData name="Jenei, Kinga" userId="5918cae6-8b63-4390-bc9f-bdada64faa9d" providerId="ADAL" clId="{60F23B8D-3A55-F443-826F-A308377F4EDF}" dt="2024-03-01T15:28:03.888" v="6" actId="20577"/>
          <ac:spMkLst>
            <pc:docMk/>
            <pc:sldMk cId="3446684734" sldId="423"/>
            <ac:spMk id="10" creationId="{D10AEE92-B82D-4E96-A143-9F4D94BCE237}"/>
          </ac:spMkLst>
        </pc:spChg>
        <pc:picChg chg="add mod">
          <ac:chgData name="Jenei, Kinga" userId="5918cae6-8b63-4390-bc9f-bdada64faa9d" providerId="ADAL" clId="{60F23B8D-3A55-F443-826F-A308377F4EDF}" dt="2024-03-05T15:00:08.099" v="265" actId="1076"/>
          <ac:picMkLst>
            <pc:docMk/>
            <pc:sldMk cId="3446684734" sldId="423"/>
            <ac:picMk id="3" creationId="{895095C7-20E3-DEA5-A893-F27BAB423E40}"/>
          </ac:picMkLst>
        </pc:picChg>
        <pc:picChg chg="del mod">
          <ac:chgData name="Jenei, Kinga" userId="5918cae6-8b63-4390-bc9f-bdada64faa9d" providerId="ADAL" clId="{60F23B8D-3A55-F443-826F-A308377F4EDF}" dt="2024-03-05T15:00:05.197" v="264" actId="478"/>
          <ac:picMkLst>
            <pc:docMk/>
            <pc:sldMk cId="3446684734" sldId="423"/>
            <ac:picMk id="5" creationId="{8F4C538F-DEAB-4356-A541-6CAA908B8423}"/>
          </ac:picMkLst>
        </pc:picChg>
      </pc:sldChg>
      <pc:sldChg chg="modSp mod">
        <pc:chgData name="Jenei, Kinga" userId="5918cae6-8b63-4390-bc9f-bdada64faa9d" providerId="ADAL" clId="{60F23B8D-3A55-F443-826F-A308377F4EDF}" dt="2024-03-01T15:50:40.810" v="244" actId="33524"/>
        <pc:sldMkLst>
          <pc:docMk/>
          <pc:sldMk cId="2863176854" sldId="424"/>
        </pc:sldMkLst>
        <pc:spChg chg="mod">
          <ac:chgData name="Jenei, Kinga" userId="5918cae6-8b63-4390-bc9f-bdada64faa9d" providerId="ADAL" clId="{60F23B8D-3A55-F443-826F-A308377F4EDF}" dt="2024-03-01T15:50:40.810" v="244" actId="33524"/>
          <ac:spMkLst>
            <pc:docMk/>
            <pc:sldMk cId="2863176854" sldId="424"/>
            <ac:spMk id="11" creationId="{825EE2FD-D59C-4D6F-93E9-415E324D68C1}"/>
          </ac:spMkLst>
        </pc:spChg>
      </pc:sldChg>
      <pc:sldChg chg="modSp mod">
        <pc:chgData name="Jenei, Kinga" userId="5918cae6-8b63-4390-bc9f-bdada64faa9d" providerId="ADAL" clId="{60F23B8D-3A55-F443-826F-A308377F4EDF}" dt="2024-03-05T12:52:36.263" v="248" actId="20577"/>
        <pc:sldMkLst>
          <pc:docMk/>
          <pc:sldMk cId="2293426472" sldId="426"/>
        </pc:sldMkLst>
        <pc:spChg chg="mod">
          <ac:chgData name="Jenei, Kinga" userId="5918cae6-8b63-4390-bc9f-bdada64faa9d" providerId="ADAL" clId="{60F23B8D-3A55-F443-826F-A308377F4EDF}" dt="2024-03-05T12:52:36.263" v="248" actId="20577"/>
          <ac:spMkLst>
            <pc:docMk/>
            <pc:sldMk cId="2293426472" sldId="426"/>
            <ac:spMk id="11" creationId="{825EE2FD-D59C-4D6F-93E9-415E324D68C1}"/>
          </ac:spMkLst>
        </pc:spChg>
      </pc:sldChg>
      <pc:sldChg chg="modSp mod">
        <pc:chgData name="Jenei, Kinga" userId="5918cae6-8b63-4390-bc9f-bdada64faa9d" providerId="ADAL" clId="{60F23B8D-3A55-F443-826F-A308377F4EDF}" dt="2024-03-05T12:57:51.925" v="254" actId="1076"/>
        <pc:sldMkLst>
          <pc:docMk/>
          <pc:sldMk cId="518512736" sldId="429"/>
        </pc:sldMkLst>
        <pc:spChg chg="mod">
          <ac:chgData name="Jenei, Kinga" userId="5918cae6-8b63-4390-bc9f-bdada64faa9d" providerId="ADAL" clId="{60F23B8D-3A55-F443-826F-A308377F4EDF}" dt="2024-03-05T12:57:42.475" v="253" actId="14100"/>
          <ac:spMkLst>
            <pc:docMk/>
            <pc:sldMk cId="518512736" sldId="429"/>
            <ac:spMk id="8" creationId="{1826727D-6195-4004-A4B3-FFFA30B8772C}"/>
          </ac:spMkLst>
        </pc:spChg>
        <pc:graphicFrameChg chg="mod">
          <ac:chgData name="Jenei, Kinga" userId="5918cae6-8b63-4390-bc9f-bdada64faa9d" providerId="ADAL" clId="{60F23B8D-3A55-F443-826F-A308377F4EDF}" dt="2024-03-05T12:57:51.925" v="254" actId="1076"/>
          <ac:graphicFrameMkLst>
            <pc:docMk/>
            <pc:sldMk cId="518512736" sldId="429"/>
            <ac:graphicFrameMk id="12" creationId="{D7DF4952-F316-4B43-B678-77F3A5431435}"/>
          </ac:graphicFrameMkLst>
        </pc:graphicFrameChg>
      </pc:sldChg>
      <pc:sldChg chg="modSp mod">
        <pc:chgData name="Jenei, Kinga" userId="5918cae6-8b63-4390-bc9f-bdada64faa9d" providerId="ADAL" clId="{60F23B8D-3A55-F443-826F-A308377F4EDF}" dt="2024-03-05T14:38:13.571" v="262" actId="20577"/>
        <pc:sldMkLst>
          <pc:docMk/>
          <pc:sldMk cId="2937498303" sldId="433"/>
        </pc:sldMkLst>
        <pc:spChg chg="mod">
          <ac:chgData name="Jenei, Kinga" userId="5918cae6-8b63-4390-bc9f-bdada64faa9d" providerId="ADAL" clId="{60F23B8D-3A55-F443-826F-A308377F4EDF}" dt="2024-03-05T14:38:13.571" v="262" actId="20577"/>
          <ac:spMkLst>
            <pc:docMk/>
            <pc:sldMk cId="2937498303" sldId="433"/>
            <ac:spMk id="12" creationId="{36954058-9419-4F9C-B0F6-39EA030C3A55}"/>
          </ac:spMkLst>
        </pc:spChg>
      </pc:sldChg>
      <pc:sldChg chg="modSp mod">
        <pc:chgData name="Jenei, Kinga" userId="5918cae6-8b63-4390-bc9f-bdada64faa9d" providerId="ADAL" clId="{60F23B8D-3A55-F443-826F-A308377F4EDF}" dt="2024-03-05T13:01:45.357" v="259" actId="20577"/>
        <pc:sldMkLst>
          <pc:docMk/>
          <pc:sldMk cId="896125717" sldId="440"/>
        </pc:sldMkLst>
        <pc:spChg chg="mod">
          <ac:chgData name="Jenei, Kinga" userId="5918cae6-8b63-4390-bc9f-bdada64faa9d" providerId="ADAL" clId="{60F23B8D-3A55-F443-826F-A308377F4EDF}" dt="2024-03-05T13:01:45.357" v="259" actId="20577"/>
          <ac:spMkLst>
            <pc:docMk/>
            <pc:sldMk cId="896125717" sldId="440"/>
            <ac:spMk id="12" creationId="{36954058-9419-4F9C-B0F6-39EA030C3A55}"/>
          </ac:spMkLst>
        </pc:spChg>
      </pc:sldChg>
      <pc:sldChg chg="addSp delSp modSp add del mod">
        <pc:chgData name="Jenei, Kinga" userId="5918cae6-8b63-4390-bc9f-bdada64faa9d" providerId="ADAL" clId="{60F23B8D-3A55-F443-826F-A308377F4EDF}" dt="2024-03-01T15:47:59.946" v="243" actId="2696"/>
        <pc:sldMkLst>
          <pc:docMk/>
          <pc:sldMk cId="3845060746" sldId="442"/>
        </pc:sldMkLst>
        <pc:spChg chg="del">
          <ac:chgData name="Jenei, Kinga" userId="5918cae6-8b63-4390-bc9f-bdada64faa9d" providerId="ADAL" clId="{60F23B8D-3A55-F443-826F-A308377F4EDF}" dt="2024-03-01T15:28:43.938" v="10" actId="478"/>
          <ac:spMkLst>
            <pc:docMk/>
            <pc:sldMk cId="3845060746" sldId="442"/>
            <ac:spMk id="10" creationId="{D10AEE92-B82D-4E96-A143-9F4D94BCE237}"/>
          </ac:spMkLst>
        </pc:spChg>
        <pc:spChg chg="mod">
          <ac:chgData name="Jenei, Kinga" userId="5918cae6-8b63-4390-bc9f-bdada64faa9d" providerId="ADAL" clId="{60F23B8D-3A55-F443-826F-A308377F4EDF}" dt="2024-03-01T15:40:03.151" v="223" actId="20577"/>
          <ac:spMkLst>
            <pc:docMk/>
            <pc:sldMk cId="3845060746" sldId="442"/>
            <ac:spMk id="11" creationId="{825EE2FD-D59C-4D6F-93E9-415E324D68C1}"/>
          </ac:spMkLst>
        </pc:spChg>
        <pc:graphicFrameChg chg="add mod modGraphic">
          <ac:chgData name="Jenei, Kinga" userId="5918cae6-8b63-4390-bc9f-bdada64faa9d" providerId="ADAL" clId="{60F23B8D-3A55-F443-826F-A308377F4EDF}" dt="2024-03-01T15:39:49.976" v="221" actId="1076"/>
          <ac:graphicFrameMkLst>
            <pc:docMk/>
            <pc:sldMk cId="3845060746" sldId="442"/>
            <ac:graphicFrameMk id="3" creationId="{5E1ABE22-2C2A-44C6-C874-6EAC164702F8}"/>
          </ac:graphicFrameMkLst>
        </pc:graphicFrameChg>
        <pc:graphicFrameChg chg="del">
          <ac:chgData name="Jenei, Kinga" userId="5918cae6-8b63-4390-bc9f-bdada64faa9d" providerId="ADAL" clId="{60F23B8D-3A55-F443-826F-A308377F4EDF}" dt="2024-03-01T15:28:19.051" v="8" actId="478"/>
          <ac:graphicFrameMkLst>
            <pc:docMk/>
            <pc:sldMk cId="3845060746" sldId="442"/>
            <ac:graphicFrameMk id="9" creationId="{5D2A713E-235D-4FA8-BFF2-4BB4BCCA319E}"/>
          </ac:graphicFrameMkLst>
        </pc:graphicFrameChg>
        <pc:picChg chg="del">
          <ac:chgData name="Jenei, Kinga" userId="5918cae6-8b63-4390-bc9f-bdada64faa9d" providerId="ADAL" clId="{60F23B8D-3A55-F443-826F-A308377F4EDF}" dt="2024-03-01T15:28:20.187" v="9" actId="478"/>
          <ac:picMkLst>
            <pc:docMk/>
            <pc:sldMk cId="3845060746" sldId="442"/>
            <ac:picMk id="5" creationId="{8F4C538F-DEAB-4356-A541-6CAA908B8423}"/>
          </ac:picMkLst>
        </pc:picChg>
        <pc:picChg chg="add mod">
          <ac:chgData name="Jenei, Kinga" userId="5918cae6-8b63-4390-bc9f-bdada64faa9d" providerId="ADAL" clId="{60F23B8D-3A55-F443-826F-A308377F4EDF}" dt="2024-03-01T15:45:29.147" v="236" actId="1076"/>
          <ac:picMkLst>
            <pc:docMk/>
            <pc:sldMk cId="3845060746" sldId="442"/>
            <ac:picMk id="6" creationId="{CCC9C719-3342-DB39-4CAF-20CECF9F17DF}"/>
          </ac:picMkLst>
        </pc:picChg>
        <pc:picChg chg="add mod">
          <ac:chgData name="Jenei, Kinga" userId="5918cae6-8b63-4390-bc9f-bdada64faa9d" providerId="ADAL" clId="{60F23B8D-3A55-F443-826F-A308377F4EDF}" dt="2024-03-01T15:45:36.474" v="238" actId="1076"/>
          <ac:picMkLst>
            <pc:docMk/>
            <pc:sldMk cId="3845060746" sldId="442"/>
            <ac:picMk id="8" creationId="{51669109-8D8E-65C7-F038-57D28D881F16}"/>
          </ac:picMkLst>
        </pc:picChg>
      </pc:sldChg>
      <pc:sldChg chg="addSp modSp new">
        <pc:chgData name="Jenei, Kinga" userId="5918cae6-8b63-4390-bc9f-bdada64faa9d" providerId="ADAL" clId="{60F23B8D-3A55-F443-826F-A308377F4EDF}" dt="2024-03-01T15:47:56.139" v="242"/>
        <pc:sldMkLst>
          <pc:docMk/>
          <pc:sldMk cId="1402822313" sldId="443"/>
        </pc:sldMkLst>
        <pc:spChg chg="add mod">
          <ac:chgData name="Jenei, Kinga" userId="5918cae6-8b63-4390-bc9f-bdada64faa9d" providerId="ADAL" clId="{60F23B8D-3A55-F443-826F-A308377F4EDF}" dt="2024-03-01T15:47:56.128" v="241"/>
          <ac:spMkLst>
            <pc:docMk/>
            <pc:sldMk cId="1402822313" sldId="443"/>
            <ac:spMk id="2" creationId="{1E8A6098-8FA5-D881-C758-D55EF1031205}"/>
          </ac:spMkLst>
        </pc:spChg>
        <pc:spChg chg="add mod">
          <ac:chgData name="Jenei, Kinga" userId="5918cae6-8b63-4390-bc9f-bdada64faa9d" providerId="ADAL" clId="{60F23B8D-3A55-F443-826F-A308377F4EDF}" dt="2024-03-01T15:47:56.128" v="241"/>
          <ac:spMkLst>
            <pc:docMk/>
            <pc:sldMk cId="1402822313" sldId="443"/>
            <ac:spMk id="3" creationId="{548F09FC-8DA3-3637-B3CF-EA85FF5FBFF8}"/>
          </ac:spMkLst>
        </pc:spChg>
        <pc:spChg chg="add mod">
          <ac:chgData name="Jenei, Kinga" userId="5918cae6-8b63-4390-bc9f-bdada64faa9d" providerId="ADAL" clId="{60F23B8D-3A55-F443-826F-A308377F4EDF}" dt="2024-03-01T15:47:49.198" v="240"/>
          <ac:spMkLst>
            <pc:docMk/>
            <pc:sldMk cId="1402822313" sldId="443"/>
            <ac:spMk id="5" creationId="{151EB208-C184-FA0D-2CAE-15F9B162D4AE}"/>
          </ac:spMkLst>
        </pc:spChg>
        <pc:spChg chg="add mod">
          <ac:chgData name="Jenei, Kinga" userId="5918cae6-8b63-4390-bc9f-bdada64faa9d" providerId="ADAL" clId="{60F23B8D-3A55-F443-826F-A308377F4EDF}" dt="2024-03-01T15:47:56.139" v="242"/>
          <ac:spMkLst>
            <pc:docMk/>
            <pc:sldMk cId="1402822313" sldId="443"/>
            <ac:spMk id="9" creationId="{A08A1AEB-6372-E194-D668-F237863ADED7}"/>
          </ac:spMkLst>
        </pc:spChg>
        <pc:spChg chg="add mod">
          <ac:chgData name="Jenei, Kinga" userId="5918cae6-8b63-4390-bc9f-bdada64faa9d" providerId="ADAL" clId="{60F23B8D-3A55-F443-826F-A308377F4EDF}" dt="2024-03-01T15:47:56.139" v="242"/>
          <ac:spMkLst>
            <pc:docMk/>
            <pc:sldMk cId="1402822313" sldId="443"/>
            <ac:spMk id="10" creationId="{1ACDCFF0-6473-E0C1-47D7-C29474112E75}"/>
          </ac:spMkLst>
        </pc:spChg>
        <pc:spChg chg="add mod">
          <ac:chgData name="Jenei, Kinga" userId="5918cae6-8b63-4390-bc9f-bdada64faa9d" providerId="ADAL" clId="{60F23B8D-3A55-F443-826F-A308377F4EDF}" dt="2024-03-01T15:47:56.139" v="242"/>
          <ac:spMkLst>
            <pc:docMk/>
            <pc:sldMk cId="1402822313" sldId="443"/>
            <ac:spMk id="12" creationId="{EE8CFBDA-2764-AA2B-CC56-7B7B1F018BE8}"/>
          </ac:spMkLst>
        </pc:spChg>
        <pc:graphicFrameChg chg="add mod">
          <ac:chgData name="Jenei, Kinga" userId="5918cae6-8b63-4390-bc9f-bdada64faa9d" providerId="ADAL" clId="{60F23B8D-3A55-F443-826F-A308377F4EDF}" dt="2024-03-01T15:47:49.198" v="240"/>
          <ac:graphicFrameMkLst>
            <pc:docMk/>
            <pc:sldMk cId="1402822313" sldId="443"/>
            <ac:graphicFrameMk id="6" creationId="{240D2900-9CB8-9C87-A2D4-652E27A7B4D3}"/>
          </ac:graphicFrameMkLst>
        </pc:graphicFrameChg>
        <pc:graphicFrameChg chg="add mod">
          <ac:chgData name="Jenei, Kinga" userId="5918cae6-8b63-4390-bc9f-bdada64faa9d" providerId="ADAL" clId="{60F23B8D-3A55-F443-826F-A308377F4EDF}" dt="2024-03-01T15:47:56.139" v="242"/>
          <ac:graphicFrameMkLst>
            <pc:docMk/>
            <pc:sldMk cId="1402822313" sldId="443"/>
            <ac:graphicFrameMk id="13" creationId="{376D4C59-4D99-56DD-6106-25DC160DF29D}"/>
          </ac:graphicFrameMkLst>
        </pc:graphicFrameChg>
        <pc:picChg chg="add mod">
          <ac:chgData name="Jenei, Kinga" userId="5918cae6-8b63-4390-bc9f-bdada64faa9d" providerId="ADAL" clId="{60F23B8D-3A55-F443-826F-A308377F4EDF}" dt="2024-03-01T15:47:49.198" v="240"/>
          <ac:picMkLst>
            <pc:docMk/>
            <pc:sldMk cId="1402822313" sldId="443"/>
            <ac:picMk id="4" creationId="{3FB8BCCD-D97E-5077-67CA-709E4F7ECEFF}"/>
          </ac:picMkLst>
        </pc:picChg>
        <pc:picChg chg="add mod">
          <ac:chgData name="Jenei, Kinga" userId="5918cae6-8b63-4390-bc9f-bdada64faa9d" providerId="ADAL" clId="{60F23B8D-3A55-F443-826F-A308377F4EDF}" dt="2024-03-01T15:47:49.198" v="240"/>
          <ac:picMkLst>
            <pc:docMk/>
            <pc:sldMk cId="1402822313" sldId="443"/>
            <ac:picMk id="7" creationId="{EB2D2805-7A90-3AF9-52AB-D8BB2884F776}"/>
          </ac:picMkLst>
        </pc:picChg>
        <pc:picChg chg="add mod">
          <ac:chgData name="Jenei, Kinga" userId="5918cae6-8b63-4390-bc9f-bdada64faa9d" providerId="ADAL" clId="{60F23B8D-3A55-F443-826F-A308377F4EDF}" dt="2024-03-01T15:47:49.198" v="240"/>
          <ac:picMkLst>
            <pc:docMk/>
            <pc:sldMk cId="1402822313" sldId="443"/>
            <ac:picMk id="8" creationId="{AC501954-790E-950E-E4DD-D6D2DDA1A996}"/>
          </ac:picMkLst>
        </pc:picChg>
        <pc:picChg chg="add mod">
          <ac:chgData name="Jenei, Kinga" userId="5918cae6-8b63-4390-bc9f-bdada64faa9d" providerId="ADAL" clId="{60F23B8D-3A55-F443-826F-A308377F4EDF}" dt="2024-03-01T15:47:56.139" v="242"/>
          <ac:picMkLst>
            <pc:docMk/>
            <pc:sldMk cId="1402822313" sldId="443"/>
            <ac:picMk id="11" creationId="{7A03A968-0792-1B35-D61F-8E4DE4B3599B}"/>
          </ac:picMkLst>
        </pc:picChg>
        <pc:picChg chg="add mod">
          <ac:chgData name="Jenei, Kinga" userId="5918cae6-8b63-4390-bc9f-bdada64faa9d" providerId="ADAL" clId="{60F23B8D-3A55-F443-826F-A308377F4EDF}" dt="2024-03-01T15:47:56.139" v="242"/>
          <ac:picMkLst>
            <pc:docMk/>
            <pc:sldMk cId="1402822313" sldId="443"/>
            <ac:picMk id="14" creationId="{F30A6788-7F86-703C-6116-13814A3DE497}"/>
          </ac:picMkLst>
        </pc:picChg>
        <pc:picChg chg="add mod">
          <ac:chgData name="Jenei, Kinga" userId="5918cae6-8b63-4390-bc9f-bdada64faa9d" providerId="ADAL" clId="{60F23B8D-3A55-F443-826F-A308377F4EDF}" dt="2024-03-01T15:47:56.139" v="242"/>
          <ac:picMkLst>
            <pc:docMk/>
            <pc:sldMk cId="1402822313" sldId="443"/>
            <ac:picMk id="15" creationId="{BFB27F5F-1D01-D02E-13F3-70E1F6B5FDE1}"/>
          </ac:picMkLst>
        </pc:picChg>
      </pc:sldChg>
      <pc:sldChg chg="modSp add del mod">
        <pc:chgData name="Jenei, Kinga" userId="5918cae6-8b63-4390-bc9f-bdada64faa9d" providerId="ADAL" clId="{60F23B8D-3A55-F443-826F-A308377F4EDF}" dt="2024-03-05T15:36:10.425" v="293" actId="2696"/>
        <pc:sldMkLst>
          <pc:docMk/>
          <pc:sldMk cId="2237950922" sldId="444"/>
        </pc:sldMkLst>
        <pc:spChg chg="mod">
          <ac:chgData name="Jenei, Kinga" userId="5918cae6-8b63-4390-bc9f-bdada64faa9d" providerId="ADAL" clId="{60F23B8D-3A55-F443-826F-A308377F4EDF}" dt="2024-03-05T15:35:12.579" v="288" actId="20577"/>
          <ac:spMkLst>
            <pc:docMk/>
            <pc:sldMk cId="2237950922" sldId="444"/>
            <ac:spMk id="2" creationId="{6FF1181F-0C76-47D0-83D2-2133FE38FB6F}"/>
          </ac:spMkLst>
        </pc:spChg>
        <pc:spChg chg="mod">
          <ac:chgData name="Jenei, Kinga" userId="5918cae6-8b63-4390-bc9f-bdada64faa9d" providerId="ADAL" clId="{60F23B8D-3A55-F443-826F-A308377F4EDF}" dt="2024-03-05T15:35:03.089" v="279" actId="14100"/>
          <ac:spMkLst>
            <pc:docMk/>
            <pc:sldMk cId="2237950922" sldId="444"/>
            <ac:spMk id="8" creationId="{AE730BAD-D4CD-4024-84D5-18B8C4B4ED90}"/>
          </ac:spMkLst>
        </pc:spChg>
      </pc:sldChg>
      <pc:sldChg chg="addSp modSp new">
        <pc:chgData name="Jenei, Kinga" userId="5918cae6-8b63-4390-bc9f-bdada64faa9d" providerId="ADAL" clId="{60F23B8D-3A55-F443-826F-A308377F4EDF}" dt="2024-03-05T15:36:05.863" v="292"/>
        <pc:sldMkLst>
          <pc:docMk/>
          <pc:sldMk cId="3063581732" sldId="445"/>
        </pc:sldMkLst>
        <pc:spChg chg="add mod">
          <ac:chgData name="Jenei, Kinga" userId="5918cae6-8b63-4390-bc9f-bdada64faa9d" providerId="ADAL" clId="{60F23B8D-3A55-F443-826F-A308377F4EDF}" dt="2024-03-05T15:36:05.853" v="291"/>
          <ac:spMkLst>
            <pc:docMk/>
            <pc:sldMk cId="3063581732" sldId="445"/>
            <ac:spMk id="2" creationId="{817C0F50-B724-DF81-C3BD-217047420650}"/>
          </ac:spMkLst>
        </pc:spChg>
        <pc:spChg chg="add mod">
          <ac:chgData name="Jenei, Kinga" userId="5918cae6-8b63-4390-bc9f-bdada64faa9d" providerId="ADAL" clId="{60F23B8D-3A55-F443-826F-A308377F4EDF}" dt="2024-03-05T15:36:05.853" v="291"/>
          <ac:spMkLst>
            <pc:docMk/>
            <pc:sldMk cId="3063581732" sldId="445"/>
            <ac:spMk id="3" creationId="{FF438355-3CC0-3F74-A7AC-4C40E9BA4AA2}"/>
          </ac:spMkLst>
        </pc:spChg>
        <pc:spChg chg="add mod">
          <ac:chgData name="Jenei, Kinga" userId="5918cae6-8b63-4390-bc9f-bdada64faa9d" providerId="ADAL" clId="{60F23B8D-3A55-F443-826F-A308377F4EDF}" dt="2024-03-05T15:36:00.229" v="290"/>
          <ac:spMkLst>
            <pc:docMk/>
            <pc:sldMk cId="3063581732" sldId="445"/>
            <ac:spMk id="5" creationId="{2C8F6BB7-A39C-F0F5-6FC2-9CF6B418ED09}"/>
          </ac:spMkLst>
        </pc:spChg>
        <pc:spChg chg="add mod">
          <ac:chgData name="Jenei, Kinga" userId="5918cae6-8b63-4390-bc9f-bdada64faa9d" providerId="ADAL" clId="{60F23B8D-3A55-F443-826F-A308377F4EDF}" dt="2024-03-05T15:36:05.863" v="292"/>
          <ac:spMkLst>
            <pc:docMk/>
            <pc:sldMk cId="3063581732" sldId="445"/>
            <ac:spMk id="6" creationId="{1F0A18A8-C70D-D4B3-4296-423C0E880EFC}"/>
          </ac:spMkLst>
        </pc:spChg>
        <pc:spChg chg="add mod">
          <ac:chgData name="Jenei, Kinga" userId="5918cae6-8b63-4390-bc9f-bdada64faa9d" providerId="ADAL" clId="{60F23B8D-3A55-F443-826F-A308377F4EDF}" dt="2024-03-05T15:36:05.863" v="292"/>
          <ac:spMkLst>
            <pc:docMk/>
            <pc:sldMk cId="3063581732" sldId="445"/>
            <ac:spMk id="7" creationId="{8DAF09C7-9258-0618-1F7B-E7CD0D507BC7}"/>
          </ac:spMkLst>
        </pc:spChg>
        <pc:spChg chg="add mod">
          <ac:chgData name="Jenei, Kinga" userId="5918cae6-8b63-4390-bc9f-bdada64faa9d" providerId="ADAL" clId="{60F23B8D-3A55-F443-826F-A308377F4EDF}" dt="2024-03-05T15:36:05.863" v="292"/>
          <ac:spMkLst>
            <pc:docMk/>
            <pc:sldMk cId="3063581732" sldId="445"/>
            <ac:spMk id="9" creationId="{F586CE50-97A1-C04A-4925-7DDCE7F2C378}"/>
          </ac:spMkLst>
        </pc:spChg>
        <pc:picChg chg="add mod">
          <ac:chgData name="Jenei, Kinga" userId="5918cae6-8b63-4390-bc9f-bdada64faa9d" providerId="ADAL" clId="{60F23B8D-3A55-F443-826F-A308377F4EDF}" dt="2024-03-05T15:36:00.229" v="290"/>
          <ac:picMkLst>
            <pc:docMk/>
            <pc:sldMk cId="3063581732" sldId="445"/>
            <ac:picMk id="4" creationId="{0CA96783-EC49-7833-E0BA-C145856733F8}"/>
          </ac:picMkLst>
        </pc:picChg>
        <pc:picChg chg="add mod">
          <ac:chgData name="Jenei, Kinga" userId="5918cae6-8b63-4390-bc9f-bdada64faa9d" providerId="ADAL" clId="{60F23B8D-3A55-F443-826F-A308377F4EDF}" dt="2024-03-05T15:36:05.863" v="292"/>
          <ac:picMkLst>
            <pc:docMk/>
            <pc:sldMk cId="3063581732" sldId="445"/>
            <ac:picMk id="8" creationId="{76FA4854-9F0D-968D-51FD-C3E75C32D5A1}"/>
          </ac:picMkLst>
        </pc:picChg>
      </pc:sldChg>
    </pc:docChg>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3/5/24</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3/5/24</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84.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429579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do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3402058382"/>
              </p:ext>
            </p:extLst>
          </p:nvPr>
        </p:nvGraphicFramePr>
        <p:xfrm>
          <a:off x="1228760" y="1725726"/>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3"/>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4"/>
          <a:stretch>
            <a:fillRect/>
          </a:stretch>
        </p:blipFill>
        <p:spPr>
          <a:xfrm>
            <a:off x="509700" y="1137654"/>
            <a:ext cx="3691239" cy="286819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introducing string variables, we learned that we define them using double quotes</a:t>
            </a:r>
          </a:p>
          <a:p>
            <a:pPr marL="342900" indent="-342900">
              <a:buFont typeface="Arial"/>
              <a:buChar char="•"/>
            </a:pPr>
            <a:r>
              <a:rPr lang="en-GB" sz="2000" dirty="0">
                <a:latin typeface="Arial"/>
                <a:cs typeface="Arial"/>
              </a:rPr>
              <a:t>It turns out that single quotes are equally valid</a:t>
            </a:r>
          </a:p>
          <a:p>
            <a:pPr marL="342900" indent="-342900">
              <a:buFont typeface="Arial"/>
              <a:buChar char="•"/>
            </a:pPr>
            <a:r>
              <a:rPr lang="en-GB" sz="2000" dirty="0">
                <a:latin typeface="Arial"/>
                <a:cs typeface="Arial"/>
              </a:rPr>
              <a:t>We typically use double quotes for text that makes up a full sentence and single quotes for individual terms and technical names</a:t>
            </a:r>
          </a:p>
          <a:p>
            <a:pPr marL="342900" indent="-342900">
              <a:buFont typeface="Arial"/>
              <a:buChar char="•"/>
            </a:pPr>
            <a:r>
              <a:rPr lang="en-GB" sz="2000" dirty="0">
                <a:latin typeface="Arial"/>
                <a:cs typeface="Arial"/>
              </a:rPr>
              <a:t>We can use double quotes inside of a single-quoted string and vice-versa but not double in double</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C8913822-0C6A-4010-B0CB-3BB9CAADC18E}"/>
              </a:ext>
            </a:extLst>
          </p:cNvPr>
          <p:cNvPicPr>
            <a:picLocks noChangeAspect="1"/>
          </p:cNvPicPr>
          <p:nvPr/>
        </p:nvPicPr>
        <p:blipFill>
          <a:blip r:embed="rId3"/>
          <a:stretch>
            <a:fillRect/>
          </a:stretch>
        </p:blipFill>
        <p:spPr>
          <a:xfrm>
            <a:off x="1105228" y="3283397"/>
            <a:ext cx="6544745" cy="908565"/>
          </a:xfrm>
          <a:prstGeom prst="rect">
            <a:avLst/>
          </a:prstGeom>
        </p:spPr>
      </p:pic>
    </p:spTree>
    <p:extLst>
      <p:ext uri="{BB962C8B-B14F-4D97-AF65-F5344CB8AC3E}">
        <p14:creationId xmlns:p14="http://schemas.microsoft.com/office/powerpoint/2010/main" val="173877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0A18A8-C70D-D4B3-4296-423C0E880EFC}"/>
              </a:ext>
            </a:extLst>
          </p:cNvPr>
          <p:cNvSpPr txBox="1">
            <a:spLocks/>
          </p:cNvSpPr>
          <p:nvPr/>
        </p:nvSpPr>
        <p:spPr>
          <a:xfrm>
            <a:off x="237601" y="144000"/>
            <a:ext cx="8280000" cy="504000"/>
          </a:xfrm>
          <a:prstGeom prst="rect">
            <a:avLst/>
          </a:prstGeom>
        </p:spPr>
        <p:txBody>
          <a:bodyPr vert="horz" anchor="t"/>
          <a:lstStyle>
            <a:lvl1pPr algn="l" defTabSz="457200" rtl="0" eaLnBrk="1" latinLnBrk="0" hangingPunct="1">
              <a:lnSpc>
                <a:spcPct val="100000"/>
              </a:lnSpc>
              <a:spcBef>
                <a:spcPct val="0"/>
              </a:spcBef>
              <a:buNone/>
              <a:defRPr sz="2400" b="1" kern="1200" baseline="0">
                <a:solidFill>
                  <a:schemeClr val="tx2"/>
                </a:solidFill>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400" b="1" i="0" u="none" strike="noStrike" kern="1200" cap="none" spc="0" normalizeH="0" baseline="0" noProof="0">
                <a:ln>
                  <a:noFill/>
                </a:ln>
                <a:solidFill>
                  <a:srgbClr val="830051"/>
                </a:solidFill>
                <a:effectLst/>
                <a:uLnTx/>
                <a:uFillTx/>
                <a:latin typeface="Arial"/>
                <a:ea typeface="+mj-ea"/>
                <a:cs typeface="Arial"/>
              </a:rPr>
              <a:t>Next time</a:t>
            </a:r>
            <a:endParaRPr kumimoji="0" lang="en-GB" sz="2400" b="1" i="0" u="none" strike="noStrike" kern="1200" cap="none" spc="0" normalizeH="0" baseline="0" noProof="0" dirty="0">
              <a:ln>
                <a:noFill/>
              </a:ln>
              <a:solidFill>
                <a:srgbClr val="830051"/>
              </a:solidFill>
              <a:effectLst/>
              <a:uLnTx/>
              <a:uFillTx/>
              <a:latin typeface="Arial" pitchFamily="34" charset="0"/>
              <a:ea typeface="+mj-ea"/>
              <a:cs typeface="Arial" pitchFamily="34" charset="0"/>
            </a:endParaRPr>
          </a:p>
        </p:txBody>
      </p:sp>
      <p:sp>
        <p:nvSpPr>
          <p:cNvPr id="7" name="Slide Number Placeholder 3">
            <a:extLst>
              <a:ext uri="{FF2B5EF4-FFF2-40B4-BE49-F238E27FC236}">
                <a16:creationId xmlns:a16="http://schemas.microsoft.com/office/drawing/2014/main" id="{8DAF09C7-9258-0618-1F7B-E7CD0D507BC7}"/>
              </a:ext>
            </a:extLst>
          </p:cNvPr>
          <p:cNvSpPr txBox="1">
            <a:spLocks/>
          </p:cNvSpPr>
          <p:nvPr/>
        </p:nvSpPr>
        <p:spPr>
          <a:xfrm>
            <a:off x="318375" y="4846754"/>
            <a:ext cx="396000" cy="162000"/>
          </a:xfrm>
          <a:prstGeom prst="rect">
            <a:avLst/>
          </a:prstGeom>
        </p:spPr>
        <p:txBody>
          <a:bodyPr vert="horz" lIns="0" tIns="0" rIns="0" bIns="0" rtlCol="0" anchor="t" anchorCtr="0"/>
          <a:lstStyle>
            <a:defPPr>
              <a:defRPr lang="en-US"/>
            </a:defPPr>
            <a:lvl1pPr marL="0" algn="l" defTabSz="457200" rtl="0" eaLnBrk="1" latinLnBrk="0" hangingPunct="1">
              <a:defRPr sz="800" b="1"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3C4F54F3-C349-4609-AFEE-01462D5C7942}" type="slidenum">
              <a:rPr kumimoji="0" lang="en-GB" sz="800" b="1"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21</a:t>
            </a:fld>
            <a:endParaRPr kumimoji="0" lang="en-GB" sz="800" b="1"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pic>
        <p:nvPicPr>
          <p:cNvPr id="8" name="Picture 7">
            <a:extLst>
              <a:ext uri="{FF2B5EF4-FFF2-40B4-BE49-F238E27FC236}">
                <a16:creationId xmlns:a16="http://schemas.microsoft.com/office/drawing/2014/main" id="{76FA4854-9F0D-968D-51FD-C3E75C32D5A1}"/>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9" name="Text Placeholder 2">
            <a:extLst>
              <a:ext uri="{FF2B5EF4-FFF2-40B4-BE49-F238E27FC236}">
                <a16:creationId xmlns:a16="http://schemas.microsoft.com/office/drawing/2014/main" id="{F586CE50-97A1-C04A-4925-7DDCE7F2C378}"/>
              </a:ext>
            </a:extLst>
          </p:cNvPr>
          <p:cNvSpPr txBox="1">
            <a:spLocks/>
          </p:cNvSpPr>
          <p:nvPr/>
        </p:nvSpPr>
        <p:spPr>
          <a:xfrm>
            <a:off x="237061" y="1129937"/>
            <a:ext cx="8533170" cy="34683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solidFill>
                  <a:srgbClr val="000000"/>
                </a:solidFill>
                <a:latin typeface="Arial"/>
                <a:cs typeface="Arial"/>
              </a:rPr>
              <a:t>Non-numeric Lists</a:t>
            </a:r>
          </a:p>
          <a:p>
            <a:pPr marL="342900" indent="-342900">
              <a:buFont typeface="Arial"/>
              <a:buChar char="•"/>
            </a:pPr>
            <a:r>
              <a:rPr lang="en-GB" sz="2000" dirty="0">
                <a:solidFill>
                  <a:srgbClr val="000000"/>
                </a:solidFill>
                <a:latin typeface="Arial"/>
                <a:cs typeface="Arial"/>
              </a:rPr>
              <a:t>Extracting List Elements</a:t>
            </a:r>
          </a:p>
          <a:p>
            <a:pPr marL="342900" indent="-342900">
              <a:buFont typeface="Arial"/>
              <a:buChar char="•"/>
            </a:pPr>
            <a:r>
              <a:rPr lang="en-GB" sz="2000" dirty="0">
                <a:solidFill>
                  <a:srgbClr val="000000"/>
                </a:solidFill>
                <a:latin typeface="Arial"/>
                <a:cs typeface="Arial"/>
              </a:rPr>
              <a:t>Slicing Lists</a:t>
            </a:r>
          </a:p>
          <a:p>
            <a:pPr marL="342900" indent="-342900">
              <a:buFont typeface="Arial"/>
              <a:buChar char="•"/>
            </a:pPr>
            <a:r>
              <a:rPr lang="en-GB" sz="2000" dirty="0">
                <a:solidFill>
                  <a:srgbClr val="000000"/>
                </a:solidFill>
                <a:latin typeface="Arial"/>
                <a:cs typeface="Arial"/>
              </a:rPr>
              <a:t>Manipulating Lists</a:t>
            </a:r>
          </a:p>
          <a:p>
            <a:pPr marL="342900" indent="-342900">
              <a:buFont typeface="Arial"/>
              <a:buChar char="•"/>
            </a:pPr>
            <a:r>
              <a:rPr lang="en-GB" sz="2000" dirty="0">
                <a:solidFill>
                  <a:srgbClr val="000000"/>
                </a:solidFill>
                <a:latin typeface="Arial"/>
                <a:cs typeface="Arial"/>
              </a:rPr>
              <a:t>Tuples</a:t>
            </a:r>
          </a:p>
          <a:p>
            <a:endParaRPr lang="en-GB" sz="2000" dirty="0">
              <a:solidFill>
                <a:srgbClr val="000000"/>
              </a:solidFill>
              <a:latin typeface="Arial"/>
              <a:cs typeface="Arial"/>
            </a:endParaRPr>
          </a:p>
          <a:p>
            <a:r>
              <a:rPr lang="en-GB" sz="2000" dirty="0">
                <a:solidFill>
                  <a:srgbClr val="000000"/>
                </a:solidFill>
                <a:latin typeface="Arial"/>
                <a:cs typeface="Arial"/>
              </a:rPr>
              <a:t>See you then!</a:t>
            </a:r>
          </a:p>
        </p:txBody>
      </p:sp>
    </p:spTree>
    <p:extLst>
      <p:ext uri="{BB962C8B-B14F-4D97-AF65-F5344CB8AC3E}">
        <p14:creationId xmlns:p14="http://schemas.microsoft.com/office/powerpoint/2010/main" val="306358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(note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used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3" name="Picture 2">
            <a:extLst>
              <a:ext uri="{FF2B5EF4-FFF2-40B4-BE49-F238E27FC236}">
                <a16:creationId xmlns:a16="http://schemas.microsoft.com/office/drawing/2014/main" id="{895095C7-20E3-DEA5-A893-F27BAB423E40}"/>
              </a:ext>
            </a:extLst>
          </p:cNvPr>
          <p:cNvPicPr>
            <a:picLocks noChangeAspect="1"/>
          </p:cNvPicPr>
          <p:nvPr/>
        </p:nvPicPr>
        <p:blipFill>
          <a:blip r:embed="rId3"/>
          <a:stretch>
            <a:fillRect/>
          </a:stretch>
        </p:blipFill>
        <p:spPr>
          <a:xfrm>
            <a:off x="1639027" y="3264783"/>
            <a:ext cx="1765300" cy="1333500"/>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8A1AEB-6372-E194-D668-F237863ADED7}"/>
              </a:ext>
            </a:extLst>
          </p:cNvPr>
          <p:cNvSpPr txBox="1">
            <a:spLocks/>
          </p:cNvSpPr>
          <p:nvPr/>
        </p:nvSpPr>
        <p:spPr>
          <a:xfrm>
            <a:off x="237601" y="144000"/>
            <a:ext cx="8280000" cy="504000"/>
          </a:xfrm>
          <a:prstGeom prst="rect">
            <a:avLst/>
          </a:prstGeom>
        </p:spPr>
        <p:txBody>
          <a:bodyPr vert="horz" anchor="t"/>
          <a:lstStyle>
            <a:lvl1pPr algn="l" defTabSz="457200" rtl="0" eaLnBrk="1" latinLnBrk="0" hangingPunct="1">
              <a:lnSpc>
                <a:spcPct val="100000"/>
              </a:lnSpc>
              <a:spcBef>
                <a:spcPct val="0"/>
              </a:spcBef>
              <a:buNone/>
              <a:defRPr sz="2400" b="1" kern="1200" baseline="0">
                <a:solidFill>
                  <a:schemeClr val="tx2"/>
                </a:solidFill>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400" b="1" i="0" u="none" strike="noStrike" kern="1200" cap="none" spc="0" normalizeH="0" baseline="0" noProof="0">
                <a:ln>
                  <a:noFill/>
                </a:ln>
                <a:solidFill>
                  <a:srgbClr val="830051"/>
                </a:solidFill>
                <a:effectLst/>
                <a:uLnTx/>
                <a:uFillTx/>
                <a:latin typeface="Arial"/>
                <a:ea typeface="+mj-ea"/>
                <a:cs typeface="Arial"/>
              </a:rPr>
              <a:t>Comparison Operators</a:t>
            </a:r>
            <a:endParaRPr kumimoji="0" lang="en-GB" sz="2400" b="1" i="0" u="none" strike="noStrike" kern="1200" cap="none" spc="0" normalizeH="0" baseline="0" noProof="0" dirty="0">
              <a:ln>
                <a:noFill/>
              </a:ln>
              <a:solidFill>
                <a:srgbClr val="830051"/>
              </a:solidFill>
              <a:effectLst/>
              <a:uLnTx/>
              <a:uFillTx/>
              <a:latin typeface="Arial" pitchFamily="34" charset="0"/>
              <a:ea typeface="+mj-ea"/>
              <a:cs typeface="Arial" pitchFamily="34" charset="0"/>
            </a:endParaRPr>
          </a:p>
        </p:txBody>
      </p:sp>
      <p:sp>
        <p:nvSpPr>
          <p:cNvPr id="10" name="Slide Number Placeholder 3">
            <a:extLst>
              <a:ext uri="{FF2B5EF4-FFF2-40B4-BE49-F238E27FC236}">
                <a16:creationId xmlns:a16="http://schemas.microsoft.com/office/drawing/2014/main" id="{1ACDCFF0-6473-E0C1-47D7-C29474112E75}"/>
              </a:ext>
            </a:extLst>
          </p:cNvPr>
          <p:cNvSpPr txBox="1">
            <a:spLocks/>
          </p:cNvSpPr>
          <p:nvPr/>
        </p:nvSpPr>
        <p:spPr>
          <a:xfrm>
            <a:off x="318375" y="4846754"/>
            <a:ext cx="396000" cy="162000"/>
          </a:xfrm>
          <a:prstGeom prst="rect">
            <a:avLst/>
          </a:prstGeom>
        </p:spPr>
        <p:txBody>
          <a:bodyPr vert="horz" lIns="0" tIns="0" rIns="0" bIns="0" rtlCol="0" anchor="t" anchorCtr="0"/>
          <a:lstStyle>
            <a:defPPr>
              <a:defRPr lang="en-US"/>
            </a:defPPr>
            <a:lvl1pPr marL="0" algn="l" defTabSz="457200" rtl="0" eaLnBrk="1" latinLnBrk="0" hangingPunct="1">
              <a:defRPr sz="800" b="1"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fld id="{3C4F54F3-C349-4609-AFEE-01462D5C7942}" type="slidenum">
              <a:rPr kumimoji="0" lang="en-GB" sz="800" b="1"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GB" sz="800" b="1"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pic>
        <p:nvPicPr>
          <p:cNvPr id="11" name="Picture 10">
            <a:extLst>
              <a:ext uri="{FF2B5EF4-FFF2-40B4-BE49-F238E27FC236}">
                <a16:creationId xmlns:a16="http://schemas.microsoft.com/office/drawing/2014/main" id="{7A03A968-0792-1B35-D61F-8E4DE4B3599B}"/>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EE8CFBDA-2764-AA2B-CC56-7B7B1F018BE8}"/>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solidFill>
                  <a:srgbClr val="000000"/>
                </a:solidFill>
                <a:latin typeface="Arial"/>
                <a:cs typeface="Arial"/>
              </a:rPr>
              <a:t>Make sure to notice that to check for equality, we use </a:t>
            </a:r>
            <a:r>
              <a:rPr lang="en-GB" sz="2000" b="1" dirty="0">
                <a:solidFill>
                  <a:srgbClr val="000000"/>
                </a:solidFill>
                <a:latin typeface="Arial"/>
                <a:cs typeface="Arial"/>
              </a:rPr>
              <a:t>== </a:t>
            </a:r>
            <a:r>
              <a:rPr lang="en-GB" sz="2000" dirty="0">
                <a:solidFill>
                  <a:srgbClr val="000000"/>
                </a:solidFill>
                <a:latin typeface="Arial"/>
                <a:cs typeface="Arial"/>
              </a:rPr>
              <a:t>(double equals) and not </a:t>
            </a:r>
            <a:r>
              <a:rPr lang="en-GB" sz="2000" b="1" dirty="0">
                <a:solidFill>
                  <a:srgbClr val="000000"/>
                </a:solidFill>
                <a:latin typeface="Arial"/>
                <a:cs typeface="Arial"/>
              </a:rPr>
              <a:t>=</a:t>
            </a:r>
            <a:r>
              <a:rPr lang="en-GB" sz="2000" dirty="0">
                <a:solidFill>
                  <a:srgbClr val="000000"/>
                </a:solidFill>
                <a:latin typeface="Arial"/>
                <a:cs typeface="Arial"/>
              </a:rPr>
              <a:t> </a:t>
            </a:r>
          </a:p>
          <a:p>
            <a:pPr marL="342900" indent="-342900">
              <a:buFont typeface="Arial"/>
              <a:buChar char="•"/>
            </a:pPr>
            <a:r>
              <a:rPr lang="en-GB" sz="2000" dirty="0">
                <a:solidFill>
                  <a:srgbClr val="000000"/>
                </a:solidFill>
                <a:latin typeface="Arial"/>
                <a:cs typeface="Arial"/>
              </a:rPr>
              <a:t>This is because we are already using = for variable assignment</a:t>
            </a:r>
          </a:p>
          <a:p>
            <a:pPr marL="342900" indent="-342900">
              <a:buFont typeface="Arial"/>
              <a:buChar char="•"/>
            </a:pPr>
            <a:endParaRPr lang="en-GB" sz="2000" dirty="0">
              <a:solidFill>
                <a:srgbClr val="000000"/>
              </a:solidFill>
              <a:latin typeface="Arial"/>
              <a:cs typeface="Arial"/>
            </a:endParaRPr>
          </a:p>
          <a:p>
            <a:pPr marL="342900" indent="-342900">
              <a:buFont typeface="Arial"/>
              <a:buChar char="•"/>
            </a:pPr>
            <a:endParaRPr lang="en-GB" sz="2000" dirty="0">
              <a:solidFill>
                <a:srgbClr val="000000"/>
              </a:solidFill>
              <a:latin typeface="Arial"/>
              <a:cs typeface="Arial"/>
            </a:endParaRPr>
          </a:p>
          <a:p>
            <a:pPr marL="342900" indent="-342900">
              <a:buFont typeface="Arial"/>
              <a:buChar char="•"/>
            </a:pPr>
            <a:endParaRPr lang="en-GB" sz="2000" dirty="0">
              <a:solidFill>
                <a:srgbClr val="000000"/>
              </a:solidFill>
              <a:latin typeface="Arial"/>
              <a:cs typeface="Arial"/>
            </a:endParaRPr>
          </a:p>
        </p:txBody>
      </p:sp>
      <p:graphicFrame>
        <p:nvGraphicFramePr>
          <p:cNvPr id="13" name="Table 5">
            <a:extLst>
              <a:ext uri="{FF2B5EF4-FFF2-40B4-BE49-F238E27FC236}">
                <a16:creationId xmlns:a16="http://schemas.microsoft.com/office/drawing/2014/main" id="{376D4C59-4D99-56DD-6106-25DC160DF29D}"/>
              </a:ext>
            </a:extLst>
          </p:cNvPr>
          <p:cNvGraphicFramePr>
            <a:graphicFrameLocks noGrp="1"/>
          </p:cNvGraphicFramePr>
          <p:nvPr>
            <p:extLst>
              <p:ext uri="{D42A27DB-BD31-4B8C-83A1-F6EECF244321}">
                <p14:modId xmlns:p14="http://schemas.microsoft.com/office/powerpoint/2010/main" val="65849604"/>
              </p:ext>
            </p:extLst>
          </p:nvPr>
        </p:nvGraphicFramePr>
        <p:xfrm>
          <a:off x="5244551" y="2103587"/>
          <a:ext cx="3273050" cy="1104064"/>
        </p:xfrm>
        <a:graphic>
          <a:graphicData uri="http://schemas.openxmlformats.org/drawingml/2006/table">
            <a:tbl>
              <a:tblPr firstRow="1" bandRow="1"/>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lvl="0" algn="ctr">
                        <a:buNone/>
                      </a:pPr>
                      <a:r>
                        <a:rPr lang="en-GB" sz="1600" dirty="0"/>
                        <a:t>Operator </a:t>
                      </a:r>
                      <a:endParaRPr lang="en-US" sz="16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30051"/>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GB" sz="1600" dirty="0"/>
                        <a:t>Meaning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30051"/>
                    </a:solidFill>
                  </a:tcPr>
                </a:tc>
                <a:extLst>
                  <a:ext uri="{0D108BD9-81ED-4DB2-BD59-A6C34878D82A}">
                    <a16:rowId xmlns:a16="http://schemas.microsoft.com/office/drawing/2014/main" val="3136506423"/>
                  </a:ext>
                </a:extLst>
              </a:tr>
              <a:tr h="38439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GB" sz="1600" b="0" dirty="0"/>
                        <a:t>== </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830051">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GB" sz="1600" dirty="0"/>
                        <a:t>Equal to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830051">
                        <a:tint val="40000"/>
                      </a:srgbClr>
                    </a:solidFill>
                  </a:tcPr>
                </a:tc>
                <a:extLst>
                  <a:ext uri="{0D108BD9-81ED-4DB2-BD59-A6C34878D82A}">
                    <a16:rowId xmlns:a16="http://schemas.microsoft.com/office/drawing/2014/main" val="1525895240"/>
                  </a:ext>
                </a:extLst>
              </a:tr>
              <a:tr h="38439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GB" sz="1600" b="0" dirty="0"/>
                        <a: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30051">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GB" sz="1600" dirty="0"/>
                        <a:t>Not Equal to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30051">
                        <a:tint val="20000"/>
                      </a:srgbClr>
                    </a:solidFill>
                  </a:tcPr>
                </a:tc>
                <a:extLst>
                  <a:ext uri="{0D108BD9-81ED-4DB2-BD59-A6C34878D82A}">
                    <a16:rowId xmlns:a16="http://schemas.microsoft.com/office/drawing/2014/main" val="103072413"/>
                  </a:ext>
                </a:extLst>
              </a:tr>
            </a:tbl>
          </a:graphicData>
        </a:graphic>
      </p:graphicFrame>
      <p:pic>
        <p:nvPicPr>
          <p:cNvPr id="14" name="Picture 13">
            <a:extLst>
              <a:ext uri="{FF2B5EF4-FFF2-40B4-BE49-F238E27FC236}">
                <a16:creationId xmlns:a16="http://schemas.microsoft.com/office/drawing/2014/main" id="{F30A6788-7F86-703C-6116-13814A3DE497}"/>
              </a:ext>
            </a:extLst>
          </p:cNvPr>
          <p:cNvPicPr>
            <a:picLocks noChangeAspect="1"/>
          </p:cNvPicPr>
          <p:nvPr/>
        </p:nvPicPr>
        <p:blipFill>
          <a:blip r:embed="rId3"/>
          <a:stretch>
            <a:fillRect/>
          </a:stretch>
        </p:blipFill>
        <p:spPr>
          <a:xfrm>
            <a:off x="714375" y="3384731"/>
            <a:ext cx="7308518" cy="1432216"/>
          </a:xfrm>
          <a:prstGeom prst="rect">
            <a:avLst/>
          </a:prstGeom>
        </p:spPr>
      </p:pic>
      <p:pic>
        <p:nvPicPr>
          <p:cNvPr id="15" name="Picture 14">
            <a:extLst>
              <a:ext uri="{FF2B5EF4-FFF2-40B4-BE49-F238E27FC236}">
                <a16:creationId xmlns:a16="http://schemas.microsoft.com/office/drawing/2014/main" id="{BFB27F5F-1D01-D02E-13F3-70E1F6B5FDE1}"/>
              </a:ext>
            </a:extLst>
          </p:cNvPr>
          <p:cNvPicPr>
            <a:picLocks noChangeAspect="1"/>
          </p:cNvPicPr>
          <p:nvPr/>
        </p:nvPicPr>
        <p:blipFill>
          <a:blip r:embed="rId4"/>
          <a:stretch>
            <a:fillRect/>
          </a:stretch>
        </p:blipFill>
        <p:spPr>
          <a:xfrm>
            <a:off x="1217783" y="2182920"/>
            <a:ext cx="624174" cy="777659"/>
          </a:xfrm>
          <a:prstGeom prst="rect">
            <a:avLst/>
          </a:prstGeom>
        </p:spPr>
      </p:pic>
    </p:spTree>
    <p:extLst>
      <p:ext uri="{BB962C8B-B14F-4D97-AF65-F5344CB8AC3E}">
        <p14:creationId xmlns:p14="http://schemas.microsoft.com/office/powerpoint/2010/main" val="140282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it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terms/"/>
    <ds:schemaRef ds:uri="9675ef8f-b755-4cd6-a742-8cae3d86c4fe"/>
    <ds:schemaRef ds:uri="http://purl.org/dc/dcmitype/"/>
    <ds:schemaRef ds:uri="http://schemas.openxmlformats.org/package/2006/metadata/core-properties"/>
    <ds:schemaRef ds:uri="44a56295-c29e-4898-8136-a54736c65b8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585</TotalTime>
  <Words>1233</Words>
  <Application>Microsoft Macintosh PowerPoint</Application>
  <PresentationFormat>On-screen Show (16:9)</PresentationFormat>
  <Paragraphs>185</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Variable Types Recap</vt:lpstr>
      <vt:lpstr>Session Content</vt:lpstr>
      <vt:lpstr>Comparison Operators</vt:lpstr>
      <vt:lpstr>PowerPoint Presentation</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 Puzzles</vt:lpstr>
      <vt:lpstr>While Loops Puzzles 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Jenei, Kinga</cp:lastModifiedBy>
  <cp:revision>22</cp:revision>
  <cp:lastPrinted>2018-03-07T14:46:57Z</cp:lastPrinted>
  <dcterms:created xsi:type="dcterms:W3CDTF">2019-10-30T15:52:02Z</dcterms:created>
  <dcterms:modified xsi:type="dcterms:W3CDTF">2024-03-05T15:36:15Z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