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3.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5"/>
    <p:sldMasterId id="2147483730" r:id="rId6"/>
    <p:sldMasterId id="2147483800" r:id="rId7"/>
    <p:sldMasterId id="2147483656" r:id="rId8"/>
  </p:sldMasterIdLst>
  <p:notesMasterIdLst>
    <p:notesMasterId r:id="rId26"/>
  </p:notesMasterIdLst>
  <p:handoutMasterIdLst>
    <p:handoutMasterId r:id="rId27"/>
  </p:handoutMasterIdLst>
  <p:sldIdLst>
    <p:sldId id="386" r:id="rId9"/>
    <p:sldId id="425" r:id="rId10"/>
    <p:sldId id="439" r:id="rId11"/>
    <p:sldId id="464" r:id="rId12"/>
    <p:sldId id="485" r:id="rId13"/>
    <p:sldId id="482" r:id="rId14"/>
    <p:sldId id="466" r:id="rId15"/>
    <p:sldId id="470" r:id="rId16"/>
    <p:sldId id="465" r:id="rId17"/>
    <p:sldId id="483" r:id="rId18"/>
    <p:sldId id="484" r:id="rId19"/>
    <p:sldId id="476" r:id="rId20"/>
    <p:sldId id="481" r:id="rId21"/>
    <p:sldId id="478" r:id="rId22"/>
    <p:sldId id="479" r:id="rId23"/>
    <p:sldId id="477" r:id="rId24"/>
    <p:sldId id="480" r:id="rId25"/>
  </p:sldIdLst>
  <p:sldSz cx="9144000" cy="5143500" type="screen16x9"/>
  <p:notesSz cx="6670675" cy="9875838"/>
  <p:custDataLst>
    <p:tags r:id="rId28"/>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6">
          <p15:clr>
            <a:srgbClr val="A4A3A4"/>
          </p15:clr>
        </p15:guide>
        <p15:guide id="7" pos="5666">
          <p15:clr>
            <a:srgbClr val="A4A3A4"/>
          </p15:clr>
        </p15:guide>
      </p15:sldGuideLst>
    </p:ext>
    <p:ext uri="{2D200454-40CA-4A62-9FC3-DE9A4176ACB9}">
      <p15:notesGuideLst xmlns:p15="http://schemas.microsoft.com/office/powerpoint/2012/main">
        <p15:guide id="1" orient="horz" pos="3111">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DD0"/>
    <a:srgbClr val="00A9CE"/>
    <a:srgbClr val="D8DCDE"/>
    <a:srgbClr val="002F5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53C6D7-D1FF-4863-BC36-5EC8E80D976B}" v="221" dt="2024-02-14T13:14:46.8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09" autoAdjust="0"/>
    <p:restoredTop sz="94660"/>
  </p:normalViewPr>
  <p:slideViewPr>
    <p:cSldViewPr snapToGrid="0">
      <p:cViewPr varScale="1">
        <p:scale>
          <a:sx n="213" d="100"/>
          <a:sy n="213" d="100"/>
        </p:scale>
        <p:origin x="2832" y="168"/>
      </p:cViewPr>
      <p:guideLst>
        <p:guide orient="horz"/>
        <p:guide/>
        <p:guide pos="5666"/>
      </p:guideLst>
    </p:cSldViewPr>
  </p:slideViewPr>
  <p:notesTextViewPr>
    <p:cViewPr>
      <p:scale>
        <a:sx n="1" d="1"/>
        <a:sy n="1" d="1"/>
      </p:scale>
      <p:origin x="0" y="0"/>
    </p:cViewPr>
  </p:notesTextViewPr>
  <p:notesViewPr>
    <p:cSldViewPr snapToGrid="0">
      <p:cViewPr>
        <p:scale>
          <a:sx n="1" d="2"/>
          <a:sy n="1" d="2"/>
        </p:scale>
        <p:origin x="0" y="0"/>
      </p:cViewPr>
      <p:guideLst>
        <p:guide orient="horz" pos="3111"/>
        <p:guide pos="210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3.xml"/><Relationship Id="rId34" Type="http://schemas.microsoft.com/office/2015/10/relationships/revisionInfo" Target="revisionInfo.xml"/><Relationship Id="rId7"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tags" Target="tags/tag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handoutMaster" Target="handoutMasters/handoutMaster1.xml"/><Relationship Id="rId30" Type="http://schemas.openxmlformats.org/officeDocument/2006/relationships/viewProps" Target="viewProps.xml"/><Relationship Id="rId8" Type="http://schemas.openxmlformats.org/officeDocument/2006/relationships/slideMaster" Target="slideMasters/slideMaster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orter, Mark" userId="b07d94d0-d1a4-45e8-be22-2181e9252090" providerId="ADAL" clId="{65621585-4068-4507-ADB2-E8BCAAB9A415}"/>
    <pc:docChg chg="delSld modSld">
      <pc:chgData name="Porter, Mark" userId="b07d94d0-d1a4-45e8-be22-2181e9252090" providerId="ADAL" clId="{65621585-4068-4507-ADB2-E8BCAAB9A415}" dt="2021-03-11T11:00:51.832" v="72" actId="2696"/>
      <pc:docMkLst>
        <pc:docMk/>
      </pc:docMkLst>
      <pc:sldChg chg="modSp mod">
        <pc:chgData name="Porter, Mark" userId="b07d94d0-d1a4-45e8-be22-2181e9252090" providerId="ADAL" clId="{65621585-4068-4507-ADB2-E8BCAAB9A415}" dt="2021-03-11T11:00:18.232" v="71" actId="1076"/>
        <pc:sldMkLst>
          <pc:docMk/>
          <pc:sldMk cId="3596002856" sldId="464"/>
        </pc:sldMkLst>
        <pc:spChg chg="mod">
          <ac:chgData name="Porter, Mark" userId="b07d94d0-d1a4-45e8-be22-2181e9252090" providerId="ADAL" clId="{65621585-4068-4507-ADB2-E8BCAAB9A415}" dt="2021-03-11T11:00:00.158" v="67" actId="20577"/>
          <ac:spMkLst>
            <pc:docMk/>
            <pc:sldMk cId="3596002856" sldId="464"/>
            <ac:spMk id="6" creationId="{28280EFD-605B-4843-8D20-931E34B69861}"/>
          </ac:spMkLst>
        </pc:spChg>
        <pc:picChg chg="mod">
          <ac:chgData name="Porter, Mark" userId="b07d94d0-d1a4-45e8-be22-2181e9252090" providerId="ADAL" clId="{65621585-4068-4507-ADB2-E8BCAAB9A415}" dt="2021-03-11T11:00:14.019" v="70" actId="1076"/>
          <ac:picMkLst>
            <pc:docMk/>
            <pc:sldMk cId="3596002856" sldId="464"/>
            <ac:picMk id="4" creationId="{975A6674-29EA-450C-8946-4B7DE6D73741}"/>
          </ac:picMkLst>
        </pc:picChg>
        <pc:picChg chg="mod">
          <ac:chgData name="Porter, Mark" userId="b07d94d0-d1a4-45e8-be22-2181e9252090" providerId="ADAL" clId="{65621585-4068-4507-ADB2-E8BCAAB9A415}" dt="2021-03-11T11:00:18.232" v="71" actId="1076"/>
          <ac:picMkLst>
            <pc:docMk/>
            <pc:sldMk cId="3596002856" sldId="464"/>
            <ac:picMk id="7" creationId="{8584CB31-57CC-4EBA-B002-7D9A47FBBFB8}"/>
          </ac:picMkLst>
        </pc:picChg>
      </pc:sldChg>
      <pc:sldChg chg="del">
        <pc:chgData name="Porter, Mark" userId="b07d94d0-d1a4-45e8-be22-2181e9252090" providerId="ADAL" clId="{65621585-4068-4507-ADB2-E8BCAAB9A415}" dt="2021-03-11T11:00:51.832" v="72" actId="2696"/>
        <pc:sldMkLst>
          <pc:docMk/>
          <pc:sldMk cId="904237300" sldId="468"/>
        </pc:sldMkLst>
      </pc:sldChg>
    </pc:docChg>
  </pc:docChgLst>
  <pc:docChgLst>
    <pc:chgData name="McKinney, David" userId="S::kqkh779@astrazeneca.net::8b945cb3-78ce-42d7-adc5-b07bab32cd5b" providerId="AD" clId="Web-{FEAF9D15-8916-46E4-AA42-74602A5A02FF}"/>
    <pc:docChg chg="addSld modSld sldOrd">
      <pc:chgData name="McKinney, David" userId="S::kqkh779@astrazeneca.net::8b945cb3-78ce-42d7-adc5-b07bab32cd5b" providerId="AD" clId="Web-{FEAF9D15-8916-46E4-AA42-74602A5A02FF}" dt="2020-03-26T11:53:18.451" v="122" actId="1076"/>
      <pc:docMkLst>
        <pc:docMk/>
      </pc:docMkLst>
      <pc:sldChg chg="modSp">
        <pc:chgData name="McKinney, David" userId="S::kqkh779@astrazeneca.net::8b945cb3-78ce-42d7-adc5-b07bab32cd5b" providerId="AD" clId="Web-{FEAF9D15-8916-46E4-AA42-74602A5A02FF}" dt="2020-03-26T11:41:07.986" v="47" actId="20577"/>
        <pc:sldMkLst>
          <pc:docMk/>
          <pc:sldMk cId="4121468342" sldId="377"/>
        </pc:sldMkLst>
        <pc:spChg chg="mod">
          <ac:chgData name="McKinney, David" userId="S::kqkh779@astrazeneca.net::8b945cb3-78ce-42d7-adc5-b07bab32cd5b" providerId="AD" clId="Web-{FEAF9D15-8916-46E4-AA42-74602A5A02FF}" dt="2020-03-26T11:41:07.986" v="47" actId="20577"/>
          <ac:spMkLst>
            <pc:docMk/>
            <pc:sldMk cId="4121468342" sldId="377"/>
            <ac:spMk id="10" creationId="{B90420E4-3E21-481E-BC49-A3D86C7AF3E5}"/>
          </ac:spMkLst>
        </pc:spChg>
      </pc:sldChg>
      <pc:sldChg chg="addSp delSp modSp">
        <pc:chgData name="McKinney, David" userId="S::kqkh779@astrazeneca.net::8b945cb3-78ce-42d7-adc5-b07bab32cd5b" providerId="AD" clId="Web-{FEAF9D15-8916-46E4-AA42-74602A5A02FF}" dt="2020-03-26T11:52:32.339" v="116"/>
        <pc:sldMkLst>
          <pc:docMk/>
          <pc:sldMk cId="2574499084" sldId="380"/>
        </pc:sldMkLst>
        <pc:picChg chg="del">
          <ac:chgData name="McKinney, David" userId="S::kqkh779@astrazeneca.net::8b945cb3-78ce-42d7-adc5-b07bab32cd5b" providerId="AD" clId="Web-{FEAF9D15-8916-46E4-AA42-74602A5A02FF}" dt="2020-03-26T11:46:26.379" v="50"/>
          <ac:picMkLst>
            <pc:docMk/>
            <pc:sldMk cId="2574499084" sldId="380"/>
            <ac:picMk id="3" creationId="{54D878A7-D2FD-41CB-B847-B93042692235}"/>
          </ac:picMkLst>
        </pc:picChg>
        <pc:picChg chg="add del mod">
          <ac:chgData name="McKinney, David" userId="S::kqkh779@astrazeneca.net::8b945cb3-78ce-42d7-adc5-b07bab32cd5b" providerId="AD" clId="Web-{FEAF9D15-8916-46E4-AA42-74602A5A02FF}" dt="2020-03-26T11:52:32.339" v="116"/>
          <ac:picMkLst>
            <pc:docMk/>
            <pc:sldMk cId="2574499084" sldId="380"/>
            <ac:picMk id="5" creationId="{1174289E-57B5-46CC-BB14-6E46F7686E6A}"/>
          </ac:picMkLst>
        </pc:picChg>
        <pc:picChg chg="add mod">
          <ac:chgData name="McKinney, David" userId="S::kqkh779@astrazeneca.net::8b945cb3-78ce-42d7-adc5-b07bab32cd5b" providerId="AD" clId="Web-{FEAF9D15-8916-46E4-AA42-74602A5A02FF}" dt="2020-03-26T11:52:31.214" v="115" actId="1076"/>
          <ac:picMkLst>
            <pc:docMk/>
            <pc:sldMk cId="2574499084" sldId="380"/>
            <ac:picMk id="10" creationId="{0EFF1A9A-0444-49F9-9216-BE6E0C208A60}"/>
          </ac:picMkLst>
        </pc:picChg>
      </pc:sldChg>
      <pc:sldChg chg="addSp modSp">
        <pc:chgData name="McKinney, David" userId="S::kqkh779@astrazeneca.net::8b945cb3-78ce-42d7-adc5-b07bab32cd5b" providerId="AD" clId="Web-{FEAF9D15-8916-46E4-AA42-74602A5A02FF}" dt="2020-03-26T11:53:18.451" v="122" actId="1076"/>
        <pc:sldMkLst>
          <pc:docMk/>
          <pc:sldMk cId="3499286193" sldId="381"/>
        </pc:sldMkLst>
        <pc:spChg chg="mod">
          <ac:chgData name="McKinney, David" userId="S::kqkh779@astrazeneca.net::8b945cb3-78ce-42d7-adc5-b07bab32cd5b" providerId="AD" clId="Web-{FEAF9D15-8916-46E4-AA42-74602A5A02FF}" dt="2020-03-26T11:53:18.435" v="121" actId="1076"/>
          <ac:spMkLst>
            <pc:docMk/>
            <pc:sldMk cId="3499286193" sldId="381"/>
            <ac:spMk id="11" creationId="{2F8D4C78-7F38-4B88-98F0-CE26CE0C3FD4}"/>
          </ac:spMkLst>
        </pc:spChg>
        <pc:spChg chg="mod">
          <ac:chgData name="McKinney, David" userId="S::kqkh779@astrazeneca.net::8b945cb3-78ce-42d7-adc5-b07bab32cd5b" providerId="AD" clId="Web-{FEAF9D15-8916-46E4-AA42-74602A5A02FF}" dt="2020-03-26T11:53:18.451" v="122" actId="1076"/>
          <ac:spMkLst>
            <pc:docMk/>
            <pc:sldMk cId="3499286193" sldId="381"/>
            <ac:spMk id="13" creationId="{A33273FD-5519-4168-9440-6134D8D21180}"/>
          </ac:spMkLst>
        </pc:spChg>
        <pc:picChg chg="add mod">
          <ac:chgData name="McKinney, David" userId="S::kqkh779@astrazeneca.net::8b945cb3-78ce-42d7-adc5-b07bab32cd5b" providerId="AD" clId="Web-{FEAF9D15-8916-46E4-AA42-74602A5A02FF}" dt="2020-03-26T11:53:10.919" v="120" actId="1076"/>
          <ac:picMkLst>
            <pc:docMk/>
            <pc:sldMk cId="3499286193" sldId="381"/>
            <ac:picMk id="3" creationId="{AE427663-5A3C-47D0-80F7-C9A997DF807F}"/>
          </ac:picMkLst>
        </pc:picChg>
      </pc:sldChg>
      <pc:sldChg chg="addSp delSp modSp new ord">
        <pc:chgData name="McKinney, David" userId="S::kqkh779@astrazeneca.net::8b945cb3-78ce-42d7-adc5-b07bab32cd5b" providerId="AD" clId="Web-{FEAF9D15-8916-46E4-AA42-74602A5A02FF}" dt="2020-03-26T11:51:28.616" v="110" actId="20577"/>
        <pc:sldMkLst>
          <pc:docMk/>
          <pc:sldMk cId="3409974919" sldId="385"/>
        </pc:sldMkLst>
        <pc:spChg chg="mod">
          <ac:chgData name="McKinney, David" userId="S::kqkh779@astrazeneca.net::8b945cb3-78ce-42d7-adc5-b07bab32cd5b" providerId="AD" clId="Web-{FEAF9D15-8916-46E4-AA42-74602A5A02FF}" dt="2020-03-26T11:51:28.616" v="110" actId="20577"/>
          <ac:spMkLst>
            <pc:docMk/>
            <pc:sldMk cId="3409974919" sldId="385"/>
            <ac:spMk id="2" creationId="{30EA3D9A-1485-48A9-89AB-5897A9333200}"/>
          </ac:spMkLst>
        </pc:spChg>
        <pc:spChg chg="del">
          <ac:chgData name="McKinney, David" userId="S::kqkh779@astrazeneca.net::8b945cb3-78ce-42d7-adc5-b07bab32cd5b" providerId="AD" clId="Web-{FEAF9D15-8916-46E4-AA42-74602A5A02FF}" dt="2020-03-26T11:48:38.387" v="70"/>
          <ac:spMkLst>
            <pc:docMk/>
            <pc:sldMk cId="3409974919" sldId="385"/>
            <ac:spMk id="3" creationId="{C5EE2850-AD38-41B6-B977-CCC16E04A663}"/>
          </ac:spMkLst>
        </pc:spChg>
        <pc:spChg chg="del">
          <ac:chgData name="McKinney, David" userId="S::kqkh779@astrazeneca.net::8b945cb3-78ce-42d7-adc5-b07bab32cd5b" providerId="AD" clId="Web-{FEAF9D15-8916-46E4-AA42-74602A5A02FF}" dt="2020-03-26T11:48:38.387" v="69"/>
          <ac:spMkLst>
            <pc:docMk/>
            <pc:sldMk cId="3409974919" sldId="385"/>
            <ac:spMk id="4" creationId="{8F7C7ADD-7619-4FFD-A241-0ED2DC6D22F2}"/>
          </ac:spMkLst>
        </pc:spChg>
        <pc:spChg chg="del">
          <ac:chgData name="McKinney, David" userId="S::kqkh779@astrazeneca.net::8b945cb3-78ce-42d7-adc5-b07bab32cd5b" providerId="AD" clId="Web-{FEAF9D15-8916-46E4-AA42-74602A5A02FF}" dt="2020-03-26T11:48:38.387" v="68"/>
          <ac:spMkLst>
            <pc:docMk/>
            <pc:sldMk cId="3409974919" sldId="385"/>
            <ac:spMk id="5" creationId="{20E3EF25-F212-473F-9F5D-65D4489815DA}"/>
          </ac:spMkLst>
        </pc:spChg>
        <pc:spChg chg="del">
          <ac:chgData name="McKinney, David" userId="S::kqkh779@astrazeneca.net::8b945cb3-78ce-42d7-adc5-b07bab32cd5b" providerId="AD" clId="Web-{FEAF9D15-8916-46E4-AA42-74602A5A02FF}" dt="2020-03-26T11:48:38.371" v="67"/>
          <ac:spMkLst>
            <pc:docMk/>
            <pc:sldMk cId="3409974919" sldId="385"/>
            <ac:spMk id="6" creationId="{0ED4CFC8-D5DA-425C-B30F-B91896904F3B}"/>
          </ac:spMkLst>
        </pc:spChg>
        <pc:spChg chg="del">
          <ac:chgData name="McKinney, David" userId="S::kqkh779@astrazeneca.net::8b945cb3-78ce-42d7-adc5-b07bab32cd5b" providerId="AD" clId="Web-{FEAF9D15-8916-46E4-AA42-74602A5A02FF}" dt="2020-03-26T11:48:38.371" v="66"/>
          <ac:spMkLst>
            <pc:docMk/>
            <pc:sldMk cId="3409974919" sldId="385"/>
            <ac:spMk id="7" creationId="{411C4D17-F6B9-4EE4-B7DB-3806ED79D982}"/>
          </ac:spMkLst>
        </pc:spChg>
        <pc:spChg chg="del">
          <ac:chgData name="McKinney, David" userId="S::kqkh779@astrazeneca.net::8b945cb3-78ce-42d7-adc5-b07bab32cd5b" providerId="AD" clId="Web-{FEAF9D15-8916-46E4-AA42-74602A5A02FF}" dt="2020-03-26T11:48:38.371" v="65"/>
          <ac:spMkLst>
            <pc:docMk/>
            <pc:sldMk cId="3409974919" sldId="385"/>
            <ac:spMk id="8" creationId="{F7BA4A81-ABD9-4898-AE1A-715A761D98FD}"/>
          </ac:spMkLst>
        </pc:spChg>
        <pc:spChg chg="del">
          <ac:chgData name="McKinney, David" userId="S::kqkh779@astrazeneca.net::8b945cb3-78ce-42d7-adc5-b07bab32cd5b" providerId="AD" clId="Web-{FEAF9D15-8916-46E4-AA42-74602A5A02FF}" dt="2020-03-26T11:48:38.371" v="64"/>
          <ac:spMkLst>
            <pc:docMk/>
            <pc:sldMk cId="3409974919" sldId="385"/>
            <ac:spMk id="9" creationId="{F32E025F-AE21-4A48-9C19-B0E3DFC28443}"/>
          </ac:spMkLst>
        </pc:spChg>
        <pc:spChg chg="del">
          <ac:chgData name="McKinney, David" userId="S::kqkh779@astrazeneca.net::8b945cb3-78ce-42d7-adc5-b07bab32cd5b" providerId="AD" clId="Web-{FEAF9D15-8916-46E4-AA42-74602A5A02FF}" dt="2020-03-26T11:48:38.371" v="63"/>
          <ac:spMkLst>
            <pc:docMk/>
            <pc:sldMk cId="3409974919" sldId="385"/>
            <ac:spMk id="10" creationId="{CCC21CBB-1AA0-47F0-A76F-1C3EB28C7E29}"/>
          </ac:spMkLst>
        </pc:spChg>
        <pc:spChg chg="del">
          <ac:chgData name="McKinney, David" userId="S::kqkh779@astrazeneca.net::8b945cb3-78ce-42d7-adc5-b07bab32cd5b" providerId="AD" clId="Web-{FEAF9D15-8916-46E4-AA42-74602A5A02FF}" dt="2020-03-26T11:48:38.371" v="62"/>
          <ac:spMkLst>
            <pc:docMk/>
            <pc:sldMk cId="3409974919" sldId="385"/>
            <ac:spMk id="11" creationId="{AE7979E2-97D8-46E5-873F-9F910BC5CF7C}"/>
          </ac:spMkLst>
        </pc:spChg>
        <pc:spChg chg="del">
          <ac:chgData name="McKinney, David" userId="S::kqkh779@astrazeneca.net::8b945cb3-78ce-42d7-adc5-b07bab32cd5b" providerId="AD" clId="Web-{FEAF9D15-8916-46E4-AA42-74602A5A02FF}" dt="2020-03-26T11:48:38.371" v="61"/>
          <ac:spMkLst>
            <pc:docMk/>
            <pc:sldMk cId="3409974919" sldId="385"/>
            <ac:spMk id="12" creationId="{654E6FFA-FCE3-45E9-9BB3-C1B13EA72899}"/>
          </ac:spMkLst>
        </pc:spChg>
        <pc:spChg chg="del">
          <ac:chgData name="McKinney, David" userId="S::kqkh779@astrazeneca.net::8b945cb3-78ce-42d7-adc5-b07bab32cd5b" providerId="AD" clId="Web-{FEAF9D15-8916-46E4-AA42-74602A5A02FF}" dt="2020-03-26T11:48:38.371" v="60"/>
          <ac:spMkLst>
            <pc:docMk/>
            <pc:sldMk cId="3409974919" sldId="385"/>
            <ac:spMk id="13" creationId="{ACE5D33C-2DB9-4021-BA18-FE8F8C624DC2}"/>
          </ac:spMkLst>
        </pc:spChg>
        <pc:spChg chg="del">
          <ac:chgData name="McKinney, David" userId="S::kqkh779@astrazeneca.net::8b945cb3-78ce-42d7-adc5-b07bab32cd5b" providerId="AD" clId="Web-{FEAF9D15-8916-46E4-AA42-74602A5A02FF}" dt="2020-03-26T11:48:38.371" v="59"/>
          <ac:spMkLst>
            <pc:docMk/>
            <pc:sldMk cId="3409974919" sldId="385"/>
            <ac:spMk id="14" creationId="{58AF6EEE-3CDE-4D6C-BCA4-2006A0E05C56}"/>
          </ac:spMkLst>
        </pc:spChg>
        <pc:spChg chg="del">
          <ac:chgData name="McKinney, David" userId="S::kqkh779@astrazeneca.net::8b945cb3-78ce-42d7-adc5-b07bab32cd5b" providerId="AD" clId="Web-{FEAF9D15-8916-46E4-AA42-74602A5A02FF}" dt="2020-03-26T11:48:38.371" v="58"/>
          <ac:spMkLst>
            <pc:docMk/>
            <pc:sldMk cId="3409974919" sldId="385"/>
            <ac:spMk id="15" creationId="{43659C32-419D-4BC8-BB82-FDA3C4E17A4D}"/>
          </ac:spMkLst>
        </pc:spChg>
        <pc:spChg chg="del">
          <ac:chgData name="McKinney, David" userId="S::kqkh779@astrazeneca.net::8b945cb3-78ce-42d7-adc5-b07bab32cd5b" providerId="AD" clId="Web-{FEAF9D15-8916-46E4-AA42-74602A5A02FF}" dt="2020-03-26T11:48:38.371" v="57"/>
          <ac:spMkLst>
            <pc:docMk/>
            <pc:sldMk cId="3409974919" sldId="385"/>
            <ac:spMk id="16" creationId="{B18B9733-0379-45E7-A978-C1E59D6D393F}"/>
          </ac:spMkLst>
        </pc:spChg>
        <pc:spChg chg="del">
          <ac:chgData name="McKinney, David" userId="S::kqkh779@astrazeneca.net::8b945cb3-78ce-42d7-adc5-b07bab32cd5b" providerId="AD" clId="Web-{FEAF9D15-8916-46E4-AA42-74602A5A02FF}" dt="2020-03-26T11:48:38.371" v="56"/>
          <ac:spMkLst>
            <pc:docMk/>
            <pc:sldMk cId="3409974919" sldId="385"/>
            <ac:spMk id="17" creationId="{30D835BA-C6F7-474F-A33B-0521DBAC9B54}"/>
          </ac:spMkLst>
        </pc:spChg>
        <pc:spChg chg="del">
          <ac:chgData name="McKinney, David" userId="S::kqkh779@astrazeneca.net::8b945cb3-78ce-42d7-adc5-b07bab32cd5b" providerId="AD" clId="Web-{FEAF9D15-8916-46E4-AA42-74602A5A02FF}" dt="2020-03-26T11:48:38.371" v="55"/>
          <ac:spMkLst>
            <pc:docMk/>
            <pc:sldMk cId="3409974919" sldId="385"/>
            <ac:spMk id="18" creationId="{155D2E64-E4A1-4E2E-908A-19FA449993CF}"/>
          </ac:spMkLst>
        </pc:spChg>
        <pc:spChg chg="del">
          <ac:chgData name="McKinney, David" userId="S::kqkh779@astrazeneca.net::8b945cb3-78ce-42d7-adc5-b07bab32cd5b" providerId="AD" clId="Web-{FEAF9D15-8916-46E4-AA42-74602A5A02FF}" dt="2020-03-26T11:48:38.371" v="54"/>
          <ac:spMkLst>
            <pc:docMk/>
            <pc:sldMk cId="3409974919" sldId="385"/>
            <ac:spMk id="19" creationId="{FACF100D-1AA1-4439-9096-58CBDA4E8E1C}"/>
          </ac:spMkLst>
        </pc:spChg>
        <pc:spChg chg="del">
          <ac:chgData name="McKinney, David" userId="S::kqkh779@astrazeneca.net::8b945cb3-78ce-42d7-adc5-b07bab32cd5b" providerId="AD" clId="Web-{FEAF9D15-8916-46E4-AA42-74602A5A02FF}" dt="2020-03-26T11:48:38.371" v="53"/>
          <ac:spMkLst>
            <pc:docMk/>
            <pc:sldMk cId="3409974919" sldId="385"/>
            <ac:spMk id="20" creationId="{8DAE601A-687B-445D-BFC3-C654FA9ACFFB}"/>
          </ac:spMkLst>
        </pc:spChg>
        <pc:spChg chg="add mod">
          <ac:chgData name="McKinney, David" userId="S::kqkh779@astrazeneca.net::8b945cb3-78ce-42d7-adc5-b07bab32cd5b" providerId="AD" clId="Web-{FEAF9D15-8916-46E4-AA42-74602A5A02FF}" dt="2020-03-26T11:51:24.256" v="109" actId="1076"/>
          <ac:spMkLst>
            <pc:docMk/>
            <pc:sldMk cId="3409974919" sldId="385"/>
            <ac:spMk id="28" creationId="{C31ADFA9-907B-41A0-9401-7E0BE700BA07}"/>
          </ac:spMkLst>
        </pc:spChg>
        <pc:picChg chg="add mod">
          <ac:chgData name="McKinney, David" userId="S::kqkh779@astrazeneca.net::8b945cb3-78ce-42d7-adc5-b07bab32cd5b" providerId="AD" clId="Web-{FEAF9D15-8916-46E4-AA42-74602A5A02FF}" dt="2020-03-26T11:49:03.888" v="87" actId="1076"/>
          <ac:picMkLst>
            <pc:docMk/>
            <pc:sldMk cId="3409974919" sldId="385"/>
            <ac:picMk id="22" creationId="{0F637099-D2B3-4CA0-9756-4F0320399B40}"/>
          </ac:picMkLst>
        </pc:picChg>
        <pc:picChg chg="add mod">
          <ac:chgData name="McKinney, David" userId="S::kqkh779@astrazeneca.net::8b945cb3-78ce-42d7-adc5-b07bab32cd5b" providerId="AD" clId="Web-{FEAF9D15-8916-46E4-AA42-74602A5A02FF}" dt="2020-03-26T11:50:27.347" v="96" actId="1076"/>
          <ac:picMkLst>
            <pc:docMk/>
            <pc:sldMk cId="3409974919" sldId="385"/>
            <ac:picMk id="24" creationId="{8C31B9EC-3301-4C1E-9FE5-EE86BD3DF577}"/>
          </ac:picMkLst>
        </pc:picChg>
        <pc:picChg chg="add mod">
          <ac:chgData name="McKinney, David" userId="S::kqkh779@astrazeneca.net::8b945cb3-78ce-42d7-adc5-b07bab32cd5b" providerId="AD" clId="Web-{FEAF9D15-8916-46E4-AA42-74602A5A02FF}" dt="2020-03-26T11:50:31.331" v="97" actId="1076"/>
          <ac:picMkLst>
            <pc:docMk/>
            <pc:sldMk cId="3409974919" sldId="385"/>
            <ac:picMk id="26" creationId="{467EFC16-E0D8-465A-A81A-060179A421A3}"/>
          </ac:picMkLst>
        </pc:picChg>
      </pc:sldChg>
    </pc:docChg>
  </pc:docChgLst>
  <pc:docChgLst>
    <pc:chgData name="Boyle, Jamie" userId="1d18d3d4-7655-4f40-9060-98160e17b2e3" providerId="ADAL" clId="{D053C6D7-D1FF-4863-BC36-5EC8E80D976B}"/>
    <pc:docChg chg="undo custSel addSld delSld modSld sldOrd">
      <pc:chgData name="Boyle, Jamie" userId="1d18d3d4-7655-4f40-9060-98160e17b2e3" providerId="ADAL" clId="{D053C6D7-D1FF-4863-BC36-5EC8E80D976B}" dt="2024-02-14T13:19:33.072" v="1629" actId="20577"/>
      <pc:docMkLst>
        <pc:docMk/>
      </pc:docMkLst>
      <pc:sldChg chg="addSp delSp modSp mod">
        <pc:chgData name="Boyle, Jamie" userId="1d18d3d4-7655-4f40-9060-98160e17b2e3" providerId="ADAL" clId="{D053C6D7-D1FF-4863-BC36-5EC8E80D976B}" dt="2024-02-14T10:48:21.936" v="1037"/>
        <pc:sldMkLst>
          <pc:docMk/>
          <pc:sldMk cId="211931337" sldId="386"/>
        </pc:sldMkLst>
        <pc:spChg chg="add del mod">
          <ac:chgData name="Boyle, Jamie" userId="1d18d3d4-7655-4f40-9060-98160e17b2e3" providerId="ADAL" clId="{D053C6D7-D1FF-4863-BC36-5EC8E80D976B}" dt="2024-02-14T10:48:17.891" v="941"/>
          <ac:spMkLst>
            <pc:docMk/>
            <pc:sldMk cId="211931337" sldId="386"/>
            <ac:spMk id="3" creationId="{2F887E74-5005-A923-BFAD-FBF125D61CBD}"/>
          </ac:spMkLst>
        </pc:spChg>
        <pc:spChg chg="add del mod">
          <ac:chgData name="Boyle, Jamie" userId="1d18d3d4-7655-4f40-9060-98160e17b2e3" providerId="ADAL" clId="{D053C6D7-D1FF-4863-BC36-5EC8E80D976B}" dt="2024-02-14T10:48:17.911" v="946"/>
          <ac:spMkLst>
            <pc:docMk/>
            <pc:sldMk cId="211931337" sldId="386"/>
            <ac:spMk id="4" creationId="{3FD3E8F7-7349-3324-D569-B620C7D53C26}"/>
          </ac:spMkLst>
        </pc:spChg>
        <pc:spChg chg="add del mod">
          <ac:chgData name="Boyle, Jamie" userId="1d18d3d4-7655-4f40-9060-98160e17b2e3" providerId="ADAL" clId="{D053C6D7-D1FF-4863-BC36-5EC8E80D976B}" dt="2024-02-14T10:48:17.913" v="951"/>
          <ac:spMkLst>
            <pc:docMk/>
            <pc:sldMk cId="211931337" sldId="386"/>
            <ac:spMk id="5" creationId="{D3A4A2B5-327E-7ED9-C7A2-DEB8B969A65B}"/>
          </ac:spMkLst>
        </pc:spChg>
        <pc:spChg chg="add del mod">
          <ac:chgData name="Boyle, Jamie" userId="1d18d3d4-7655-4f40-9060-98160e17b2e3" providerId="ADAL" clId="{D053C6D7-D1FF-4863-BC36-5EC8E80D976B}" dt="2024-02-14T10:48:17.913" v="956"/>
          <ac:spMkLst>
            <pc:docMk/>
            <pc:sldMk cId="211931337" sldId="386"/>
            <ac:spMk id="6" creationId="{40778179-8F2F-83F9-215A-B8475C142196}"/>
          </ac:spMkLst>
        </pc:spChg>
        <pc:spChg chg="add del mod">
          <ac:chgData name="Boyle, Jamie" userId="1d18d3d4-7655-4f40-9060-98160e17b2e3" providerId="ADAL" clId="{D053C6D7-D1FF-4863-BC36-5EC8E80D976B}" dt="2024-02-14T10:48:17.929" v="961"/>
          <ac:spMkLst>
            <pc:docMk/>
            <pc:sldMk cId="211931337" sldId="386"/>
            <ac:spMk id="7" creationId="{E01AFD5B-A9B1-5AE8-A104-2DCE1C99C69C}"/>
          </ac:spMkLst>
        </pc:spChg>
        <pc:spChg chg="add del mod">
          <ac:chgData name="Boyle, Jamie" userId="1d18d3d4-7655-4f40-9060-98160e17b2e3" providerId="ADAL" clId="{D053C6D7-D1FF-4863-BC36-5EC8E80D976B}" dt="2024-02-14T10:48:17.929" v="966"/>
          <ac:spMkLst>
            <pc:docMk/>
            <pc:sldMk cId="211931337" sldId="386"/>
            <ac:spMk id="8" creationId="{82E7BC1B-A1C5-8A5F-883C-967EC3202E87}"/>
          </ac:spMkLst>
        </pc:spChg>
        <pc:spChg chg="add del mod">
          <ac:chgData name="Boyle, Jamie" userId="1d18d3d4-7655-4f40-9060-98160e17b2e3" providerId="ADAL" clId="{D053C6D7-D1FF-4863-BC36-5EC8E80D976B}" dt="2024-02-14T10:48:17.945" v="971"/>
          <ac:spMkLst>
            <pc:docMk/>
            <pc:sldMk cId="211931337" sldId="386"/>
            <ac:spMk id="10" creationId="{4064DF76-7AEF-BF9F-9EDF-B01C7BB93613}"/>
          </ac:spMkLst>
        </pc:spChg>
        <pc:spChg chg="add del mod">
          <ac:chgData name="Boyle, Jamie" userId="1d18d3d4-7655-4f40-9060-98160e17b2e3" providerId="ADAL" clId="{D053C6D7-D1FF-4863-BC36-5EC8E80D976B}" dt="2024-02-14T10:48:17.955" v="976"/>
          <ac:spMkLst>
            <pc:docMk/>
            <pc:sldMk cId="211931337" sldId="386"/>
            <ac:spMk id="11" creationId="{3C1A6005-3AB8-BD19-7D0F-3D71C099E967}"/>
          </ac:spMkLst>
        </pc:spChg>
        <pc:spChg chg="add del mod">
          <ac:chgData name="Boyle, Jamie" userId="1d18d3d4-7655-4f40-9060-98160e17b2e3" providerId="ADAL" clId="{D053C6D7-D1FF-4863-BC36-5EC8E80D976B}" dt="2024-02-14T10:48:17.969" v="981"/>
          <ac:spMkLst>
            <pc:docMk/>
            <pc:sldMk cId="211931337" sldId="386"/>
            <ac:spMk id="18" creationId="{E889573A-89D0-3694-0D69-5314B282885D}"/>
          </ac:spMkLst>
        </pc:spChg>
        <pc:spChg chg="add del mod">
          <ac:chgData name="Boyle, Jamie" userId="1d18d3d4-7655-4f40-9060-98160e17b2e3" providerId="ADAL" clId="{D053C6D7-D1FF-4863-BC36-5EC8E80D976B}" dt="2024-02-14T10:48:17.980" v="986"/>
          <ac:spMkLst>
            <pc:docMk/>
            <pc:sldMk cId="211931337" sldId="386"/>
            <ac:spMk id="19" creationId="{36F23198-556C-E139-FBE5-0125A1E0DE5C}"/>
          </ac:spMkLst>
        </pc:spChg>
        <pc:spChg chg="add del mod">
          <ac:chgData name="Boyle, Jamie" userId="1d18d3d4-7655-4f40-9060-98160e17b2e3" providerId="ADAL" clId="{D053C6D7-D1FF-4863-BC36-5EC8E80D976B}" dt="2024-02-14T10:48:21.870" v="992"/>
          <ac:spMkLst>
            <pc:docMk/>
            <pc:sldMk cId="211931337" sldId="386"/>
            <ac:spMk id="20" creationId="{011DC572-AF19-4056-06A0-00A252C08786}"/>
          </ac:spMkLst>
        </pc:spChg>
        <pc:spChg chg="add del mod">
          <ac:chgData name="Boyle, Jamie" userId="1d18d3d4-7655-4f40-9060-98160e17b2e3" providerId="ADAL" clId="{D053C6D7-D1FF-4863-BC36-5EC8E80D976B}" dt="2024-02-14T10:48:21.870" v="997"/>
          <ac:spMkLst>
            <pc:docMk/>
            <pc:sldMk cId="211931337" sldId="386"/>
            <ac:spMk id="21" creationId="{3BABB954-D91E-C8C1-0DEF-F4CBAD050179}"/>
          </ac:spMkLst>
        </pc:spChg>
        <pc:spChg chg="add del mod">
          <ac:chgData name="Boyle, Jamie" userId="1d18d3d4-7655-4f40-9060-98160e17b2e3" providerId="ADAL" clId="{D053C6D7-D1FF-4863-BC36-5EC8E80D976B}" dt="2024-02-14T10:48:21.886" v="1002"/>
          <ac:spMkLst>
            <pc:docMk/>
            <pc:sldMk cId="211931337" sldId="386"/>
            <ac:spMk id="22" creationId="{C3066D86-2351-9E3C-45FF-86EFBE2A6A43}"/>
          </ac:spMkLst>
        </pc:spChg>
        <pc:spChg chg="add del mod">
          <ac:chgData name="Boyle, Jamie" userId="1d18d3d4-7655-4f40-9060-98160e17b2e3" providerId="ADAL" clId="{D053C6D7-D1FF-4863-BC36-5EC8E80D976B}" dt="2024-02-14T10:48:21.886" v="1007"/>
          <ac:spMkLst>
            <pc:docMk/>
            <pc:sldMk cId="211931337" sldId="386"/>
            <ac:spMk id="23" creationId="{BCBF455E-A7E5-72AF-CB82-297B5279783B}"/>
          </ac:spMkLst>
        </pc:spChg>
        <pc:spChg chg="add del mod">
          <ac:chgData name="Boyle, Jamie" userId="1d18d3d4-7655-4f40-9060-98160e17b2e3" providerId="ADAL" clId="{D053C6D7-D1FF-4863-BC36-5EC8E80D976B}" dt="2024-02-14T10:48:21.901" v="1012"/>
          <ac:spMkLst>
            <pc:docMk/>
            <pc:sldMk cId="211931337" sldId="386"/>
            <ac:spMk id="24" creationId="{ED1D6E57-2FC5-7AE3-56DB-BC7EA4054F8D}"/>
          </ac:spMkLst>
        </pc:spChg>
        <pc:spChg chg="add del mod">
          <ac:chgData name="Boyle, Jamie" userId="1d18d3d4-7655-4f40-9060-98160e17b2e3" providerId="ADAL" clId="{D053C6D7-D1FF-4863-BC36-5EC8E80D976B}" dt="2024-02-14T10:48:21.901" v="1017"/>
          <ac:spMkLst>
            <pc:docMk/>
            <pc:sldMk cId="211931337" sldId="386"/>
            <ac:spMk id="25" creationId="{4D4929A5-1CE2-C041-DA12-DE6227B4612A}"/>
          </ac:spMkLst>
        </pc:spChg>
        <pc:spChg chg="add del mod">
          <ac:chgData name="Boyle, Jamie" userId="1d18d3d4-7655-4f40-9060-98160e17b2e3" providerId="ADAL" clId="{D053C6D7-D1FF-4863-BC36-5EC8E80D976B}" dt="2024-02-14T10:48:21.917" v="1022"/>
          <ac:spMkLst>
            <pc:docMk/>
            <pc:sldMk cId="211931337" sldId="386"/>
            <ac:spMk id="26" creationId="{33E73A68-2779-919C-3DCC-5189D250C7D9}"/>
          </ac:spMkLst>
        </pc:spChg>
        <pc:spChg chg="add del mod">
          <ac:chgData name="Boyle, Jamie" userId="1d18d3d4-7655-4f40-9060-98160e17b2e3" providerId="ADAL" clId="{D053C6D7-D1FF-4863-BC36-5EC8E80D976B}" dt="2024-02-14T10:48:21.920" v="1027"/>
          <ac:spMkLst>
            <pc:docMk/>
            <pc:sldMk cId="211931337" sldId="386"/>
            <ac:spMk id="27" creationId="{FE7D24BE-395C-B98D-50E4-FCDB45693338}"/>
          </ac:spMkLst>
        </pc:spChg>
        <pc:spChg chg="add del mod">
          <ac:chgData name="Boyle, Jamie" userId="1d18d3d4-7655-4f40-9060-98160e17b2e3" providerId="ADAL" clId="{D053C6D7-D1FF-4863-BC36-5EC8E80D976B}" dt="2024-02-14T10:48:21.920" v="1032"/>
          <ac:spMkLst>
            <pc:docMk/>
            <pc:sldMk cId="211931337" sldId="386"/>
            <ac:spMk id="28" creationId="{C3485811-05A2-BA44-2EB2-5F6479C20514}"/>
          </ac:spMkLst>
        </pc:spChg>
        <pc:spChg chg="add del mod">
          <ac:chgData name="Boyle, Jamie" userId="1d18d3d4-7655-4f40-9060-98160e17b2e3" providerId="ADAL" clId="{D053C6D7-D1FF-4863-BC36-5EC8E80D976B}" dt="2024-02-14T10:48:21.936" v="1037"/>
          <ac:spMkLst>
            <pc:docMk/>
            <pc:sldMk cId="211931337" sldId="386"/>
            <ac:spMk id="29" creationId="{44130834-0365-FA37-54E7-C241D3BEED14}"/>
          </ac:spMkLst>
        </pc:spChg>
      </pc:sldChg>
      <pc:sldChg chg="modSp mod">
        <pc:chgData name="Boyle, Jamie" userId="1d18d3d4-7655-4f40-9060-98160e17b2e3" providerId="ADAL" clId="{D053C6D7-D1FF-4863-BC36-5EC8E80D976B}" dt="2024-02-14T13:15:36.232" v="1560" actId="20577"/>
        <pc:sldMkLst>
          <pc:docMk/>
          <pc:sldMk cId="2499478442" sldId="425"/>
        </pc:sldMkLst>
        <pc:spChg chg="mod">
          <ac:chgData name="Boyle, Jamie" userId="1d18d3d4-7655-4f40-9060-98160e17b2e3" providerId="ADAL" clId="{D053C6D7-D1FF-4863-BC36-5EC8E80D976B}" dt="2024-02-14T13:15:36.232" v="1560" actId="20577"/>
          <ac:spMkLst>
            <pc:docMk/>
            <pc:sldMk cId="2499478442" sldId="425"/>
            <ac:spMk id="9" creationId="{EFADBC8D-294D-4832-A9A1-5CC2FA0C5801}"/>
          </ac:spMkLst>
        </pc:spChg>
      </pc:sldChg>
      <pc:sldChg chg="modSp mod">
        <pc:chgData name="Boyle, Jamie" userId="1d18d3d4-7655-4f40-9060-98160e17b2e3" providerId="ADAL" clId="{D053C6D7-D1FF-4863-BC36-5EC8E80D976B}" dt="2024-02-14T13:15:24.805" v="1557" actId="20577"/>
        <pc:sldMkLst>
          <pc:docMk/>
          <pc:sldMk cId="3872188134" sldId="439"/>
        </pc:sldMkLst>
        <pc:spChg chg="mod">
          <ac:chgData name="Boyle, Jamie" userId="1d18d3d4-7655-4f40-9060-98160e17b2e3" providerId="ADAL" clId="{D053C6D7-D1FF-4863-BC36-5EC8E80D976B}" dt="2024-02-14T13:15:24.805" v="1557" actId="20577"/>
          <ac:spMkLst>
            <pc:docMk/>
            <pc:sldMk cId="3872188134" sldId="439"/>
            <ac:spMk id="2" creationId="{F7DA9A4F-1DFD-49DB-8569-F5AB18BD6161}"/>
          </ac:spMkLst>
        </pc:spChg>
        <pc:spChg chg="mod">
          <ac:chgData name="Boyle, Jamie" userId="1d18d3d4-7655-4f40-9060-98160e17b2e3" providerId="ADAL" clId="{D053C6D7-D1FF-4863-BC36-5EC8E80D976B}" dt="2024-02-14T10:17:44.465" v="43" actId="20577"/>
          <ac:spMkLst>
            <pc:docMk/>
            <pc:sldMk cId="3872188134" sldId="439"/>
            <ac:spMk id="8" creationId="{CC26CABC-4821-45C3-8D12-172BB4AB081C}"/>
          </ac:spMkLst>
        </pc:spChg>
        <pc:spChg chg="mod">
          <ac:chgData name="Boyle, Jamie" userId="1d18d3d4-7655-4f40-9060-98160e17b2e3" providerId="ADAL" clId="{D053C6D7-D1FF-4863-BC36-5EC8E80D976B}" dt="2024-02-14T10:17:50.424" v="62" actId="20577"/>
          <ac:spMkLst>
            <pc:docMk/>
            <pc:sldMk cId="3872188134" sldId="439"/>
            <ac:spMk id="12" creationId="{42189275-00A2-482C-91F9-9E68F7E38F10}"/>
          </ac:spMkLst>
        </pc:spChg>
      </pc:sldChg>
      <pc:sldChg chg="addSp delSp modSp mod">
        <pc:chgData name="Boyle, Jamie" userId="1d18d3d4-7655-4f40-9060-98160e17b2e3" providerId="ADAL" clId="{D053C6D7-D1FF-4863-BC36-5EC8E80D976B}" dt="2024-02-14T13:15:52.823" v="1567" actId="20577"/>
        <pc:sldMkLst>
          <pc:docMk/>
          <pc:sldMk cId="3596002856" sldId="464"/>
        </pc:sldMkLst>
        <pc:spChg chg="mod">
          <ac:chgData name="Boyle, Jamie" userId="1d18d3d4-7655-4f40-9060-98160e17b2e3" providerId="ADAL" clId="{D053C6D7-D1FF-4863-BC36-5EC8E80D976B}" dt="2024-02-14T13:15:52.823" v="1567" actId="20577"/>
          <ac:spMkLst>
            <pc:docMk/>
            <pc:sldMk cId="3596002856" sldId="464"/>
            <ac:spMk id="6" creationId="{28280EFD-605B-4843-8D20-931E34B69861}"/>
          </ac:spMkLst>
        </pc:spChg>
        <pc:picChg chg="del">
          <ac:chgData name="Boyle, Jamie" userId="1d18d3d4-7655-4f40-9060-98160e17b2e3" providerId="ADAL" clId="{D053C6D7-D1FF-4863-BC36-5EC8E80D976B}" dt="2024-02-14T10:39:42.121" v="438" actId="478"/>
          <ac:picMkLst>
            <pc:docMk/>
            <pc:sldMk cId="3596002856" sldId="464"/>
            <ac:picMk id="4" creationId="{975A6674-29EA-450C-8946-4B7DE6D73741}"/>
          </ac:picMkLst>
        </pc:picChg>
        <pc:picChg chg="del">
          <ac:chgData name="Boyle, Jamie" userId="1d18d3d4-7655-4f40-9060-98160e17b2e3" providerId="ADAL" clId="{D053C6D7-D1FF-4863-BC36-5EC8E80D976B}" dt="2024-02-14T10:39:42.121" v="438" actId="478"/>
          <ac:picMkLst>
            <pc:docMk/>
            <pc:sldMk cId="3596002856" sldId="464"/>
            <ac:picMk id="7" creationId="{8584CB31-57CC-4EBA-B002-7D9A47FBBFB8}"/>
          </ac:picMkLst>
        </pc:picChg>
        <pc:picChg chg="add del mod">
          <ac:chgData name="Boyle, Jamie" userId="1d18d3d4-7655-4f40-9060-98160e17b2e3" providerId="ADAL" clId="{D053C6D7-D1FF-4863-BC36-5EC8E80D976B}" dt="2024-02-14T10:40:04.561" v="440" actId="478"/>
          <ac:picMkLst>
            <pc:docMk/>
            <pc:sldMk cId="3596002856" sldId="464"/>
            <ac:picMk id="8" creationId="{9499418C-B902-29E5-CB3E-F5290CB82C7D}"/>
          </ac:picMkLst>
        </pc:picChg>
        <pc:picChg chg="add mod">
          <ac:chgData name="Boyle, Jamie" userId="1d18d3d4-7655-4f40-9060-98160e17b2e3" providerId="ADAL" clId="{D053C6D7-D1FF-4863-BC36-5EC8E80D976B}" dt="2024-02-14T10:40:31.593" v="448" actId="1076"/>
          <ac:picMkLst>
            <pc:docMk/>
            <pc:sldMk cId="3596002856" sldId="464"/>
            <ac:picMk id="10" creationId="{2B0354D3-6D74-C626-3F3C-94D25CCEFBB0}"/>
          </ac:picMkLst>
        </pc:picChg>
        <pc:picChg chg="add mod">
          <ac:chgData name="Boyle, Jamie" userId="1d18d3d4-7655-4f40-9060-98160e17b2e3" providerId="ADAL" clId="{D053C6D7-D1FF-4863-BC36-5EC8E80D976B}" dt="2024-02-14T10:40:46.834" v="452" actId="1076"/>
          <ac:picMkLst>
            <pc:docMk/>
            <pc:sldMk cId="3596002856" sldId="464"/>
            <ac:picMk id="13" creationId="{97975E96-1091-2343-B2E5-B2419654C39C}"/>
          </ac:picMkLst>
        </pc:picChg>
      </pc:sldChg>
      <pc:sldChg chg="addSp delSp modSp mod delAnim">
        <pc:chgData name="Boyle, Jamie" userId="1d18d3d4-7655-4f40-9060-98160e17b2e3" providerId="ADAL" clId="{D053C6D7-D1FF-4863-BC36-5EC8E80D976B}" dt="2024-02-14T13:16:18.070" v="1577" actId="1036"/>
        <pc:sldMkLst>
          <pc:docMk/>
          <pc:sldMk cId="4270579721" sldId="465"/>
        </pc:sldMkLst>
        <pc:spChg chg="mod">
          <ac:chgData name="Boyle, Jamie" userId="1d18d3d4-7655-4f40-9060-98160e17b2e3" providerId="ADAL" clId="{D053C6D7-D1FF-4863-BC36-5EC8E80D976B}" dt="2024-02-14T13:14:45.520" v="1537" actId="5793"/>
          <ac:spMkLst>
            <pc:docMk/>
            <pc:sldMk cId="4270579721" sldId="465"/>
            <ac:spMk id="6" creationId="{28280EFD-605B-4843-8D20-931E34B69861}"/>
          </ac:spMkLst>
        </pc:spChg>
        <pc:spChg chg="del mod">
          <ac:chgData name="Boyle, Jamie" userId="1d18d3d4-7655-4f40-9060-98160e17b2e3" providerId="ADAL" clId="{D053C6D7-D1FF-4863-BC36-5EC8E80D976B}" dt="2024-02-14T13:14:53.831" v="1540" actId="478"/>
          <ac:spMkLst>
            <pc:docMk/>
            <pc:sldMk cId="4270579721" sldId="465"/>
            <ac:spMk id="10" creationId="{2162D97B-D3EF-44DB-84F1-9988D25DDBF3}"/>
          </ac:spMkLst>
        </pc:spChg>
        <pc:picChg chg="del">
          <ac:chgData name="Boyle, Jamie" userId="1d18d3d4-7655-4f40-9060-98160e17b2e3" providerId="ADAL" clId="{D053C6D7-D1FF-4863-BC36-5EC8E80D976B}" dt="2024-02-14T10:31:36.306" v="129" actId="478"/>
          <ac:picMkLst>
            <pc:docMk/>
            <pc:sldMk cId="4270579721" sldId="465"/>
            <ac:picMk id="5" creationId="{3B436EEA-3046-4EE4-8E3C-AA517C6B1624}"/>
          </ac:picMkLst>
        </pc:picChg>
        <pc:picChg chg="add mod">
          <ac:chgData name="Boyle, Jamie" userId="1d18d3d4-7655-4f40-9060-98160e17b2e3" providerId="ADAL" clId="{D053C6D7-D1FF-4863-BC36-5EC8E80D976B}" dt="2024-02-14T13:16:18.070" v="1577" actId="1036"/>
          <ac:picMkLst>
            <pc:docMk/>
            <pc:sldMk cId="4270579721" sldId="465"/>
            <ac:picMk id="7" creationId="{36CFA66A-F89A-0E06-D346-7371F045F5A3}"/>
          </ac:picMkLst>
        </pc:picChg>
        <pc:picChg chg="del">
          <ac:chgData name="Boyle, Jamie" userId="1d18d3d4-7655-4f40-9060-98160e17b2e3" providerId="ADAL" clId="{D053C6D7-D1FF-4863-BC36-5EC8E80D976B}" dt="2024-02-14T13:14:52.689" v="1539" actId="478"/>
          <ac:picMkLst>
            <pc:docMk/>
            <pc:sldMk cId="4270579721" sldId="465"/>
            <ac:picMk id="12" creationId="{1F2906D6-0436-4535-8AAE-3AED641E2268}"/>
          </ac:picMkLst>
        </pc:picChg>
      </pc:sldChg>
      <pc:sldChg chg="addSp delSp modSp del mod">
        <pc:chgData name="Boyle, Jamie" userId="1d18d3d4-7655-4f40-9060-98160e17b2e3" providerId="ADAL" clId="{D053C6D7-D1FF-4863-BC36-5EC8E80D976B}" dt="2024-02-14T10:51:07.812" v="1300" actId="47"/>
        <pc:sldMkLst>
          <pc:docMk/>
          <pc:sldMk cId="950536162" sldId="467"/>
        </pc:sldMkLst>
        <pc:spChg chg="mod">
          <ac:chgData name="Boyle, Jamie" userId="1d18d3d4-7655-4f40-9060-98160e17b2e3" providerId="ADAL" clId="{D053C6D7-D1FF-4863-BC36-5EC8E80D976B}" dt="2024-02-14T10:19:05.592" v="104" actId="20577"/>
          <ac:spMkLst>
            <pc:docMk/>
            <pc:sldMk cId="950536162" sldId="467"/>
            <ac:spMk id="9" creationId="{691CF701-DFB4-4A3E-87BC-9675F593B146}"/>
          </ac:spMkLst>
        </pc:spChg>
        <pc:picChg chg="add del mod">
          <ac:chgData name="Boyle, Jamie" userId="1d18d3d4-7655-4f40-9060-98160e17b2e3" providerId="ADAL" clId="{D053C6D7-D1FF-4863-BC36-5EC8E80D976B}" dt="2024-02-14T10:35:16.416" v="312" actId="21"/>
          <ac:picMkLst>
            <pc:docMk/>
            <pc:sldMk cId="950536162" sldId="467"/>
            <ac:picMk id="10" creationId="{09292764-5560-CE4F-4E47-33DC30C26F53}"/>
          </ac:picMkLst>
        </pc:picChg>
      </pc:sldChg>
      <pc:sldChg chg="modSp mod">
        <pc:chgData name="Boyle, Jamie" userId="1d18d3d4-7655-4f40-9060-98160e17b2e3" providerId="ADAL" clId="{D053C6D7-D1FF-4863-BC36-5EC8E80D976B}" dt="2024-02-14T13:19:33.072" v="1629" actId="20577"/>
        <pc:sldMkLst>
          <pc:docMk/>
          <pc:sldMk cId="3894120066" sldId="470"/>
        </pc:sldMkLst>
        <pc:spChg chg="mod">
          <ac:chgData name="Boyle, Jamie" userId="1d18d3d4-7655-4f40-9060-98160e17b2e3" providerId="ADAL" clId="{D053C6D7-D1FF-4863-BC36-5EC8E80D976B}" dt="2024-02-14T13:19:33.072" v="1629" actId="20577"/>
          <ac:spMkLst>
            <pc:docMk/>
            <pc:sldMk cId="3894120066" sldId="470"/>
            <ac:spMk id="2" creationId="{F7DA9A4F-1DFD-49DB-8569-F5AB18BD6161}"/>
          </ac:spMkLst>
        </pc:spChg>
      </pc:sldChg>
      <pc:sldChg chg="modSp del mod">
        <pc:chgData name="Boyle, Jamie" userId="1d18d3d4-7655-4f40-9060-98160e17b2e3" providerId="ADAL" clId="{D053C6D7-D1FF-4863-BC36-5EC8E80D976B}" dt="2024-02-14T10:53:46.872" v="1451" actId="47"/>
        <pc:sldMkLst>
          <pc:docMk/>
          <pc:sldMk cId="352443531" sldId="472"/>
        </pc:sldMkLst>
        <pc:spChg chg="mod">
          <ac:chgData name="Boyle, Jamie" userId="1d18d3d4-7655-4f40-9060-98160e17b2e3" providerId="ADAL" clId="{D053C6D7-D1FF-4863-BC36-5EC8E80D976B}" dt="2024-02-14T10:33:42.475" v="155" actId="6549"/>
          <ac:spMkLst>
            <pc:docMk/>
            <pc:sldMk cId="352443531" sldId="472"/>
            <ac:spMk id="2" creationId="{F7DA9A4F-1DFD-49DB-8569-F5AB18BD6161}"/>
          </ac:spMkLst>
        </pc:spChg>
        <pc:spChg chg="mod">
          <ac:chgData name="Boyle, Jamie" userId="1d18d3d4-7655-4f40-9060-98160e17b2e3" providerId="ADAL" clId="{D053C6D7-D1FF-4863-BC36-5EC8E80D976B}" dt="2024-02-14T10:34:02.638" v="244" actId="20577"/>
          <ac:spMkLst>
            <pc:docMk/>
            <pc:sldMk cId="352443531" sldId="472"/>
            <ac:spMk id="6" creationId="{28280EFD-605B-4843-8D20-931E34B69861}"/>
          </ac:spMkLst>
        </pc:spChg>
      </pc:sldChg>
      <pc:sldChg chg="add del">
        <pc:chgData name="Boyle, Jamie" userId="1d18d3d4-7655-4f40-9060-98160e17b2e3" providerId="ADAL" clId="{D053C6D7-D1FF-4863-BC36-5EC8E80D976B}" dt="2024-02-14T10:16:48.681" v="4" actId="47"/>
        <pc:sldMkLst>
          <pc:docMk/>
          <pc:sldMk cId="2600252083" sldId="475"/>
        </pc:sldMkLst>
      </pc:sldChg>
      <pc:sldChg chg="modSp mod">
        <pc:chgData name="Boyle, Jamie" userId="1d18d3d4-7655-4f40-9060-98160e17b2e3" providerId="ADAL" clId="{D053C6D7-D1FF-4863-BC36-5EC8E80D976B}" dt="2024-02-14T13:18:04.891" v="1594" actId="2711"/>
        <pc:sldMkLst>
          <pc:docMk/>
          <pc:sldMk cId="3953602100" sldId="477"/>
        </pc:sldMkLst>
        <pc:spChg chg="mod">
          <ac:chgData name="Boyle, Jamie" userId="1d18d3d4-7655-4f40-9060-98160e17b2e3" providerId="ADAL" clId="{D053C6D7-D1FF-4863-BC36-5EC8E80D976B}" dt="2024-02-14T13:18:04.891" v="1594" actId="2711"/>
          <ac:spMkLst>
            <pc:docMk/>
            <pc:sldMk cId="3953602100" sldId="477"/>
            <ac:spMk id="6" creationId="{28280EFD-605B-4843-8D20-931E34B69861}"/>
          </ac:spMkLst>
        </pc:spChg>
      </pc:sldChg>
      <pc:sldChg chg="addSp delSp modSp mod">
        <pc:chgData name="Boyle, Jamie" userId="1d18d3d4-7655-4f40-9060-98160e17b2e3" providerId="ADAL" clId="{D053C6D7-D1FF-4863-BC36-5EC8E80D976B}" dt="2024-02-14T13:14:15.359" v="1526" actId="20577"/>
        <pc:sldMkLst>
          <pc:docMk/>
          <pc:sldMk cId="1288073465" sldId="478"/>
        </pc:sldMkLst>
        <pc:spChg chg="mod">
          <ac:chgData name="Boyle, Jamie" userId="1d18d3d4-7655-4f40-9060-98160e17b2e3" providerId="ADAL" clId="{D053C6D7-D1FF-4863-BC36-5EC8E80D976B}" dt="2024-02-14T13:13:41.873" v="1510" actId="20577"/>
          <ac:spMkLst>
            <pc:docMk/>
            <pc:sldMk cId="1288073465" sldId="478"/>
            <ac:spMk id="2" creationId="{F7DA9A4F-1DFD-49DB-8569-F5AB18BD6161}"/>
          </ac:spMkLst>
        </pc:spChg>
        <pc:spChg chg="mod">
          <ac:chgData name="Boyle, Jamie" userId="1d18d3d4-7655-4f40-9060-98160e17b2e3" providerId="ADAL" clId="{D053C6D7-D1FF-4863-BC36-5EC8E80D976B}" dt="2024-02-14T13:14:15.359" v="1526" actId="20577"/>
          <ac:spMkLst>
            <pc:docMk/>
            <pc:sldMk cId="1288073465" sldId="478"/>
            <ac:spMk id="6" creationId="{28280EFD-605B-4843-8D20-931E34B69861}"/>
          </ac:spMkLst>
        </pc:spChg>
        <pc:picChg chg="del">
          <ac:chgData name="Boyle, Jamie" userId="1d18d3d4-7655-4f40-9060-98160e17b2e3" providerId="ADAL" clId="{D053C6D7-D1FF-4863-BC36-5EC8E80D976B}" dt="2024-02-14T13:11:58.696" v="1452" actId="478"/>
          <ac:picMkLst>
            <pc:docMk/>
            <pc:sldMk cId="1288073465" sldId="478"/>
            <ac:picMk id="5" creationId="{D856F8E8-3116-B314-557F-BD4886003B87}"/>
          </ac:picMkLst>
        </pc:picChg>
        <pc:picChg chg="add mod">
          <ac:chgData name="Boyle, Jamie" userId="1d18d3d4-7655-4f40-9060-98160e17b2e3" providerId="ADAL" clId="{D053C6D7-D1FF-4863-BC36-5EC8E80D976B}" dt="2024-02-14T13:12:58.928" v="1469" actId="14100"/>
          <ac:picMkLst>
            <pc:docMk/>
            <pc:sldMk cId="1288073465" sldId="478"/>
            <ac:picMk id="7" creationId="{D8F836E3-95F8-299E-7331-8DBE309593BF}"/>
          </ac:picMkLst>
        </pc:picChg>
        <pc:picChg chg="del">
          <ac:chgData name="Boyle, Jamie" userId="1d18d3d4-7655-4f40-9060-98160e17b2e3" providerId="ADAL" clId="{D053C6D7-D1FF-4863-BC36-5EC8E80D976B}" dt="2024-02-14T13:12:14.407" v="1457" actId="478"/>
          <ac:picMkLst>
            <pc:docMk/>
            <pc:sldMk cId="1288073465" sldId="478"/>
            <ac:picMk id="8" creationId="{50F14EF1-BD3C-72B5-FB7A-ED1A4C05C19F}"/>
          </ac:picMkLst>
        </pc:picChg>
        <pc:picChg chg="del">
          <ac:chgData name="Boyle, Jamie" userId="1d18d3d4-7655-4f40-9060-98160e17b2e3" providerId="ADAL" clId="{D053C6D7-D1FF-4863-BC36-5EC8E80D976B}" dt="2024-02-14T13:12:41.454" v="1464" actId="478"/>
          <ac:picMkLst>
            <pc:docMk/>
            <pc:sldMk cId="1288073465" sldId="478"/>
            <ac:picMk id="10" creationId="{4E0A87F5-8EA3-6A56-CCDD-EEB287500381}"/>
          </ac:picMkLst>
        </pc:picChg>
        <pc:picChg chg="add mod">
          <ac:chgData name="Boyle, Jamie" userId="1d18d3d4-7655-4f40-9060-98160e17b2e3" providerId="ADAL" clId="{D053C6D7-D1FF-4863-BC36-5EC8E80D976B}" dt="2024-02-14T13:13:04.720" v="1472" actId="14100"/>
          <ac:picMkLst>
            <pc:docMk/>
            <pc:sldMk cId="1288073465" sldId="478"/>
            <ac:picMk id="12" creationId="{CAD76931-09FF-54AA-C86B-965D6D1D9CDC}"/>
          </ac:picMkLst>
        </pc:picChg>
        <pc:picChg chg="add mod">
          <ac:chgData name="Boyle, Jamie" userId="1d18d3d4-7655-4f40-9060-98160e17b2e3" providerId="ADAL" clId="{D053C6D7-D1FF-4863-BC36-5EC8E80D976B}" dt="2024-02-14T13:13:11.353" v="1480" actId="1035"/>
          <ac:picMkLst>
            <pc:docMk/>
            <pc:sldMk cId="1288073465" sldId="478"/>
            <ac:picMk id="14" creationId="{83E2B9FE-6886-AF22-3F08-915D35EE2F45}"/>
          </ac:picMkLst>
        </pc:picChg>
      </pc:sldChg>
      <pc:sldChg chg="modSp mod">
        <pc:chgData name="Boyle, Jamie" userId="1d18d3d4-7655-4f40-9060-98160e17b2e3" providerId="ADAL" clId="{D053C6D7-D1FF-4863-BC36-5EC8E80D976B}" dt="2024-02-14T13:17:18.842" v="1591" actId="2711"/>
        <pc:sldMkLst>
          <pc:docMk/>
          <pc:sldMk cId="1356777455" sldId="479"/>
        </pc:sldMkLst>
        <pc:spChg chg="mod">
          <ac:chgData name="Boyle, Jamie" userId="1d18d3d4-7655-4f40-9060-98160e17b2e3" providerId="ADAL" clId="{D053C6D7-D1FF-4863-BC36-5EC8E80D976B}" dt="2024-02-14T13:17:18.842" v="1591" actId="2711"/>
          <ac:spMkLst>
            <pc:docMk/>
            <pc:sldMk cId="1356777455" sldId="479"/>
            <ac:spMk id="6" creationId="{28280EFD-605B-4843-8D20-931E34B69861}"/>
          </ac:spMkLst>
        </pc:spChg>
      </pc:sldChg>
      <pc:sldChg chg="modSp mod">
        <pc:chgData name="Boyle, Jamie" userId="1d18d3d4-7655-4f40-9060-98160e17b2e3" providerId="ADAL" clId="{D053C6D7-D1FF-4863-BC36-5EC8E80D976B}" dt="2024-02-14T13:19:18.526" v="1607" actId="20577"/>
        <pc:sldMkLst>
          <pc:docMk/>
          <pc:sldMk cId="552336596" sldId="480"/>
        </pc:sldMkLst>
        <pc:spChg chg="mod">
          <ac:chgData name="Boyle, Jamie" userId="1d18d3d4-7655-4f40-9060-98160e17b2e3" providerId="ADAL" clId="{D053C6D7-D1FF-4863-BC36-5EC8E80D976B}" dt="2024-02-14T13:19:18.526" v="1607" actId="20577"/>
          <ac:spMkLst>
            <pc:docMk/>
            <pc:sldMk cId="552336596" sldId="480"/>
            <ac:spMk id="2" creationId="{F7DA9A4F-1DFD-49DB-8569-F5AB18BD6161}"/>
          </ac:spMkLst>
        </pc:spChg>
      </pc:sldChg>
      <pc:sldChg chg="modSp mod">
        <pc:chgData name="Boyle, Jamie" userId="1d18d3d4-7655-4f40-9060-98160e17b2e3" providerId="ADAL" clId="{D053C6D7-D1FF-4863-BC36-5EC8E80D976B}" dt="2024-02-14T13:19:24.775" v="1618" actId="20577"/>
        <pc:sldMkLst>
          <pc:docMk/>
          <pc:sldMk cId="3209071012" sldId="481"/>
        </pc:sldMkLst>
        <pc:spChg chg="mod">
          <ac:chgData name="Boyle, Jamie" userId="1d18d3d4-7655-4f40-9060-98160e17b2e3" providerId="ADAL" clId="{D053C6D7-D1FF-4863-BC36-5EC8E80D976B}" dt="2024-02-14T13:19:24.775" v="1618" actId="20577"/>
          <ac:spMkLst>
            <pc:docMk/>
            <pc:sldMk cId="3209071012" sldId="481"/>
            <ac:spMk id="2" creationId="{F7DA9A4F-1DFD-49DB-8569-F5AB18BD6161}"/>
          </ac:spMkLst>
        </pc:spChg>
      </pc:sldChg>
      <pc:sldChg chg="addSp delSp modSp add mod">
        <pc:chgData name="Boyle, Jamie" userId="1d18d3d4-7655-4f40-9060-98160e17b2e3" providerId="ADAL" clId="{D053C6D7-D1FF-4863-BC36-5EC8E80D976B}" dt="2024-02-14T13:15:07.990" v="1551" actId="1036"/>
        <pc:sldMkLst>
          <pc:docMk/>
          <pc:sldMk cId="3918574698" sldId="482"/>
        </pc:sldMkLst>
        <pc:spChg chg="mod">
          <ac:chgData name="Boyle, Jamie" userId="1d18d3d4-7655-4f40-9060-98160e17b2e3" providerId="ADAL" clId="{D053C6D7-D1FF-4863-BC36-5EC8E80D976B}" dt="2024-02-14T10:30:25.678" v="126" actId="20577"/>
          <ac:spMkLst>
            <pc:docMk/>
            <pc:sldMk cId="3918574698" sldId="482"/>
            <ac:spMk id="2" creationId="{F7DA9A4F-1DFD-49DB-8569-F5AB18BD6161}"/>
          </ac:spMkLst>
        </pc:spChg>
        <pc:spChg chg="mod">
          <ac:chgData name="Boyle, Jamie" userId="1d18d3d4-7655-4f40-9060-98160e17b2e3" providerId="ADAL" clId="{D053C6D7-D1FF-4863-BC36-5EC8E80D976B}" dt="2024-02-14T10:49:03.281" v="1144" actId="1036"/>
          <ac:spMkLst>
            <pc:docMk/>
            <pc:sldMk cId="3918574698" sldId="482"/>
            <ac:spMk id="3" creationId="{7C3E703A-A386-472F-AD27-D2D983CC7A66}"/>
          </ac:spMkLst>
        </pc:spChg>
        <pc:spChg chg="mod">
          <ac:chgData name="Boyle, Jamie" userId="1d18d3d4-7655-4f40-9060-98160e17b2e3" providerId="ADAL" clId="{D053C6D7-D1FF-4863-BC36-5EC8E80D976B}" dt="2024-02-14T10:49:09.981" v="1181" actId="1035"/>
          <ac:spMkLst>
            <pc:docMk/>
            <pc:sldMk cId="3918574698" sldId="482"/>
            <ac:spMk id="6" creationId="{28280EFD-605B-4843-8D20-931E34B69861}"/>
          </ac:spMkLst>
        </pc:spChg>
        <pc:spChg chg="add mod">
          <ac:chgData name="Boyle, Jamie" userId="1d18d3d4-7655-4f40-9060-98160e17b2e3" providerId="ADAL" clId="{D053C6D7-D1FF-4863-BC36-5EC8E80D976B}" dt="2024-02-14T10:50:10.043" v="1297" actId="1036"/>
          <ac:spMkLst>
            <pc:docMk/>
            <pc:sldMk cId="3918574698" sldId="482"/>
            <ac:spMk id="14" creationId="{31002B14-FBF7-83D2-3EDF-146E170A8F6A}"/>
          </ac:spMkLst>
        </pc:spChg>
        <pc:spChg chg="add mod">
          <ac:chgData name="Boyle, Jamie" userId="1d18d3d4-7655-4f40-9060-98160e17b2e3" providerId="ADAL" clId="{D053C6D7-D1FF-4863-BC36-5EC8E80D976B}" dt="2024-02-14T13:15:07.990" v="1551" actId="1036"/>
          <ac:spMkLst>
            <pc:docMk/>
            <pc:sldMk cId="3918574698" sldId="482"/>
            <ac:spMk id="19" creationId="{D220DF4F-9351-417B-AD5D-E83FD0F8CF12}"/>
          </ac:spMkLst>
        </pc:spChg>
        <pc:spChg chg="add del mod">
          <ac:chgData name="Boyle, Jamie" userId="1d18d3d4-7655-4f40-9060-98160e17b2e3" providerId="ADAL" clId="{D053C6D7-D1FF-4863-BC36-5EC8E80D976B}" dt="2024-02-14T10:46:57.546" v="833"/>
          <ac:spMkLst>
            <pc:docMk/>
            <pc:sldMk cId="3918574698" sldId="482"/>
            <ac:spMk id="23" creationId="{E08C72D3-18F4-1470-6AB7-C8B44C0D005A}"/>
          </ac:spMkLst>
        </pc:spChg>
        <pc:spChg chg="add mod">
          <ac:chgData name="Boyle, Jamie" userId="1d18d3d4-7655-4f40-9060-98160e17b2e3" providerId="ADAL" clId="{D053C6D7-D1FF-4863-BC36-5EC8E80D976B}" dt="2024-02-14T10:49:09.981" v="1181" actId="1035"/>
          <ac:spMkLst>
            <pc:docMk/>
            <pc:sldMk cId="3918574698" sldId="482"/>
            <ac:spMk id="25" creationId="{7BD749BB-6204-2F6E-C4A7-93CEE0C6E3CE}"/>
          </ac:spMkLst>
        </pc:spChg>
        <pc:spChg chg="add mod">
          <ac:chgData name="Boyle, Jamie" userId="1d18d3d4-7655-4f40-9060-98160e17b2e3" providerId="ADAL" clId="{D053C6D7-D1FF-4863-BC36-5EC8E80D976B}" dt="2024-02-14T10:49:27.950" v="1187" actId="122"/>
          <ac:spMkLst>
            <pc:docMk/>
            <pc:sldMk cId="3918574698" sldId="482"/>
            <ac:spMk id="30" creationId="{F97AA488-3176-0035-88BC-2037731EB15A}"/>
          </ac:spMkLst>
        </pc:spChg>
        <pc:spChg chg="add mod">
          <ac:chgData name="Boyle, Jamie" userId="1d18d3d4-7655-4f40-9060-98160e17b2e3" providerId="ADAL" clId="{D053C6D7-D1FF-4863-BC36-5EC8E80D976B}" dt="2024-02-14T10:50:02.659" v="1268" actId="1035"/>
          <ac:spMkLst>
            <pc:docMk/>
            <pc:sldMk cId="3918574698" sldId="482"/>
            <ac:spMk id="32" creationId="{AE17D4B0-94D9-6B38-1E6E-38376250EB15}"/>
          </ac:spMkLst>
        </pc:spChg>
        <pc:picChg chg="del mod">
          <ac:chgData name="Boyle, Jamie" userId="1d18d3d4-7655-4f40-9060-98160e17b2e3" providerId="ADAL" clId="{D053C6D7-D1FF-4863-BC36-5EC8E80D976B}" dt="2024-02-14T10:44:24.017" v="643" actId="478"/>
          <ac:picMkLst>
            <pc:docMk/>
            <pc:sldMk cId="3918574698" sldId="482"/>
            <ac:picMk id="4" creationId="{975A6674-29EA-450C-8946-4B7DE6D73741}"/>
          </ac:picMkLst>
        </pc:picChg>
        <pc:picChg chg="del mod">
          <ac:chgData name="Boyle, Jamie" userId="1d18d3d4-7655-4f40-9060-98160e17b2e3" providerId="ADAL" clId="{D053C6D7-D1FF-4863-BC36-5EC8E80D976B}" dt="2024-02-14T10:44:25.140" v="644" actId="478"/>
          <ac:picMkLst>
            <pc:docMk/>
            <pc:sldMk cId="3918574698" sldId="482"/>
            <ac:picMk id="7" creationId="{8584CB31-57CC-4EBA-B002-7D9A47FBBFB8}"/>
          </ac:picMkLst>
        </pc:picChg>
        <pc:picChg chg="add mod">
          <ac:chgData name="Boyle, Jamie" userId="1d18d3d4-7655-4f40-9060-98160e17b2e3" providerId="ADAL" clId="{D053C6D7-D1FF-4863-BC36-5EC8E80D976B}" dt="2024-02-14T10:50:10.043" v="1297" actId="1036"/>
          <ac:picMkLst>
            <pc:docMk/>
            <pc:sldMk cId="3918574698" sldId="482"/>
            <ac:picMk id="8" creationId="{2713215D-323C-F504-B99E-F7FDB4F9CD05}"/>
          </ac:picMkLst>
        </pc:picChg>
        <pc:picChg chg="add mod">
          <ac:chgData name="Boyle, Jamie" userId="1d18d3d4-7655-4f40-9060-98160e17b2e3" providerId="ADAL" clId="{D053C6D7-D1FF-4863-BC36-5EC8E80D976B}" dt="2024-02-14T10:49:18.500" v="1184" actId="1076"/>
          <ac:picMkLst>
            <pc:docMk/>
            <pc:sldMk cId="3918574698" sldId="482"/>
            <ac:picMk id="17" creationId="{E781307E-7B8F-F0D0-8625-28ACA3DCC8BC}"/>
          </ac:picMkLst>
        </pc:picChg>
        <pc:cxnChg chg="add mod">
          <ac:chgData name="Boyle, Jamie" userId="1d18d3d4-7655-4f40-9060-98160e17b2e3" providerId="ADAL" clId="{D053C6D7-D1FF-4863-BC36-5EC8E80D976B}" dt="2024-02-14T10:50:10.043" v="1297" actId="1036"/>
          <ac:cxnSpMkLst>
            <pc:docMk/>
            <pc:sldMk cId="3918574698" sldId="482"/>
            <ac:cxnSpMk id="10" creationId="{228BA32C-9C7F-F0DD-A88E-F7A11FDB3526}"/>
          </ac:cxnSpMkLst>
        </pc:cxnChg>
        <pc:cxnChg chg="add mod">
          <ac:chgData name="Boyle, Jamie" userId="1d18d3d4-7655-4f40-9060-98160e17b2e3" providerId="ADAL" clId="{D053C6D7-D1FF-4863-BC36-5EC8E80D976B}" dt="2024-02-14T10:49:09.981" v="1181" actId="1035"/>
          <ac:cxnSpMkLst>
            <pc:docMk/>
            <pc:sldMk cId="3918574698" sldId="482"/>
            <ac:cxnSpMk id="18" creationId="{DE498B43-DC00-5E83-420C-2066C5C06788}"/>
          </ac:cxnSpMkLst>
        </pc:cxnChg>
        <pc:cxnChg chg="add del mod">
          <ac:chgData name="Boyle, Jamie" userId="1d18d3d4-7655-4f40-9060-98160e17b2e3" providerId="ADAL" clId="{D053C6D7-D1FF-4863-BC36-5EC8E80D976B}" dt="2024-02-14T10:46:57.546" v="833"/>
          <ac:cxnSpMkLst>
            <pc:docMk/>
            <pc:sldMk cId="3918574698" sldId="482"/>
            <ac:cxnSpMk id="22" creationId="{AF114E44-5044-3004-B9F0-F6DB948CADDE}"/>
          </ac:cxnSpMkLst>
        </pc:cxnChg>
        <pc:cxnChg chg="add mod">
          <ac:chgData name="Boyle, Jamie" userId="1d18d3d4-7655-4f40-9060-98160e17b2e3" providerId="ADAL" clId="{D053C6D7-D1FF-4863-BC36-5EC8E80D976B}" dt="2024-02-14T10:49:09.981" v="1181" actId="1035"/>
          <ac:cxnSpMkLst>
            <pc:docMk/>
            <pc:sldMk cId="3918574698" sldId="482"/>
            <ac:cxnSpMk id="24" creationId="{2BB325EF-2D05-7DFC-EA1A-BD9847F41BA7}"/>
          </ac:cxnSpMkLst>
        </pc:cxnChg>
        <pc:cxnChg chg="add mod">
          <ac:chgData name="Boyle, Jamie" userId="1d18d3d4-7655-4f40-9060-98160e17b2e3" providerId="ADAL" clId="{D053C6D7-D1FF-4863-BC36-5EC8E80D976B}" dt="2024-02-14T10:50:20.876" v="1299" actId="14100"/>
          <ac:cxnSpMkLst>
            <pc:docMk/>
            <pc:sldMk cId="3918574698" sldId="482"/>
            <ac:cxnSpMk id="29" creationId="{1705D1B9-D71F-719D-CAB5-B2FF0A05DE2B}"/>
          </ac:cxnSpMkLst>
        </pc:cxnChg>
      </pc:sldChg>
      <pc:sldChg chg="addSp delSp modSp add mod ord modAnim">
        <pc:chgData name="Boyle, Jamie" userId="1d18d3d4-7655-4f40-9060-98160e17b2e3" providerId="ADAL" clId="{D053C6D7-D1FF-4863-BC36-5EC8E80D976B}" dt="2024-02-14T13:16:26.735" v="1590" actId="1037"/>
        <pc:sldMkLst>
          <pc:docMk/>
          <pc:sldMk cId="3835775827" sldId="483"/>
        </pc:sldMkLst>
        <pc:spChg chg="mod">
          <ac:chgData name="Boyle, Jamie" userId="1d18d3d4-7655-4f40-9060-98160e17b2e3" providerId="ADAL" clId="{D053C6D7-D1FF-4863-BC36-5EC8E80D976B}" dt="2024-02-14T13:14:37.399" v="1536" actId="5793"/>
          <ac:spMkLst>
            <pc:docMk/>
            <pc:sldMk cId="3835775827" sldId="483"/>
            <ac:spMk id="6" creationId="{28280EFD-605B-4843-8D20-931E34B69861}"/>
          </ac:spMkLst>
        </pc:spChg>
        <pc:spChg chg="mod">
          <ac:chgData name="Boyle, Jamie" userId="1d18d3d4-7655-4f40-9060-98160e17b2e3" providerId="ADAL" clId="{D053C6D7-D1FF-4863-BC36-5EC8E80D976B}" dt="2024-02-14T10:38:33.741" v="434" actId="20577"/>
          <ac:spMkLst>
            <pc:docMk/>
            <pc:sldMk cId="3835775827" sldId="483"/>
            <ac:spMk id="9" creationId="{757D3795-1486-40C0-A71B-F9CA199D1B92}"/>
          </ac:spMkLst>
        </pc:spChg>
        <pc:spChg chg="mod">
          <ac:chgData name="Boyle, Jamie" userId="1d18d3d4-7655-4f40-9060-98160e17b2e3" providerId="ADAL" clId="{D053C6D7-D1FF-4863-BC36-5EC8E80D976B}" dt="2024-02-14T10:35:38.118" v="344" actId="20577"/>
          <ac:spMkLst>
            <pc:docMk/>
            <pc:sldMk cId="3835775827" sldId="483"/>
            <ac:spMk id="13" creationId="{A1FA3161-1025-496B-8678-2F2635C24E98}"/>
          </ac:spMkLst>
        </pc:spChg>
        <pc:spChg chg="mod">
          <ac:chgData name="Boyle, Jamie" userId="1d18d3d4-7655-4f40-9060-98160e17b2e3" providerId="ADAL" clId="{D053C6D7-D1FF-4863-BC36-5EC8E80D976B}" dt="2024-02-14T13:16:26.735" v="1590" actId="1037"/>
          <ac:spMkLst>
            <pc:docMk/>
            <pc:sldMk cId="3835775827" sldId="483"/>
            <ac:spMk id="14" creationId="{B1627655-64AA-463C-8F65-529CB6983D0D}"/>
          </ac:spMkLst>
        </pc:spChg>
        <pc:picChg chg="del">
          <ac:chgData name="Boyle, Jamie" userId="1d18d3d4-7655-4f40-9060-98160e17b2e3" providerId="ADAL" clId="{D053C6D7-D1FF-4863-BC36-5EC8E80D976B}" dt="2024-02-14T10:37:11.153" v="373" actId="478"/>
          <ac:picMkLst>
            <pc:docMk/>
            <pc:sldMk cId="3835775827" sldId="483"/>
            <ac:picMk id="4" creationId="{B581D9D4-6DD4-472C-9445-63BE313263D9}"/>
          </ac:picMkLst>
        </pc:picChg>
        <pc:picChg chg="del">
          <ac:chgData name="Boyle, Jamie" userId="1d18d3d4-7655-4f40-9060-98160e17b2e3" providerId="ADAL" clId="{D053C6D7-D1FF-4863-BC36-5EC8E80D976B}" dt="2024-02-14T10:34:13.731" v="246" actId="478"/>
          <ac:picMkLst>
            <pc:docMk/>
            <pc:sldMk cId="3835775827" sldId="483"/>
            <ac:picMk id="7" creationId="{11DE1D7A-2CC0-4FDC-B864-38C1D90D18F9}"/>
          </ac:picMkLst>
        </pc:picChg>
        <pc:picChg chg="del">
          <ac:chgData name="Boyle, Jamie" userId="1d18d3d4-7655-4f40-9060-98160e17b2e3" providerId="ADAL" clId="{D053C6D7-D1FF-4863-BC36-5EC8E80D976B}" dt="2024-02-14T10:34:13.731" v="246" actId="478"/>
          <ac:picMkLst>
            <pc:docMk/>
            <pc:sldMk cId="3835775827" sldId="483"/>
            <ac:picMk id="8" creationId="{954B117E-FD6C-4F9B-BDE4-80D3BE6223B9}"/>
          </ac:picMkLst>
        </pc:picChg>
        <pc:picChg chg="add del mod">
          <ac:chgData name="Boyle, Jamie" userId="1d18d3d4-7655-4f40-9060-98160e17b2e3" providerId="ADAL" clId="{D053C6D7-D1FF-4863-BC36-5EC8E80D976B}" dt="2024-02-14T10:34:58.014" v="310" actId="478"/>
          <ac:picMkLst>
            <pc:docMk/>
            <pc:sldMk cId="3835775827" sldId="483"/>
            <ac:picMk id="10" creationId="{A7E606CF-9BE5-10D0-4A42-E63CEF1AC808}"/>
          </ac:picMkLst>
        </pc:picChg>
        <pc:picChg chg="add mod">
          <ac:chgData name="Boyle, Jamie" userId="1d18d3d4-7655-4f40-9060-98160e17b2e3" providerId="ADAL" clId="{D053C6D7-D1FF-4863-BC36-5EC8E80D976B}" dt="2024-02-14T10:38:41.563" v="435" actId="1076"/>
          <ac:picMkLst>
            <pc:docMk/>
            <pc:sldMk cId="3835775827" sldId="483"/>
            <ac:picMk id="12" creationId="{93CDC603-BEA7-C6A3-385F-08CDC26577C5}"/>
          </ac:picMkLst>
        </pc:picChg>
        <pc:picChg chg="del">
          <ac:chgData name="Boyle, Jamie" userId="1d18d3d4-7655-4f40-9060-98160e17b2e3" providerId="ADAL" clId="{D053C6D7-D1FF-4863-BC36-5EC8E80D976B}" dt="2024-02-14T10:34:13.731" v="246" actId="478"/>
          <ac:picMkLst>
            <pc:docMk/>
            <pc:sldMk cId="3835775827" sldId="483"/>
            <ac:picMk id="15" creationId="{7D622C9A-905A-45D0-8C09-B8BD6AFB0C0F}"/>
          </ac:picMkLst>
        </pc:picChg>
        <pc:picChg chg="add mod">
          <ac:chgData name="Boyle, Jamie" userId="1d18d3d4-7655-4f40-9060-98160e17b2e3" providerId="ADAL" clId="{D053C6D7-D1FF-4863-BC36-5EC8E80D976B}" dt="2024-02-14T10:35:55.613" v="349" actId="1076"/>
          <ac:picMkLst>
            <pc:docMk/>
            <pc:sldMk cId="3835775827" sldId="483"/>
            <ac:picMk id="17" creationId="{46662C96-9676-1507-6ECE-A84AEE22A089}"/>
          </ac:picMkLst>
        </pc:picChg>
        <pc:picChg chg="add mod">
          <ac:chgData name="Boyle, Jamie" userId="1d18d3d4-7655-4f40-9060-98160e17b2e3" providerId="ADAL" clId="{D053C6D7-D1FF-4863-BC36-5EC8E80D976B}" dt="2024-02-14T10:38:44.621" v="436" actId="1076"/>
          <ac:picMkLst>
            <pc:docMk/>
            <pc:sldMk cId="3835775827" sldId="483"/>
            <ac:picMk id="19" creationId="{2E0DC09F-E82C-3B26-5234-38D13BD51D1E}"/>
          </ac:picMkLst>
        </pc:picChg>
        <pc:picChg chg="add del mod">
          <ac:chgData name="Boyle, Jamie" userId="1d18d3d4-7655-4f40-9060-98160e17b2e3" providerId="ADAL" clId="{D053C6D7-D1FF-4863-BC36-5EC8E80D976B}" dt="2024-02-14T10:37:31.231" v="378" actId="478"/>
          <ac:picMkLst>
            <pc:docMk/>
            <pc:sldMk cId="3835775827" sldId="483"/>
            <ac:picMk id="21" creationId="{5D97471F-7FA2-9BAF-F77B-87EB435F244F}"/>
          </ac:picMkLst>
        </pc:picChg>
        <pc:picChg chg="add del mod">
          <ac:chgData name="Boyle, Jamie" userId="1d18d3d4-7655-4f40-9060-98160e17b2e3" providerId="ADAL" clId="{D053C6D7-D1FF-4863-BC36-5EC8E80D976B}" dt="2024-02-14T10:37:56.864" v="382" actId="478"/>
          <ac:picMkLst>
            <pc:docMk/>
            <pc:sldMk cId="3835775827" sldId="483"/>
            <ac:picMk id="23" creationId="{C5810425-482A-46A2-526E-14EBDC82C8F2}"/>
          </ac:picMkLst>
        </pc:picChg>
        <pc:picChg chg="add mod">
          <ac:chgData name="Boyle, Jamie" userId="1d18d3d4-7655-4f40-9060-98160e17b2e3" providerId="ADAL" clId="{D053C6D7-D1FF-4863-BC36-5EC8E80D976B}" dt="2024-02-14T10:38:21.928" v="385" actId="1076"/>
          <ac:picMkLst>
            <pc:docMk/>
            <pc:sldMk cId="3835775827" sldId="483"/>
            <ac:picMk id="25" creationId="{B71C38C6-B139-743B-D52C-152A55C3EA3D}"/>
          </ac:picMkLst>
        </pc:picChg>
      </pc:sldChg>
      <pc:sldChg chg="addSp delSp modSp add mod delAnim">
        <pc:chgData name="Boyle, Jamie" userId="1d18d3d4-7655-4f40-9060-98160e17b2e3" providerId="ADAL" clId="{D053C6D7-D1FF-4863-BC36-5EC8E80D976B}" dt="2024-02-14T13:14:30.355" v="1535" actId="1036"/>
        <pc:sldMkLst>
          <pc:docMk/>
          <pc:sldMk cId="3086354331" sldId="484"/>
        </pc:sldMkLst>
        <pc:spChg chg="mod">
          <ac:chgData name="Boyle, Jamie" userId="1d18d3d4-7655-4f40-9060-98160e17b2e3" providerId="ADAL" clId="{D053C6D7-D1FF-4863-BC36-5EC8E80D976B}" dt="2024-02-14T13:14:26.847" v="1527" actId="5793"/>
          <ac:spMkLst>
            <pc:docMk/>
            <pc:sldMk cId="3086354331" sldId="484"/>
            <ac:spMk id="6" creationId="{28280EFD-605B-4843-8D20-931E34B69861}"/>
          </ac:spMkLst>
        </pc:spChg>
        <pc:spChg chg="del">
          <ac:chgData name="Boyle, Jamie" userId="1d18d3d4-7655-4f40-9060-98160e17b2e3" providerId="ADAL" clId="{D053C6D7-D1FF-4863-BC36-5EC8E80D976B}" dt="2024-02-14T10:52:02.635" v="1412" actId="478"/>
          <ac:spMkLst>
            <pc:docMk/>
            <pc:sldMk cId="3086354331" sldId="484"/>
            <ac:spMk id="9" creationId="{757D3795-1486-40C0-A71B-F9CA199D1B92}"/>
          </ac:spMkLst>
        </pc:spChg>
        <pc:spChg chg="del">
          <ac:chgData name="Boyle, Jamie" userId="1d18d3d4-7655-4f40-9060-98160e17b2e3" providerId="ADAL" clId="{D053C6D7-D1FF-4863-BC36-5EC8E80D976B}" dt="2024-02-14T10:51:59.894" v="1411" actId="478"/>
          <ac:spMkLst>
            <pc:docMk/>
            <pc:sldMk cId="3086354331" sldId="484"/>
            <ac:spMk id="13" creationId="{A1FA3161-1025-496B-8678-2F2635C24E98}"/>
          </ac:spMkLst>
        </pc:spChg>
        <pc:spChg chg="del">
          <ac:chgData name="Boyle, Jamie" userId="1d18d3d4-7655-4f40-9060-98160e17b2e3" providerId="ADAL" clId="{D053C6D7-D1FF-4863-BC36-5EC8E80D976B}" dt="2024-02-14T10:51:59.894" v="1411" actId="478"/>
          <ac:spMkLst>
            <pc:docMk/>
            <pc:sldMk cId="3086354331" sldId="484"/>
            <ac:spMk id="14" creationId="{B1627655-64AA-463C-8F65-529CB6983D0D}"/>
          </ac:spMkLst>
        </pc:spChg>
        <pc:picChg chg="add mod">
          <ac:chgData name="Boyle, Jamie" userId="1d18d3d4-7655-4f40-9060-98160e17b2e3" providerId="ADAL" clId="{D053C6D7-D1FF-4863-BC36-5EC8E80D976B}" dt="2024-02-14T10:53:21.668" v="1435" actId="14100"/>
          <ac:picMkLst>
            <pc:docMk/>
            <pc:sldMk cId="3086354331" sldId="484"/>
            <ac:picMk id="5" creationId="{6377B8D9-7742-7626-65B9-7394F2C6DB15}"/>
          </ac:picMkLst>
        </pc:picChg>
        <pc:picChg chg="add del mod">
          <ac:chgData name="Boyle, Jamie" userId="1d18d3d4-7655-4f40-9060-98160e17b2e3" providerId="ADAL" clId="{D053C6D7-D1FF-4863-BC36-5EC8E80D976B}" dt="2024-02-14T10:52:34.453" v="1426" actId="478"/>
          <ac:picMkLst>
            <pc:docMk/>
            <pc:sldMk cId="3086354331" sldId="484"/>
            <ac:picMk id="8" creationId="{4C7C8B4C-5B6D-323F-7571-847D28C99CEF}"/>
          </ac:picMkLst>
        </pc:picChg>
        <pc:picChg chg="del">
          <ac:chgData name="Boyle, Jamie" userId="1d18d3d4-7655-4f40-9060-98160e17b2e3" providerId="ADAL" clId="{D053C6D7-D1FF-4863-BC36-5EC8E80D976B}" dt="2024-02-14T10:51:59.894" v="1411" actId="478"/>
          <ac:picMkLst>
            <pc:docMk/>
            <pc:sldMk cId="3086354331" sldId="484"/>
            <ac:picMk id="12" creationId="{93CDC603-BEA7-C6A3-385F-08CDC26577C5}"/>
          </ac:picMkLst>
        </pc:picChg>
        <pc:picChg chg="add mod">
          <ac:chgData name="Boyle, Jamie" userId="1d18d3d4-7655-4f40-9060-98160e17b2e3" providerId="ADAL" clId="{D053C6D7-D1FF-4863-BC36-5EC8E80D976B}" dt="2024-02-14T10:53:25.617" v="1449" actId="1037"/>
          <ac:picMkLst>
            <pc:docMk/>
            <pc:sldMk cId="3086354331" sldId="484"/>
            <ac:picMk id="15" creationId="{0A210B29-BE9B-83CA-67CE-D1DE13ABC445}"/>
          </ac:picMkLst>
        </pc:picChg>
        <pc:picChg chg="del">
          <ac:chgData name="Boyle, Jamie" userId="1d18d3d4-7655-4f40-9060-98160e17b2e3" providerId="ADAL" clId="{D053C6D7-D1FF-4863-BC36-5EC8E80D976B}" dt="2024-02-14T10:51:59.894" v="1411" actId="478"/>
          <ac:picMkLst>
            <pc:docMk/>
            <pc:sldMk cId="3086354331" sldId="484"/>
            <ac:picMk id="17" creationId="{46662C96-9676-1507-6ECE-A84AEE22A089}"/>
          </ac:picMkLst>
        </pc:picChg>
        <pc:picChg chg="add mod">
          <ac:chgData name="Boyle, Jamie" userId="1d18d3d4-7655-4f40-9060-98160e17b2e3" providerId="ADAL" clId="{D053C6D7-D1FF-4863-BC36-5EC8E80D976B}" dt="2024-02-14T10:53:18.109" v="1434" actId="14100"/>
          <ac:picMkLst>
            <pc:docMk/>
            <pc:sldMk cId="3086354331" sldId="484"/>
            <ac:picMk id="18" creationId="{BC94007E-42B0-DD59-A1AF-40A48406D272}"/>
          </ac:picMkLst>
        </pc:picChg>
        <pc:picChg chg="del">
          <ac:chgData name="Boyle, Jamie" userId="1d18d3d4-7655-4f40-9060-98160e17b2e3" providerId="ADAL" clId="{D053C6D7-D1FF-4863-BC36-5EC8E80D976B}" dt="2024-02-14T10:51:59.894" v="1411" actId="478"/>
          <ac:picMkLst>
            <pc:docMk/>
            <pc:sldMk cId="3086354331" sldId="484"/>
            <ac:picMk id="19" creationId="{2E0DC09F-E82C-3B26-5234-38D13BD51D1E}"/>
          </ac:picMkLst>
        </pc:picChg>
        <pc:picChg chg="mod">
          <ac:chgData name="Boyle, Jamie" userId="1d18d3d4-7655-4f40-9060-98160e17b2e3" providerId="ADAL" clId="{D053C6D7-D1FF-4863-BC36-5EC8E80D976B}" dt="2024-02-14T13:14:30.355" v="1535" actId="1036"/>
          <ac:picMkLst>
            <pc:docMk/>
            <pc:sldMk cId="3086354331" sldId="484"/>
            <ac:picMk id="25" creationId="{B71C38C6-B139-743B-D52C-152A55C3EA3D}"/>
          </ac:picMkLst>
        </pc:picChg>
      </pc:sldChg>
      <pc:sldChg chg="addSp delSp modSp add mod">
        <pc:chgData name="Boyle, Jamie" userId="1d18d3d4-7655-4f40-9060-98160e17b2e3" providerId="ADAL" clId="{D053C6D7-D1FF-4863-BC36-5EC8E80D976B}" dt="2024-02-14T10:42:28.088" v="642" actId="1076"/>
        <pc:sldMkLst>
          <pc:docMk/>
          <pc:sldMk cId="2191254305" sldId="485"/>
        </pc:sldMkLst>
        <pc:spChg chg="mod">
          <ac:chgData name="Boyle, Jamie" userId="1d18d3d4-7655-4f40-9060-98160e17b2e3" providerId="ADAL" clId="{D053C6D7-D1FF-4863-BC36-5EC8E80D976B}" dt="2024-02-14T10:41:16.847" v="483" actId="20577"/>
          <ac:spMkLst>
            <pc:docMk/>
            <pc:sldMk cId="2191254305" sldId="485"/>
            <ac:spMk id="2" creationId="{F7DA9A4F-1DFD-49DB-8569-F5AB18BD6161}"/>
          </ac:spMkLst>
        </pc:spChg>
        <pc:spChg chg="mod">
          <ac:chgData name="Boyle, Jamie" userId="1d18d3d4-7655-4f40-9060-98160e17b2e3" providerId="ADAL" clId="{D053C6D7-D1FF-4863-BC36-5EC8E80D976B}" dt="2024-02-14T10:42:03.067" v="636" actId="313"/>
          <ac:spMkLst>
            <pc:docMk/>
            <pc:sldMk cId="2191254305" sldId="485"/>
            <ac:spMk id="6" creationId="{28280EFD-605B-4843-8D20-931E34B69861}"/>
          </ac:spMkLst>
        </pc:spChg>
        <pc:picChg chg="add mod">
          <ac:chgData name="Boyle, Jamie" userId="1d18d3d4-7655-4f40-9060-98160e17b2e3" providerId="ADAL" clId="{D053C6D7-D1FF-4863-BC36-5EC8E80D976B}" dt="2024-02-14T10:42:28.088" v="642" actId="1076"/>
          <ac:picMkLst>
            <pc:docMk/>
            <pc:sldMk cId="2191254305" sldId="485"/>
            <ac:picMk id="5" creationId="{4D88EA43-3410-3262-3ED7-9E41CADC96DA}"/>
          </ac:picMkLst>
        </pc:picChg>
        <pc:picChg chg="del">
          <ac:chgData name="Boyle, Jamie" userId="1d18d3d4-7655-4f40-9060-98160e17b2e3" providerId="ADAL" clId="{D053C6D7-D1FF-4863-BC36-5EC8E80D976B}" dt="2024-02-14T10:42:04.405" v="637" actId="478"/>
          <ac:picMkLst>
            <pc:docMk/>
            <pc:sldMk cId="2191254305" sldId="485"/>
            <ac:picMk id="10" creationId="{2B0354D3-6D74-C626-3F3C-94D25CCEFBB0}"/>
          </ac:picMkLst>
        </pc:picChg>
        <pc:picChg chg="del">
          <ac:chgData name="Boyle, Jamie" userId="1d18d3d4-7655-4f40-9060-98160e17b2e3" providerId="ADAL" clId="{D053C6D7-D1FF-4863-BC36-5EC8E80D976B}" dt="2024-02-14T10:42:04.753" v="638" actId="478"/>
          <ac:picMkLst>
            <pc:docMk/>
            <pc:sldMk cId="2191254305" sldId="485"/>
            <ac:picMk id="13" creationId="{97975E96-1091-2343-B2E5-B2419654C39C}"/>
          </ac:picMkLst>
        </pc:picChg>
      </pc:sldChg>
    </pc:docChg>
  </pc:docChgLst>
  <pc:docChgLst>
    <pc:chgData name="Whittaker, Ryan" userId="873b3a98-b8cc-426f-9da0-8dcfa40dc643" providerId="ADAL" clId="{9769029B-DAE8-4543-A14E-8C5695AE6F3B}"/>
    <pc:docChg chg="custSel addSld delSld modSld">
      <pc:chgData name="Whittaker, Ryan" userId="873b3a98-b8cc-426f-9da0-8dcfa40dc643" providerId="ADAL" clId="{9769029B-DAE8-4543-A14E-8C5695AE6F3B}" dt="2020-03-26T09:57:15.391" v="589"/>
      <pc:docMkLst>
        <pc:docMk/>
      </pc:docMkLst>
      <pc:sldChg chg="modSp">
        <pc:chgData name="Whittaker, Ryan" userId="873b3a98-b8cc-426f-9da0-8dcfa40dc643" providerId="ADAL" clId="{9769029B-DAE8-4543-A14E-8C5695AE6F3B}" dt="2020-03-26T09:17:35.496" v="22" actId="20577"/>
        <pc:sldMkLst>
          <pc:docMk/>
          <pc:sldMk cId="303033866" sldId="359"/>
        </pc:sldMkLst>
        <pc:spChg chg="mod">
          <ac:chgData name="Whittaker, Ryan" userId="873b3a98-b8cc-426f-9da0-8dcfa40dc643" providerId="ADAL" clId="{9769029B-DAE8-4543-A14E-8C5695AE6F3B}" dt="2020-03-26T09:17:35.496" v="22" actId="20577"/>
          <ac:spMkLst>
            <pc:docMk/>
            <pc:sldMk cId="303033866" sldId="359"/>
            <ac:spMk id="2" creationId="{EC080180-375B-419F-8BFA-A2F171C630C9}"/>
          </ac:spMkLst>
        </pc:spChg>
      </pc:sldChg>
      <pc:sldChg chg="addSp delSp modSp">
        <pc:chgData name="Whittaker, Ryan" userId="873b3a98-b8cc-426f-9da0-8dcfa40dc643" providerId="ADAL" clId="{9769029B-DAE8-4543-A14E-8C5695AE6F3B}" dt="2020-03-26T09:26:35.701" v="173" actId="1076"/>
        <pc:sldMkLst>
          <pc:docMk/>
          <pc:sldMk cId="4111995751" sldId="382"/>
        </pc:sldMkLst>
        <pc:spChg chg="mod">
          <ac:chgData name="Whittaker, Ryan" userId="873b3a98-b8cc-426f-9da0-8dcfa40dc643" providerId="ADAL" clId="{9769029B-DAE8-4543-A14E-8C5695AE6F3B}" dt="2020-03-26T09:20:14.931" v="38" actId="20577"/>
          <ac:spMkLst>
            <pc:docMk/>
            <pc:sldMk cId="4111995751" sldId="382"/>
            <ac:spMk id="2" creationId="{D946B8FE-1D42-4F03-8CBA-D0ADA1AFEB0E}"/>
          </ac:spMkLst>
        </pc:spChg>
        <pc:spChg chg="mod">
          <ac:chgData name="Whittaker, Ryan" userId="873b3a98-b8cc-426f-9da0-8dcfa40dc643" providerId="ADAL" clId="{9769029B-DAE8-4543-A14E-8C5695AE6F3B}" dt="2020-03-26T09:21:32.483" v="58" actId="14100"/>
          <ac:spMkLst>
            <pc:docMk/>
            <pc:sldMk cId="4111995751" sldId="382"/>
            <ac:spMk id="3" creationId="{E0D18AB7-804C-4785-9249-ECBCAC4B0308}"/>
          </ac:spMkLst>
        </pc:spChg>
        <pc:spChg chg="del">
          <ac:chgData name="Whittaker, Ryan" userId="873b3a98-b8cc-426f-9da0-8dcfa40dc643" providerId="ADAL" clId="{9769029B-DAE8-4543-A14E-8C5695AE6F3B}" dt="2020-03-26T09:18:47.036" v="23" actId="478"/>
          <ac:spMkLst>
            <pc:docMk/>
            <pc:sldMk cId="4111995751" sldId="382"/>
            <ac:spMk id="5" creationId="{D4AAD67F-C4B3-46AE-A6F5-E27C4AE04BE7}"/>
          </ac:spMkLst>
        </pc:spChg>
        <pc:spChg chg="add mod">
          <ac:chgData name="Whittaker, Ryan" userId="873b3a98-b8cc-426f-9da0-8dcfa40dc643" providerId="ADAL" clId="{9769029B-DAE8-4543-A14E-8C5695AE6F3B}" dt="2020-03-26T09:20:23.282" v="39" actId="14100"/>
          <ac:spMkLst>
            <pc:docMk/>
            <pc:sldMk cId="4111995751" sldId="382"/>
            <ac:spMk id="7" creationId="{AFFCFB7E-0CC9-43B4-A003-C79285673AEA}"/>
          </ac:spMkLst>
        </pc:spChg>
        <pc:spChg chg="add mod">
          <ac:chgData name="Whittaker, Ryan" userId="873b3a98-b8cc-426f-9da0-8dcfa40dc643" providerId="ADAL" clId="{9769029B-DAE8-4543-A14E-8C5695AE6F3B}" dt="2020-03-26T09:25:38.013" v="163" actId="20577"/>
          <ac:spMkLst>
            <pc:docMk/>
            <pc:sldMk cId="4111995751" sldId="382"/>
            <ac:spMk id="10" creationId="{2D61F360-37B5-49A4-B811-CA2EA4412488}"/>
          </ac:spMkLst>
        </pc:spChg>
        <pc:picChg chg="add del mod">
          <ac:chgData name="Whittaker, Ryan" userId="873b3a98-b8cc-426f-9da0-8dcfa40dc643" providerId="ADAL" clId="{9769029B-DAE8-4543-A14E-8C5695AE6F3B}" dt="2020-03-26T09:24:53.499" v="69" actId="478"/>
          <ac:picMkLst>
            <pc:docMk/>
            <pc:sldMk cId="4111995751" sldId="382"/>
            <ac:picMk id="6" creationId="{0E6D8FAA-1E92-4D67-AD29-BC0E29865B94}"/>
          </ac:picMkLst>
        </pc:picChg>
        <pc:picChg chg="del">
          <ac:chgData name="Whittaker, Ryan" userId="873b3a98-b8cc-426f-9da0-8dcfa40dc643" providerId="ADAL" clId="{9769029B-DAE8-4543-A14E-8C5695AE6F3B}" dt="2020-03-26T09:18:53.684" v="25" actId="478"/>
          <ac:picMkLst>
            <pc:docMk/>
            <pc:sldMk cId="4111995751" sldId="382"/>
            <ac:picMk id="1026" creationId="{F591AE3D-964C-4865-B2C1-62973EA31A8F}"/>
          </ac:picMkLst>
        </pc:picChg>
        <pc:picChg chg="add mod">
          <ac:chgData name="Whittaker, Ryan" userId="873b3a98-b8cc-426f-9da0-8dcfa40dc643" providerId="ADAL" clId="{9769029B-DAE8-4543-A14E-8C5695AE6F3B}" dt="2020-03-26T09:26:35.701" v="173" actId="1076"/>
          <ac:picMkLst>
            <pc:docMk/>
            <pc:sldMk cId="4111995751" sldId="382"/>
            <ac:picMk id="1028" creationId="{41942E45-4715-4D09-800E-841136DCA8C1}"/>
          </ac:picMkLst>
        </pc:picChg>
      </pc:sldChg>
      <pc:sldChg chg="addSp delSp modSp">
        <pc:chgData name="Whittaker, Ryan" userId="873b3a98-b8cc-426f-9da0-8dcfa40dc643" providerId="ADAL" clId="{9769029B-DAE8-4543-A14E-8C5695AE6F3B}" dt="2020-03-26T09:44:49.897" v="314" actId="1076"/>
        <pc:sldMkLst>
          <pc:docMk/>
          <pc:sldMk cId="1514833736" sldId="383"/>
        </pc:sldMkLst>
        <pc:spChg chg="del">
          <ac:chgData name="Whittaker, Ryan" userId="873b3a98-b8cc-426f-9da0-8dcfa40dc643" providerId="ADAL" clId="{9769029B-DAE8-4543-A14E-8C5695AE6F3B}" dt="2020-03-26T09:25:54.354" v="164" actId="478"/>
          <ac:spMkLst>
            <pc:docMk/>
            <pc:sldMk cId="1514833736" sldId="383"/>
            <ac:spMk id="2" creationId="{D30FDBBD-F750-4A9D-8AD9-55146DD78338}"/>
          </ac:spMkLst>
        </pc:spChg>
        <pc:spChg chg="add del mod">
          <ac:chgData name="Whittaker, Ryan" userId="873b3a98-b8cc-426f-9da0-8dcfa40dc643" providerId="ADAL" clId="{9769029B-DAE8-4543-A14E-8C5695AE6F3B}" dt="2020-03-26T09:25:57.074" v="166" actId="478"/>
          <ac:spMkLst>
            <pc:docMk/>
            <pc:sldMk cId="1514833736" sldId="383"/>
            <ac:spMk id="6" creationId="{E112E76B-3489-4937-80F2-E4139FAE89B7}"/>
          </ac:spMkLst>
        </pc:spChg>
        <pc:spChg chg="add mod">
          <ac:chgData name="Whittaker, Ryan" userId="873b3a98-b8cc-426f-9da0-8dcfa40dc643" providerId="ADAL" clId="{9769029B-DAE8-4543-A14E-8C5695AE6F3B}" dt="2020-03-26T09:26:00.183" v="167" actId="1076"/>
          <ac:spMkLst>
            <pc:docMk/>
            <pc:sldMk cId="1514833736" sldId="383"/>
            <ac:spMk id="7" creationId="{29732AF2-F068-4879-BEA5-4C5BB2868BCE}"/>
          </ac:spMkLst>
        </pc:spChg>
        <pc:spChg chg="add mod">
          <ac:chgData name="Whittaker, Ryan" userId="873b3a98-b8cc-426f-9da0-8dcfa40dc643" providerId="ADAL" clId="{9769029B-DAE8-4543-A14E-8C5695AE6F3B}" dt="2020-03-26T09:40:42.047" v="196" actId="1076"/>
          <ac:spMkLst>
            <pc:docMk/>
            <pc:sldMk cId="1514833736" sldId="383"/>
            <ac:spMk id="8" creationId="{65A31CE1-3DC6-47C3-89F8-82865597A5A2}"/>
          </ac:spMkLst>
        </pc:spChg>
        <pc:spChg chg="add mod">
          <ac:chgData name="Whittaker, Ryan" userId="873b3a98-b8cc-426f-9da0-8dcfa40dc643" providerId="ADAL" clId="{9769029B-DAE8-4543-A14E-8C5695AE6F3B}" dt="2020-03-26T09:42:11.814" v="237" actId="20577"/>
          <ac:spMkLst>
            <pc:docMk/>
            <pc:sldMk cId="1514833736" sldId="383"/>
            <ac:spMk id="14" creationId="{6AF5C574-965D-4512-AD7C-14922A395E81}"/>
          </ac:spMkLst>
        </pc:spChg>
        <pc:spChg chg="add mod">
          <ac:chgData name="Whittaker, Ryan" userId="873b3a98-b8cc-426f-9da0-8dcfa40dc643" providerId="ADAL" clId="{9769029B-DAE8-4543-A14E-8C5695AE6F3B}" dt="2020-03-26T09:43:12.949" v="267" actId="1076"/>
          <ac:spMkLst>
            <pc:docMk/>
            <pc:sldMk cId="1514833736" sldId="383"/>
            <ac:spMk id="15" creationId="{245A02B7-2E23-4E93-B180-237B96FB6B7C}"/>
          </ac:spMkLst>
        </pc:spChg>
        <pc:spChg chg="add mod">
          <ac:chgData name="Whittaker, Ryan" userId="873b3a98-b8cc-426f-9da0-8dcfa40dc643" providerId="ADAL" clId="{9769029B-DAE8-4543-A14E-8C5695AE6F3B}" dt="2020-03-26T09:44:45.128" v="312" actId="1076"/>
          <ac:spMkLst>
            <pc:docMk/>
            <pc:sldMk cId="1514833736" sldId="383"/>
            <ac:spMk id="16" creationId="{167B2B58-F274-4ABC-9463-D3760C758943}"/>
          </ac:spMkLst>
        </pc:spChg>
        <pc:spChg chg="add del mod">
          <ac:chgData name="Whittaker, Ryan" userId="873b3a98-b8cc-426f-9da0-8dcfa40dc643" providerId="ADAL" clId="{9769029B-DAE8-4543-A14E-8C5695AE6F3B}" dt="2020-03-26T09:43:47.458" v="282" actId="478"/>
          <ac:spMkLst>
            <pc:docMk/>
            <pc:sldMk cId="1514833736" sldId="383"/>
            <ac:spMk id="17" creationId="{14B2A0CE-90FD-4AD2-90CF-8A6593EBE9CE}"/>
          </ac:spMkLst>
        </pc:spChg>
        <pc:spChg chg="add mod">
          <ac:chgData name="Whittaker, Ryan" userId="873b3a98-b8cc-426f-9da0-8dcfa40dc643" providerId="ADAL" clId="{9769029B-DAE8-4543-A14E-8C5695AE6F3B}" dt="2020-03-26T09:44:31.497" v="294" actId="20577"/>
          <ac:spMkLst>
            <pc:docMk/>
            <pc:sldMk cId="1514833736" sldId="383"/>
            <ac:spMk id="19" creationId="{58DD139F-9AE0-4A6C-8368-BBA956D836E2}"/>
          </ac:spMkLst>
        </pc:spChg>
        <pc:picChg chg="del">
          <ac:chgData name="Whittaker, Ryan" userId="873b3a98-b8cc-426f-9da0-8dcfa40dc643" providerId="ADAL" clId="{9769029B-DAE8-4543-A14E-8C5695AE6F3B}" dt="2020-03-26T09:18:48.933" v="24" actId="478"/>
          <ac:picMkLst>
            <pc:docMk/>
            <pc:sldMk cId="1514833736" sldId="383"/>
            <ac:picMk id="5" creationId="{205C1C03-98EE-4960-92F3-FFB35F4DBC24}"/>
          </ac:picMkLst>
        </pc:picChg>
        <pc:picChg chg="add mod">
          <ac:chgData name="Whittaker, Ryan" userId="873b3a98-b8cc-426f-9da0-8dcfa40dc643" providerId="ADAL" clId="{9769029B-DAE8-4543-A14E-8C5695AE6F3B}" dt="2020-03-26T09:40:15.529" v="176" actId="1076"/>
          <ac:picMkLst>
            <pc:docMk/>
            <pc:sldMk cId="1514833736" sldId="383"/>
            <ac:picMk id="2050" creationId="{99448E80-4FC4-453C-869E-82C069338269}"/>
          </ac:picMkLst>
        </pc:picChg>
        <pc:picChg chg="add mod">
          <ac:chgData name="Whittaker, Ryan" userId="873b3a98-b8cc-426f-9da0-8dcfa40dc643" providerId="ADAL" clId="{9769029B-DAE8-4543-A14E-8C5695AE6F3B}" dt="2020-03-26T09:40:50.579" v="199" actId="1076"/>
          <ac:picMkLst>
            <pc:docMk/>
            <pc:sldMk cId="1514833736" sldId="383"/>
            <ac:picMk id="2052" creationId="{E98AECF3-704F-4D78-A21D-7DC4C6F4138B}"/>
          </ac:picMkLst>
        </pc:picChg>
        <pc:picChg chg="add mod">
          <ac:chgData name="Whittaker, Ryan" userId="873b3a98-b8cc-426f-9da0-8dcfa40dc643" providerId="ADAL" clId="{9769029B-DAE8-4543-A14E-8C5695AE6F3B}" dt="2020-03-26T09:43:16.177" v="270" actId="14100"/>
          <ac:picMkLst>
            <pc:docMk/>
            <pc:sldMk cId="1514833736" sldId="383"/>
            <ac:picMk id="2053" creationId="{31CBEA88-2BB4-402D-8805-907F6C451990}"/>
          </ac:picMkLst>
        </pc:picChg>
        <pc:picChg chg="add mod">
          <ac:chgData name="Whittaker, Ryan" userId="873b3a98-b8cc-426f-9da0-8dcfa40dc643" providerId="ADAL" clId="{9769029B-DAE8-4543-A14E-8C5695AE6F3B}" dt="2020-03-26T09:44:42.181" v="311" actId="1076"/>
          <ac:picMkLst>
            <pc:docMk/>
            <pc:sldMk cId="1514833736" sldId="383"/>
            <ac:picMk id="2054" creationId="{60A35C32-B43E-4CD0-AEA0-502A4CEED05E}"/>
          </ac:picMkLst>
        </pc:picChg>
        <pc:picChg chg="add mod">
          <ac:chgData name="Whittaker, Ryan" userId="873b3a98-b8cc-426f-9da0-8dcfa40dc643" providerId="ADAL" clId="{9769029B-DAE8-4543-A14E-8C5695AE6F3B}" dt="2020-03-26T09:43:27.196" v="275" actId="1076"/>
          <ac:picMkLst>
            <pc:docMk/>
            <pc:sldMk cId="1514833736" sldId="383"/>
            <ac:picMk id="2056" creationId="{9B2C6678-B81A-462D-BE89-8E06A17F0B6D}"/>
          </ac:picMkLst>
        </pc:picChg>
        <pc:picChg chg="add mod">
          <ac:chgData name="Whittaker, Ryan" userId="873b3a98-b8cc-426f-9da0-8dcfa40dc643" providerId="ADAL" clId="{9769029B-DAE8-4543-A14E-8C5695AE6F3B}" dt="2020-03-26T09:44:49.897" v="314" actId="1076"/>
          <ac:picMkLst>
            <pc:docMk/>
            <pc:sldMk cId="1514833736" sldId="383"/>
            <ac:picMk id="2058" creationId="{46FF7EC6-5B88-4302-AD8F-CCFC9DDE074C}"/>
          </ac:picMkLst>
        </pc:picChg>
      </pc:sldChg>
      <pc:sldChg chg="del">
        <pc:chgData name="Whittaker, Ryan" userId="873b3a98-b8cc-426f-9da0-8dcfa40dc643" providerId="ADAL" clId="{9769029B-DAE8-4543-A14E-8C5695AE6F3B}" dt="2020-03-26T09:17:31.379" v="20" actId="2696"/>
        <pc:sldMkLst>
          <pc:docMk/>
          <pc:sldMk cId="733249205" sldId="384"/>
        </pc:sldMkLst>
      </pc:sldChg>
      <pc:sldChg chg="addSp delSp modSp add modAnim">
        <pc:chgData name="Whittaker, Ryan" userId="873b3a98-b8cc-426f-9da0-8dcfa40dc643" providerId="ADAL" clId="{9769029B-DAE8-4543-A14E-8C5695AE6F3B}" dt="2020-03-26T09:57:15.391" v="589"/>
        <pc:sldMkLst>
          <pc:docMk/>
          <pc:sldMk cId="2843713486" sldId="384"/>
        </pc:sldMkLst>
        <pc:spChg chg="add mod">
          <ac:chgData name="Whittaker, Ryan" userId="873b3a98-b8cc-426f-9da0-8dcfa40dc643" providerId="ADAL" clId="{9769029B-DAE8-4543-A14E-8C5695AE6F3B}" dt="2020-03-26T09:52:06.671" v="572" actId="1076"/>
          <ac:spMkLst>
            <pc:docMk/>
            <pc:sldMk cId="2843713486" sldId="384"/>
            <ac:spMk id="2" creationId="{D62F72C6-52DE-4818-AFD1-25ACF7540EC8}"/>
          </ac:spMkLst>
        </pc:spChg>
        <pc:spChg chg="add del">
          <ac:chgData name="Whittaker, Ryan" userId="873b3a98-b8cc-426f-9da0-8dcfa40dc643" providerId="ADAL" clId="{9769029B-DAE8-4543-A14E-8C5695AE6F3B}" dt="2020-03-26T09:51:28.346" v="540"/>
          <ac:spMkLst>
            <pc:docMk/>
            <pc:sldMk cId="2843713486" sldId="384"/>
            <ac:spMk id="3" creationId="{6572EE78-FA27-44EE-9639-77303BC48D4E}"/>
          </ac:spMkLst>
        </pc:spChg>
        <pc:spChg chg="del">
          <ac:chgData name="Whittaker, Ryan" userId="873b3a98-b8cc-426f-9da0-8dcfa40dc643" providerId="ADAL" clId="{9769029B-DAE8-4543-A14E-8C5695AE6F3B}" dt="2020-03-26T09:47:34.466" v="317" actId="478"/>
          <ac:spMkLst>
            <pc:docMk/>
            <pc:sldMk cId="2843713486" sldId="384"/>
            <ac:spMk id="8" creationId="{65A31CE1-3DC6-47C3-89F8-82865597A5A2}"/>
          </ac:spMkLst>
        </pc:spChg>
        <pc:spChg chg="del">
          <ac:chgData name="Whittaker, Ryan" userId="873b3a98-b8cc-426f-9da0-8dcfa40dc643" providerId="ADAL" clId="{9769029B-DAE8-4543-A14E-8C5695AE6F3B}" dt="2020-03-26T09:47:35.599" v="318" actId="478"/>
          <ac:spMkLst>
            <pc:docMk/>
            <pc:sldMk cId="2843713486" sldId="384"/>
            <ac:spMk id="14" creationId="{6AF5C574-965D-4512-AD7C-14922A395E81}"/>
          </ac:spMkLst>
        </pc:spChg>
        <pc:spChg chg="del">
          <ac:chgData name="Whittaker, Ryan" userId="873b3a98-b8cc-426f-9da0-8dcfa40dc643" providerId="ADAL" clId="{9769029B-DAE8-4543-A14E-8C5695AE6F3B}" dt="2020-03-26T09:47:42.270" v="325" actId="478"/>
          <ac:spMkLst>
            <pc:docMk/>
            <pc:sldMk cId="2843713486" sldId="384"/>
            <ac:spMk id="15" creationId="{245A02B7-2E23-4E93-B180-237B96FB6B7C}"/>
          </ac:spMkLst>
        </pc:spChg>
        <pc:spChg chg="del">
          <ac:chgData name="Whittaker, Ryan" userId="873b3a98-b8cc-426f-9da0-8dcfa40dc643" providerId="ADAL" clId="{9769029B-DAE8-4543-A14E-8C5695AE6F3B}" dt="2020-03-26T09:47:37.936" v="321" actId="478"/>
          <ac:spMkLst>
            <pc:docMk/>
            <pc:sldMk cId="2843713486" sldId="384"/>
            <ac:spMk id="16" creationId="{167B2B58-F274-4ABC-9463-D3760C758943}"/>
          </ac:spMkLst>
        </pc:spChg>
        <pc:spChg chg="add mod">
          <ac:chgData name="Whittaker, Ryan" userId="873b3a98-b8cc-426f-9da0-8dcfa40dc643" providerId="ADAL" clId="{9769029B-DAE8-4543-A14E-8C5695AE6F3B}" dt="2020-03-26T09:52:10.788" v="573" actId="1076"/>
          <ac:spMkLst>
            <pc:docMk/>
            <pc:sldMk cId="2843713486" sldId="384"/>
            <ac:spMk id="17" creationId="{C5BA4282-A1B5-426B-8251-E00E5348CA3B}"/>
          </ac:spMkLst>
        </pc:spChg>
        <pc:spChg chg="del">
          <ac:chgData name="Whittaker, Ryan" userId="873b3a98-b8cc-426f-9da0-8dcfa40dc643" providerId="ADAL" clId="{9769029B-DAE8-4543-A14E-8C5695AE6F3B}" dt="2020-03-26T09:47:40.309" v="323" actId="478"/>
          <ac:spMkLst>
            <pc:docMk/>
            <pc:sldMk cId="2843713486" sldId="384"/>
            <ac:spMk id="19" creationId="{58DD139F-9AE0-4A6C-8368-BBA956D836E2}"/>
          </ac:spMkLst>
        </pc:spChg>
        <pc:picChg chg="add mod">
          <ac:chgData name="Whittaker, Ryan" userId="873b3a98-b8cc-426f-9da0-8dcfa40dc643" providerId="ADAL" clId="{9769029B-DAE8-4543-A14E-8C5695AE6F3B}" dt="2020-03-26T09:57:12.546" v="588" actId="1076"/>
          <ac:picMkLst>
            <pc:docMk/>
            <pc:sldMk cId="2843713486" sldId="384"/>
            <ac:picMk id="5" creationId="{0E52B988-5371-40DB-9E61-EE00AC82A968}"/>
          </ac:picMkLst>
        </pc:picChg>
        <pc:picChg chg="add mod">
          <ac:chgData name="Whittaker, Ryan" userId="873b3a98-b8cc-426f-9da0-8dcfa40dc643" providerId="ADAL" clId="{9769029B-DAE8-4543-A14E-8C5695AE6F3B}" dt="2020-03-26T09:52:47.353" v="585" actId="1076"/>
          <ac:picMkLst>
            <pc:docMk/>
            <pc:sldMk cId="2843713486" sldId="384"/>
            <ac:picMk id="18" creationId="{43032777-13CF-4B34-BEDF-1C366D8CDFAC}"/>
          </ac:picMkLst>
        </pc:picChg>
        <pc:picChg chg="add mod">
          <ac:chgData name="Whittaker, Ryan" userId="873b3a98-b8cc-426f-9da0-8dcfa40dc643" providerId="ADAL" clId="{9769029B-DAE8-4543-A14E-8C5695AE6F3B}" dt="2020-03-26T09:52:45.425" v="583" actId="1076"/>
          <ac:picMkLst>
            <pc:docMk/>
            <pc:sldMk cId="2843713486" sldId="384"/>
            <ac:picMk id="20" creationId="{644D7A45-CCB1-4797-857A-79303C91E4B0}"/>
          </ac:picMkLst>
        </pc:picChg>
        <pc:picChg chg="add mod">
          <ac:chgData name="Whittaker, Ryan" userId="873b3a98-b8cc-426f-9da0-8dcfa40dc643" providerId="ADAL" clId="{9769029B-DAE8-4543-A14E-8C5695AE6F3B}" dt="2020-03-26T09:52:46.363" v="584" actId="1076"/>
          <ac:picMkLst>
            <pc:docMk/>
            <pc:sldMk cId="2843713486" sldId="384"/>
            <ac:picMk id="21" creationId="{DFB5EBD5-5A84-457B-B7E1-BD08654D3F3F}"/>
          </ac:picMkLst>
        </pc:picChg>
        <pc:picChg chg="del">
          <ac:chgData name="Whittaker, Ryan" userId="873b3a98-b8cc-426f-9da0-8dcfa40dc643" providerId="ADAL" clId="{9769029B-DAE8-4543-A14E-8C5695AE6F3B}" dt="2020-03-26T09:47:32.575" v="316" actId="478"/>
          <ac:picMkLst>
            <pc:docMk/>
            <pc:sldMk cId="2843713486" sldId="384"/>
            <ac:picMk id="2050" creationId="{99448E80-4FC4-453C-869E-82C069338269}"/>
          </ac:picMkLst>
        </pc:picChg>
        <pc:picChg chg="del">
          <ac:chgData name="Whittaker, Ryan" userId="873b3a98-b8cc-426f-9da0-8dcfa40dc643" providerId="ADAL" clId="{9769029B-DAE8-4543-A14E-8C5695AE6F3B}" dt="2020-03-26T09:47:36.133" v="319" actId="478"/>
          <ac:picMkLst>
            <pc:docMk/>
            <pc:sldMk cId="2843713486" sldId="384"/>
            <ac:picMk id="2052" creationId="{E98AECF3-704F-4D78-A21D-7DC4C6F4138B}"/>
          </ac:picMkLst>
        </pc:picChg>
        <pc:picChg chg="del">
          <ac:chgData name="Whittaker, Ryan" userId="873b3a98-b8cc-426f-9da0-8dcfa40dc643" providerId="ADAL" clId="{9769029B-DAE8-4543-A14E-8C5695AE6F3B}" dt="2020-03-26T09:47:42.712" v="326" actId="478"/>
          <ac:picMkLst>
            <pc:docMk/>
            <pc:sldMk cId="2843713486" sldId="384"/>
            <ac:picMk id="2053" creationId="{31CBEA88-2BB4-402D-8805-907F6C451990}"/>
          </ac:picMkLst>
        </pc:picChg>
        <pc:picChg chg="del">
          <ac:chgData name="Whittaker, Ryan" userId="873b3a98-b8cc-426f-9da0-8dcfa40dc643" providerId="ADAL" clId="{9769029B-DAE8-4543-A14E-8C5695AE6F3B}" dt="2020-03-26T09:47:36.590" v="320" actId="478"/>
          <ac:picMkLst>
            <pc:docMk/>
            <pc:sldMk cId="2843713486" sldId="384"/>
            <ac:picMk id="2054" creationId="{60A35C32-B43E-4CD0-AEA0-502A4CEED05E}"/>
          </ac:picMkLst>
        </pc:picChg>
        <pc:picChg chg="del">
          <ac:chgData name="Whittaker, Ryan" userId="873b3a98-b8cc-426f-9da0-8dcfa40dc643" providerId="ADAL" clId="{9769029B-DAE8-4543-A14E-8C5695AE6F3B}" dt="2020-03-26T09:47:40.801" v="324" actId="478"/>
          <ac:picMkLst>
            <pc:docMk/>
            <pc:sldMk cId="2843713486" sldId="384"/>
            <ac:picMk id="2056" creationId="{9B2C6678-B81A-462D-BE89-8E06A17F0B6D}"/>
          </ac:picMkLst>
        </pc:picChg>
        <pc:picChg chg="del">
          <ac:chgData name="Whittaker, Ryan" userId="873b3a98-b8cc-426f-9da0-8dcfa40dc643" providerId="ADAL" clId="{9769029B-DAE8-4543-A14E-8C5695AE6F3B}" dt="2020-03-26T09:47:38.635" v="322" actId="478"/>
          <ac:picMkLst>
            <pc:docMk/>
            <pc:sldMk cId="2843713486" sldId="384"/>
            <ac:picMk id="2058" creationId="{46FF7EC6-5B88-4302-AD8F-CCFC9DDE074C}"/>
          </ac:picMkLst>
        </pc:picChg>
      </pc:sldChg>
    </pc:docChg>
  </pc:docChgLst>
  <pc:docChgLst>
    <pc:chgData name="McKinney, David" userId="S::kqkh779@astrazeneca.net::8b945cb3-78ce-42d7-adc5-b07bab32cd5b" providerId="AD" clId="Web-{2BB45DB9-A5C7-42D9-8D86-58E9C0F106AD}"/>
    <pc:docChg chg="modSld">
      <pc:chgData name="McKinney, David" userId="S::kqkh779@astrazeneca.net::8b945cb3-78ce-42d7-adc5-b07bab32cd5b" providerId="AD" clId="Web-{2BB45DB9-A5C7-42D9-8D86-58E9C0F106AD}" dt="2020-03-26T12:03:13.542" v="3" actId="20577"/>
      <pc:docMkLst>
        <pc:docMk/>
      </pc:docMkLst>
      <pc:sldChg chg="modSp">
        <pc:chgData name="McKinney, David" userId="S::kqkh779@astrazeneca.net::8b945cb3-78ce-42d7-adc5-b07bab32cd5b" providerId="AD" clId="Web-{2BB45DB9-A5C7-42D9-8D86-58E9C0F106AD}" dt="2020-03-26T12:03:13.542" v="3" actId="20577"/>
        <pc:sldMkLst>
          <pc:docMk/>
          <pc:sldMk cId="2052954903" sldId="358"/>
        </pc:sldMkLst>
        <pc:spChg chg="mod">
          <ac:chgData name="McKinney, David" userId="S::kqkh779@astrazeneca.net::8b945cb3-78ce-42d7-adc5-b07bab32cd5b" providerId="AD" clId="Web-{2BB45DB9-A5C7-42D9-8D86-58E9C0F106AD}" dt="2020-03-26T12:03:13.542" v="3" actId="20577"/>
          <ac:spMkLst>
            <pc:docMk/>
            <pc:sldMk cId="2052954903" sldId="358"/>
            <ac:spMk id="2" creationId="{C46CB304-3A01-0040-A35A-B50918C22C95}"/>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778505" y="0"/>
            <a:ext cx="2890626" cy="493792"/>
          </a:xfrm>
          <a:prstGeom prst="rect">
            <a:avLst/>
          </a:prstGeom>
        </p:spPr>
        <p:txBody>
          <a:bodyPr vert="horz" lIns="91440" tIns="45720" rIns="91440" bIns="45720" rtlCol="0"/>
          <a:lstStyle>
            <a:lvl1pPr algn="r">
              <a:defRPr sz="1200"/>
            </a:lvl1pPr>
          </a:lstStyle>
          <a:p>
            <a:fld id="{3BBED7E8-0829-F34C-B479-A757805E6C1B}" type="datetimeFigureOut">
              <a:rPr lang="en-US" smtClean="0"/>
              <a:pPr/>
              <a:t>4/16/2024</a:t>
            </a:fld>
            <a:endParaRPr lang="en-US"/>
          </a:p>
        </p:txBody>
      </p:sp>
      <p:sp>
        <p:nvSpPr>
          <p:cNvPr id="4" name="Footer Placeholder 3"/>
          <p:cNvSpPr>
            <a:spLocks noGrp="1"/>
          </p:cNvSpPr>
          <p:nvPr>
            <p:ph type="ftr" sz="quarter" idx="2"/>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778505" y="9380332"/>
            <a:ext cx="2890626" cy="493792"/>
          </a:xfrm>
          <a:prstGeom prst="rect">
            <a:avLst/>
          </a:prstGeom>
        </p:spPr>
        <p:txBody>
          <a:bodyPr vert="horz" lIns="91440" tIns="45720" rIns="91440" bIns="45720" rtlCol="0" anchor="b"/>
          <a:lstStyle>
            <a:lvl1pPr algn="r">
              <a:defRPr sz="1200"/>
            </a:lvl1pPr>
          </a:lstStyle>
          <a:p>
            <a:fld id="{053334D3-7666-C24C-995B-669B029DDF20}" type="slidenum">
              <a:rPr lang="en-US" smtClean="0"/>
              <a:pPr/>
              <a:t>‹#›</a:t>
            </a:fld>
            <a:endParaRPr lang="en-US"/>
          </a:p>
        </p:txBody>
      </p:sp>
    </p:spTree>
    <p:extLst>
      <p:ext uri="{BB962C8B-B14F-4D97-AF65-F5344CB8AC3E}">
        <p14:creationId xmlns:p14="http://schemas.microsoft.com/office/powerpoint/2010/main" val="24653147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778505" y="0"/>
            <a:ext cx="2890626" cy="493792"/>
          </a:xfrm>
          <a:prstGeom prst="rect">
            <a:avLst/>
          </a:prstGeom>
        </p:spPr>
        <p:txBody>
          <a:bodyPr vert="horz" lIns="91440" tIns="45720" rIns="91440" bIns="45720" rtlCol="0"/>
          <a:lstStyle>
            <a:lvl1pPr algn="r">
              <a:defRPr sz="1200"/>
            </a:lvl1pPr>
          </a:lstStyle>
          <a:p>
            <a:fld id="{6C7E4F11-7667-5045-A00B-01970EA44BB5}" type="datetimeFigureOut">
              <a:rPr lang="en-US" smtClean="0"/>
              <a:pPr/>
              <a:t>4/16/2024</a:t>
            </a:fld>
            <a:endParaRPr lang="en-US"/>
          </a:p>
        </p:txBody>
      </p:sp>
      <p:sp>
        <p:nvSpPr>
          <p:cNvPr id="4" name="Slide Image Placeholder 3"/>
          <p:cNvSpPr>
            <a:spLocks noGrp="1" noRot="1" noChangeAspect="1"/>
          </p:cNvSpPr>
          <p:nvPr>
            <p:ph type="sldImg" idx="2"/>
          </p:nvPr>
        </p:nvSpPr>
        <p:spPr>
          <a:xfrm>
            <a:off x="46038" y="741363"/>
            <a:ext cx="6578600" cy="37020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67068" y="4691023"/>
            <a:ext cx="5336540" cy="444412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778505" y="9380332"/>
            <a:ext cx="2890626" cy="493792"/>
          </a:xfrm>
          <a:prstGeom prst="rect">
            <a:avLst/>
          </a:prstGeom>
        </p:spPr>
        <p:txBody>
          <a:bodyPr vert="horz" lIns="91440" tIns="45720" rIns="91440" bIns="45720" rtlCol="0" anchor="b"/>
          <a:lstStyle>
            <a:lvl1pPr algn="r">
              <a:defRPr sz="1200"/>
            </a:lvl1pPr>
          </a:lstStyle>
          <a:p>
            <a:fld id="{FAD751AE-7ABC-314D-AFAD-47B860ED6FFE}" type="slidenum">
              <a:rPr lang="en-US" smtClean="0"/>
              <a:pPr/>
              <a:t>‹#›</a:t>
            </a:fld>
            <a:endParaRPr lang="en-US"/>
          </a:p>
        </p:txBody>
      </p:sp>
    </p:spTree>
    <p:extLst>
      <p:ext uri="{BB962C8B-B14F-4D97-AF65-F5344CB8AC3E}">
        <p14:creationId xmlns:p14="http://schemas.microsoft.com/office/powerpoint/2010/main" val="156244540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3</a:t>
            </a:fld>
            <a:endParaRPr lang="en-US"/>
          </a:p>
        </p:txBody>
      </p:sp>
    </p:spTree>
    <p:extLst>
      <p:ext uri="{BB962C8B-B14F-4D97-AF65-F5344CB8AC3E}">
        <p14:creationId xmlns:p14="http://schemas.microsoft.com/office/powerpoint/2010/main" val="28565717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14</a:t>
            </a:fld>
            <a:endParaRPr lang="en-US"/>
          </a:p>
        </p:txBody>
      </p:sp>
    </p:spTree>
    <p:extLst>
      <p:ext uri="{BB962C8B-B14F-4D97-AF65-F5344CB8AC3E}">
        <p14:creationId xmlns:p14="http://schemas.microsoft.com/office/powerpoint/2010/main" val="23902109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15</a:t>
            </a:fld>
            <a:endParaRPr lang="en-US"/>
          </a:p>
        </p:txBody>
      </p:sp>
    </p:spTree>
    <p:extLst>
      <p:ext uri="{BB962C8B-B14F-4D97-AF65-F5344CB8AC3E}">
        <p14:creationId xmlns:p14="http://schemas.microsoft.com/office/powerpoint/2010/main" val="41498371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16</a:t>
            </a:fld>
            <a:endParaRPr lang="en-US"/>
          </a:p>
        </p:txBody>
      </p:sp>
    </p:spTree>
    <p:extLst>
      <p:ext uri="{BB962C8B-B14F-4D97-AF65-F5344CB8AC3E}">
        <p14:creationId xmlns:p14="http://schemas.microsoft.com/office/powerpoint/2010/main" val="9556415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17</a:t>
            </a:fld>
            <a:endParaRPr lang="en-US"/>
          </a:p>
        </p:txBody>
      </p:sp>
    </p:spTree>
    <p:extLst>
      <p:ext uri="{BB962C8B-B14F-4D97-AF65-F5344CB8AC3E}">
        <p14:creationId xmlns:p14="http://schemas.microsoft.com/office/powerpoint/2010/main" val="130721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6</a:t>
            </a:fld>
            <a:endParaRPr lang="en-US"/>
          </a:p>
        </p:txBody>
      </p:sp>
    </p:spTree>
    <p:extLst>
      <p:ext uri="{BB962C8B-B14F-4D97-AF65-F5344CB8AC3E}">
        <p14:creationId xmlns:p14="http://schemas.microsoft.com/office/powerpoint/2010/main" val="2510319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7</a:t>
            </a:fld>
            <a:endParaRPr lang="en-US"/>
          </a:p>
        </p:txBody>
      </p:sp>
    </p:spTree>
    <p:extLst>
      <p:ext uri="{BB962C8B-B14F-4D97-AF65-F5344CB8AC3E}">
        <p14:creationId xmlns:p14="http://schemas.microsoft.com/office/powerpoint/2010/main" val="23807281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8</a:t>
            </a:fld>
            <a:endParaRPr lang="en-US"/>
          </a:p>
        </p:txBody>
      </p:sp>
    </p:spTree>
    <p:extLst>
      <p:ext uri="{BB962C8B-B14F-4D97-AF65-F5344CB8AC3E}">
        <p14:creationId xmlns:p14="http://schemas.microsoft.com/office/powerpoint/2010/main" val="2031140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9</a:t>
            </a:fld>
            <a:endParaRPr lang="en-US"/>
          </a:p>
        </p:txBody>
      </p:sp>
    </p:spTree>
    <p:extLst>
      <p:ext uri="{BB962C8B-B14F-4D97-AF65-F5344CB8AC3E}">
        <p14:creationId xmlns:p14="http://schemas.microsoft.com/office/powerpoint/2010/main" val="39719899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10</a:t>
            </a:fld>
            <a:endParaRPr lang="en-US"/>
          </a:p>
        </p:txBody>
      </p:sp>
    </p:spTree>
    <p:extLst>
      <p:ext uri="{BB962C8B-B14F-4D97-AF65-F5344CB8AC3E}">
        <p14:creationId xmlns:p14="http://schemas.microsoft.com/office/powerpoint/2010/main" val="7698906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11</a:t>
            </a:fld>
            <a:endParaRPr lang="en-US"/>
          </a:p>
        </p:txBody>
      </p:sp>
    </p:spTree>
    <p:extLst>
      <p:ext uri="{BB962C8B-B14F-4D97-AF65-F5344CB8AC3E}">
        <p14:creationId xmlns:p14="http://schemas.microsoft.com/office/powerpoint/2010/main" val="1149323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12</a:t>
            </a:fld>
            <a:endParaRPr lang="en-US"/>
          </a:p>
        </p:txBody>
      </p:sp>
    </p:spTree>
    <p:extLst>
      <p:ext uri="{BB962C8B-B14F-4D97-AF65-F5344CB8AC3E}">
        <p14:creationId xmlns:p14="http://schemas.microsoft.com/office/powerpoint/2010/main" val="31700577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13</a:t>
            </a:fld>
            <a:endParaRPr lang="en-US"/>
          </a:p>
        </p:txBody>
      </p:sp>
    </p:spTree>
    <p:extLst>
      <p:ext uri="{BB962C8B-B14F-4D97-AF65-F5344CB8AC3E}">
        <p14:creationId xmlns:p14="http://schemas.microsoft.com/office/powerpoint/2010/main" val="9982824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RIA Teze">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6551"/>
            <a:ext cx="8834071" cy="2120400"/>
          </a:xfrm>
          <a:prstGeom prst="rect">
            <a:avLst/>
          </a:prstGeom>
        </p:spPr>
      </p:pic>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46797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scovery Sciences_2">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2"/>
            <a:ext cx="8853082"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Pharma_Science">
    <p:spTree>
      <p:nvGrpSpPr>
        <p:cNvPr id="1" name=""/>
        <p:cNvGrpSpPr/>
        <p:nvPr/>
      </p:nvGrpSpPr>
      <p:grpSpPr>
        <a:xfrm>
          <a:off x="0" y="0"/>
          <a:ext cx="0" cy="0"/>
          <a:chOff x="0" y="0"/>
          <a:chExt cx="0" cy="0"/>
        </a:xfrm>
      </p:grpSpPr>
      <p:pic>
        <p:nvPicPr>
          <p:cNvPr id="3" name="Picture 2" descr="A picture containing cake, indoor&#10;&#10;Description automatically generated">
            <a:extLst>
              <a:ext uri="{FF2B5EF4-FFF2-40B4-BE49-F238E27FC236}">
                <a16:creationId xmlns:a16="http://schemas.microsoft.com/office/drawing/2014/main" id="{039D58CE-906A-0B48-B080-3AC203DB51F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3"/>
            <a:ext cx="8853081"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7590190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Pharma_Science_2">
    <p:spTree>
      <p:nvGrpSpPr>
        <p:cNvPr id="1" name=""/>
        <p:cNvGrpSpPr/>
        <p:nvPr/>
      </p:nvGrpSpPr>
      <p:grpSpPr>
        <a:xfrm>
          <a:off x="0" y="0"/>
          <a:ext cx="0" cy="0"/>
          <a:chOff x="0" y="0"/>
          <a:chExt cx="0" cy="0"/>
        </a:xfrm>
      </p:grpSpPr>
      <p:pic>
        <p:nvPicPr>
          <p:cNvPr id="4" name="Picture 3" descr="A picture containing cake, tree, indoor&#10;&#10;Description automatically generated">
            <a:extLst>
              <a:ext uri="{FF2B5EF4-FFF2-40B4-BE49-F238E27FC236}">
                <a16:creationId xmlns:a16="http://schemas.microsoft.com/office/drawing/2014/main" id="{21295B4E-B6CB-D54A-89F0-ED27C4B1679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681" y="2877964"/>
            <a:ext cx="8852400"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923030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Pharma_Science_3">
    <p:spTree>
      <p:nvGrpSpPr>
        <p:cNvPr id="1" name=""/>
        <p:cNvGrpSpPr/>
        <p:nvPr/>
      </p:nvGrpSpPr>
      <p:grpSpPr>
        <a:xfrm>
          <a:off x="0" y="0"/>
          <a:ext cx="0" cy="0"/>
          <a:chOff x="0" y="0"/>
          <a:chExt cx="0" cy="0"/>
        </a:xfrm>
      </p:grpSpPr>
      <p:pic>
        <p:nvPicPr>
          <p:cNvPr id="3" name="Picture 2" descr="A picture containing cake, tree, reef, indoor&#10;&#10;Description automatically generated">
            <a:extLst>
              <a:ext uri="{FF2B5EF4-FFF2-40B4-BE49-F238E27FC236}">
                <a16:creationId xmlns:a16="http://schemas.microsoft.com/office/drawing/2014/main" id="{D70BBD08-7D34-5548-A954-46F975288B59}"/>
              </a:ext>
            </a:extLst>
          </p:cNvPr>
          <p:cNvPicPr>
            <a:picLocks noChangeAspect="1"/>
          </p:cNvPicPr>
          <p:nvPr userDrawn="1"/>
        </p:nvPicPr>
        <p:blipFill rotWithShape="1">
          <a:blip r:embed="rId2"/>
          <a:srcRect t="28772" b="28772"/>
          <a:stretch/>
        </p:blipFill>
        <p:spPr>
          <a:xfrm>
            <a:off x="144000" y="2877964"/>
            <a:ext cx="8852400"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858221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Neuro">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10" name="Picture Placeholder 13" descr="AZ1383_screen rotate.jpg"/>
          <p:cNvPicPr>
            <a:picLocks noChangeAspect="1"/>
          </p:cNvPicPr>
          <p:nvPr userDrawn="1"/>
        </p:nvPicPr>
        <p:blipFill>
          <a:blip r:embed="rId3" cstate="print">
            <a:extLst>
              <a:ext uri="{28A0092B-C50C-407E-A947-70E740481C1C}">
                <a14:useLocalDpi xmlns:a14="http://schemas.microsoft.com/office/drawing/2010/main"/>
              </a:ext>
            </a:extLst>
          </a:blip>
          <a:srcRect/>
          <a:stretch>
            <a:fill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068852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Infection">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3082" cy="212821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3097905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Genomics">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6000" cy="2113995"/>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VRM_TA">
    <p:spTree>
      <p:nvGrpSpPr>
        <p:cNvPr id="1" name=""/>
        <p:cNvGrpSpPr/>
        <p:nvPr/>
      </p:nvGrpSpPr>
      <p:grpSpPr>
        <a:xfrm>
          <a:off x="0" y="0"/>
          <a:ext cx="0" cy="0"/>
          <a:chOff x="0" y="0"/>
          <a:chExt cx="0" cy="0"/>
        </a:xfrm>
      </p:grpSpPr>
      <p:pic>
        <p:nvPicPr>
          <p:cNvPr id="10"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78745"/>
            <a:ext cx="8853082" cy="2123399"/>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Renal_Cardio">
    <p:spTree>
      <p:nvGrpSpPr>
        <p:cNvPr id="1" name=""/>
        <p:cNvGrpSpPr/>
        <p:nvPr/>
      </p:nvGrpSpPr>
      <p:grpSpPr>
        <a:xfrm>
          <a:off x="0" y="0"/>
          <a:ext cx="0" cy="0"/>
          <a:chOff x="0" y="0"/>
          <a:chExt cx="0" cy="0"/>
        </a:xfrm>
      </p:grpSpPr>
      <p:pic>
        <p:nvPicPr>
          <p:cNvPr id="10"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65265" y="2878745"/>
            <a:ext cx="8853082" cy="2123399"/>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UK Scientist">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10" name="Picture Placeholder 23" descr="AZ1388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387401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KD">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cientist Examining Placenta">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9" name="Picture Placeholder 3" descr="AZ1428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42759473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ross-Section of Cells">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9" name="Picture Placeholder 7" descr="AZ1466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5281154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lide Title Only">
    <p:spTree>
      <p:nvGrpSpPr>
        <p:cNvPr id="1" name=""/>
        <p:cNvGrpSpPr/>
        <p:nvPr/>
      </p:nvGrpSpPr>
      <p:grpSpPr>
        <a:xfrm>
          <a:off x="0" y="0"/>
          <a:ext cx="0" cy="0"/>
          <a:chOff x="0" y="0"/>
          <a:chExt cx="0" cy="0"/>
        </a:xfrm>
      </p:grpSpPr>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8"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sp>
        <p:nvSpPr>
          <p:cNvPr id="9" name="Text Placeholder 29"/>
          <p:cNvSpPr>
            <a:spLocks noGrp="1"/>
          </p:cNvSpPr>
          <p:nvPr>
            <p:ph type="body" sz="quarter" idx="11" hasCustomPrompt="1"/>
          </p:nvPr>
        </p:nvSpPr>
        <p:spPr>
          <a:xfrm>
            <a:off x="215999" y="44590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3" name="Text Placeholder 29"/>
          <p:cNvSpPr>
            <a:spLocks noGrp="1"/>
          </p:cNvSpPr>
          <p:nvPr>
            <p:ph type="body" sz="quarter" idx="12" hasCustomPrompt="1"/>
          </p:nvPr>
        </p:nvSpPr>
        <p:spPr>
          <a:xfrm>
            <a:off x="215999" y="46653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6" name="Text Placeholder 29"/>
          <p:cNvSpPr>
            <a:spLocks noGrp="1"/>
          </p:cNvSpPr>
          <p:nvPr>
            <p:ph type="body" sz="quarter" idx="15" hasCustomPrompt="1"/>
          </p:nvPr>
        </p:nvSpPr>
        <p:spPr>
          <a:xfrm>
            <a:off x="7128000" y="44590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7" name="Text Placeholder 29"/>
          <p:cNvSpPr>
            <a:spLocks noGrp="1"/>
          </p:cNvSpPr>
          <p:nvPr>
            <p:ph type="body" sz="quarter" idx="13" hasCustomPrompt="1"/>
          </p:nvPr>
        </p:nvSpPr>
        <p:spPr>
          <a:xfrm>
            <a:off x="7128000" y="46653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6253630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5" name="Title 8"/>
          <p:cNvSpPr>
            <a:spLocks noGrp="1"/>
          </p:cNvSpPr>
          <p:nvPr>
            <p:ph type="title" hasCustomPrompt="1"/>
          </p:nvPr>
        </p:nvSpPr>
        <p:spPr>
          <a:xfrm>
            <a:off x="23760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title</a:t>
            </a:r>
          </a:p>
        </p:txBody>
      </p:sp>
      <p:sp>
        <p:nvSpPr>
          <p:cNvPr id="6" name="Text Placeholder 3"/>
          <p:cNvSpPr>
            <a:spLocks noGrp="1"/>
          </p:cNvSpPr>
          <p:nvPr>
            <p:ph type="body" sz="quarter" idx="11" hasCustomPrompt="1"/>
          </p:nvPr>
        </p:nvSpPr>
        <p:spPr>
          <a:xfrm>
            <a:off x="237061" y="1164512"/>
            <a:ext cx="7023713" cy="3172141"/>
          </a:xfrm>
          <a:prstGeom prst="rect">
            <a:avLst/>
          </a:prstGeom>
        </p:spPr>
        <p:txBody>
          <a:bodyPr vert="horz"/>
          <a:lstStyle>
            <a:lvl1pPr marL="0" indent="0">
              <a:spcBef>
                <a:spcPts val="0"/>
              </a:spcBef>
              <a:buNone/>
              <a:defRPr sz="2400" baseline="0">
                <a:solidFill>
                  <a:schemeClr val="tx1"/>
                </a:solidFill>
                <a:latin typeface="Arial" pitchFamily="34" charset="0"/>
                <a:cs typeface="Arial" pitchFamily="34"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GB" noProof="0"/>
              <a:t>Click to add introduction text</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311146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Bullet Content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a:lnSpc>
                <a:spcPct val="100000"/>
              </a:lnSpc>
              <a:defRPr sz="2400" b="1" baseline="0">
                <a:solidFill>
                  <a:srgbClr val="830051"/>
                </a:solidFill>
                <a:latin typeface="Arial" pitchFamily="34" charset="0"/>
                <a:cs typeface="Arial" pitchFamily="34" charset="0"/>
              </a:defRPr>
            </a:lvl1pPr>
          </a:lstStyle>
          <a:p>
            <a:r>
              <a:rPr lang="en-GB" noProof="0"/>
              <a:t>Click to add title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02524803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RIA Tez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6551"/>
            <a:ext cx="8834071" cy="2120400"/>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KD">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RIA">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7" name="Picture 6" descr="Eosinophil_NK_Cell_10K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Oncology">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page_04_AST109_TCell_Cancer_Cell_Lipid_Layer_10K_01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extLst>
      <p:ext uri="{BB962C8B-B14F-4D97-AF65-F5344CB8AC3E}">
        <p14:creationId xmlns:p14="http://schemas.microsoft.com/office/powerpoint/2010/main" val="33500593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VMD">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CR_Science image_f1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2821" y="2876550"/>
            <a:ext cx="8850368" cy="2125664"/>
          </a:xfrm>
          <a:prstGeom prst="rect">
            <a:avLst/>
          </a:prstGeom>
        </p:spPr>
      </p:pic>
    </p:spTree>
    <p:extLst>
      <p:ext uri="{BB962C8B-B14F-4D97-AF65-F5344CB8AC3E}">
        <p14:creationId xmlns:p14="http://schemas.microsoft.com/office/powerpoint/2010/main" val="1977425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RI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Eosinophil_NK_Cell_10K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tDNA">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DNA_Inside_Blood_Vessel_10K_AD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Tree>
    <p:extLst>
      <p:ext uri="{BB962C8B-B14F-4D97-AF65-F5344CB8AC3E}">
        <p14:creationId xmlns:p14="http://schemas.microsoft.com/office/powerpoint/2010/main" val="38735027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Diabetes">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4" name="Picture 3" descr="Diabetes.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6050" y="2876550"/>
            <a:ext cx="8856000" cy="2127250"/>
          </a:xfrm>
          <a:prstGeom prst="rect">
            <a:avLst/>
          </a:prstGeom>
        </p:spPr>
      </p:pic>
    </p:spTree>
    <p:extLst>
      <p:ext uri="{BB962C8B-B14F-4D97-AF65-F5344CB8AC3E}">
        <p14:creationId xmlns:p14="http://schemas.microsoft.com/office/powerpoint/2010/main" val="215016733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RIA TLR9">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AA4108-BF7C-8B47-A181-1F6A7DDCC8F5}"/>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44000" y="2893812"/>
            <a:ext cx="8856000" cy="2125663"/>
          </a:xfrm>
          <a:prstGeom prst="rect">
            <a:avLst/>
          </a:prstGeom>
        </p:spPr>
      </p:pic>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03477710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Discovery Sciences">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CRISPR_technology_for_genome_editing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Tree>
    <p:extLst>
      <p:ext uri="{BB962C8B-B14F-4D97-AF65-F5344CB8AC3E}">
        <p14:creationId xmlns:p14="http://schemas.microsoft.com/office/powerpoint/2010/main" val="177054243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Discovery Sciences_2">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2"/>
            <a:ext cx="8853082"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04868290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Pharma_Science">
    <p:spTree>
      <p:nvGrpSpPr>
        <p:cNvPr id="1" name=""/>
        <p:cNvGrpSpPr/>
        <p:nvPr/>
      </p:nvGrpSpPr>
      <p:grpSpPr>
        <a:xfrm>
          <a:off x="0" y="0"/>
          <a:ext cx="0" cy="0"/>
          <a:chOff x="0" y="0"/>
          <a:chExt cx="0" cy="0"/>
        </a:xfrm>
      </p:grpSpPr>
      <p:pic>
        <p:nvPicPr>
          <p:cNvPr id="6" name="Picture 5" descr="A picture containing cake, indoor&#10;&#10;Description automatically generated">
            <a:extLst>
              <a:ext uri="{FF2B5EF4-FFF2-40B4-BE49-F238E27FC236}">
                <a16:creationId xmlns:a16="http://schemas.microsoft.com/office/drawing/2014/main" id="{C8911739-E2AF-3840-809D-CECCF95205E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3"/>
            <a:ext cx="8853081"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311791554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Pharma_Science_2">
    <p:spTree>
      <p:nvGrpSpPr>
        <p:cNvPr id="1" name=""/>
        <p:cNvGrpSpPr/>
        <p:nvPr/>
      </p:nvGrpSpPr>
      <p:grpSpPr>
        <a:xfrm>
          <a:off x="0" y="0"/>
          <a:ext cx="0" cy="0"/>
          <a:chOff x="0" y="0"/>
          <a:chExt cx="0" cy="0"/>
        </a:xfrm>
      </p:grpSpPr>
      <p:pic>
        <p:nvPicPr>
          <p:cNvPr id="7" name="Picture 6" descr="A picture containing cake, tree, indoor&#10;&#10;Description automatically generated">
            <a:extLst>
              <a:ext uri="{FF2B5EF4-FFF2-40B4-BE49-F238E27FC236}">
                <a16:creationId xmlns:a16="http://schemas.microsoft.com/office/drawing/2014/main" id="{A17D1182-E2FB-D045-B7C7-36522F049EB9}"/>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681" y="2877964"/>
            <a:ext cx="8852400"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53121377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Pharma_Science_3">
    <p:spTree>
      <p:nvGrpSpPr>
        <p:cNvPr id="1" name=""/>
        <p:cNvGrpSpPr/>
        <p:nvPr/>
      </p:nvGrpSpPr>
      <p:grpSpPr>
        <a:xfrm>
          <a:off x="0" y="0"/>
          <a:ext cx="0" cy="0"/>
          <a:chOff x="0" y="0"/>
          <a:chExt cx="0" cy="0"/>
        </a:xfrm>
      </p:grpSpPr>
      <p:pic>
        <p:nvPicPr>
          <p:cNvPr id="5" name="Picture 4" descr="A picture containing cake, tree, reef, indoor&#10;&#10;Description automatically generated">
            <a:extLst>
              <a:ext uri="{FF2B5EF4-FFF2-40B4-BE49-F238E27FC236}">
                <a16:creationId xmlns:a16="http://schemas.microsoft.com/office/drawing/2014/main" id="{D76CA433-D431-E044-8CA9-F947822F2520}"/>
              </a:ext>
            </a:extLst>
          </p:cNvPr>
          <p:cNvPicPr>
            <a:picLocks noChangeAspect="1"/>
          </p:cNvPicPr>
          <p:nvPr userDrawn="1"/>
        </p:nvPicPr>
        <p:blipFill rotWithShape="1">
          <a:blip r:embed="rId2"/>
          <a:srcRect t="28772" b="28772"/>
          <a:stretch/>
        </p:blipFill>
        <p:spPr>
          <a:xfrm>
            <a:off x="144000" y="2877964"/>
            <a:ext cx="8852400"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28831199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Neuro">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13" descr="AZ1383_screen rotate.jp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a:xfrm>
            <a:off x="144001" y="2875468"/>
            <a:ext cx="8855075" cy="2133000"/>
          </a:xfrm>
          <a:prstGeom prst="rect">
            <a:avLst/>
          </a:prstGeom>
        </p:spPr>
      </p:pic>
    </p:spTree>
    <p:extLst>
      <p:ext uri="{BB962C8B-B14F-4D97-AF65-F5344CB8AC3E}">
        <p14:creationId xmlns:p14="http://schemas.microsoft.com/office/powerpoint/2010/main" val="185716653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Infection">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3082" cy="2128214"/>
          </a:xfrm>
          <a:prstGeom prst="rect">
            <a:avLst/>
          </a:prstGeom>
        </p:spPr>
      </p:pic>
    </p:spTree>
    <p:extLst>
      <p:ext uri="{BB962C8B-B14F-4D97-AF65-F5344CB8AC3E}">
        <p14:creationId xmlns:p14="http://schemas.microsoft.com/office/powerpoint/2010/main" val="3652679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Oncology">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3" name="Picture 2" descr="page_04_AST109_TCell_Cancer_Cell_Lipid_Layer_10K_01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29778619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Genomics">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2875" y="2889534"/>
            <a:ext cx="8856000" cy="2113995"/>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CVRM_TA">
    <p:spTree>
      <p:nvGrpSpPr>
        <p:cNvPr id="1" name=""/>
        <p:cNvGrpSpPr/>
        <p:nvPr/>
      </p:nvGrpSpPr>
      <p:grpSpPr>
        <a:xfrm>
          <a:off x="0" y="0"/>
          <a:ext cx="0" cy="0"/>
          <a:chOff x="0" y="0"/>
          <a:chExt cx="0" cy="0"/>
        </a:xfrm>
      </p:grpSpPr>
      <p:pic>
        <p:nvPicPr>
          <p:cNvPr id="6"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67773"/>
            <a:ext cx="8853082" cy="2123399"/>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Renal_Cardio">
    <p:spTree>
      <p:nvGrpSpPr>
        <p:cNvPr id="1" name=""/>
        <p:cNvGrpSpPr/>
        <p:nvPr/>
      </p:nvGrpSpPr>
      <p:grpSpPr>
        <a:xfrm>
          <a:off x="0" y="0"/>
          <a:ext cx="0" cy="0"/>
          <a:chOff x="0" y="0"/>
          <a:chExt cx="0" cy="0"/>
        </a:xfrm>
      </p:grpSpPr>
      <p:pic>
        <p:nvPicPr>
          <p:cNvPr id="5"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88490"/>
            <a:ext cx="8853082" cy="2123399"/>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UK Scientist">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4" name="Picture Placeholder 23" descr="AZ1388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143436437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Scientist Examining Placenta">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3" descr="AZ1428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329924021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Cross-Section of Cells">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7" descr="AZ1466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18200751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Scientist in Lab 1">
    <p:spTree>
      <p:nvGrpSpPr>
        <p:cNvPr id="1" name=""/>
        <p:cNvGrpSpPr/>
        <p:nvPr/>
      </p:nvGrpSpPr>
      <p:grpSpPr>
        <a:xfrm>
          <a:off x="0" y="0"/>
          <a:ext cx="0" cy="0"/>
          <a:chOff x="0" y="0"/>
          <a:chExt cx="0" cy="0"/>
        </a:xfrm>
      </p:grpSpPr>
      <p:pic>
        <p:nvPicPr>
          <p:cNvPr id="5" name="Picture Placeholder 13" descr="AZ1486_screen.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13878595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Scientist in Lab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Deepal_P_Shot_2-024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8544" y="2876550"/>
            <a:ext cx="8856000" cy="2133600"/>
          </a:xfrm>
          <a:prstGeom prst="rect">
            <a:avLst/>
          </a:prstGeom>
        </p:spPr>
      </p:pic>
    </p:spTree>
    <p:extLst>
      <p:ext uri="{BB962C8B-B14F-4D97-AF65-F5344CB8AC3E}">
        <p14:creationId xmlns:p14="http://schemas.microsoft.com/office/powerpoint/2010/main" val="333175240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Scientist in Lab 3">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Drew_M-057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1"/>
            <a:ext cx="8856662" cy="2133600"/>
          </a:xfrm>
          <a:prstGeom prst="rect">
            <a:avLst/>
          </a:prstGeom>
        </p:spPr>
      </p:pic>
    </p:spTree>
    <p:extLst>
      <p:ext uri="{BB962C8B-B14F-4D97-AF65-F5344CB8AC3E}">
        <p14:creationId xmlns:p14="http://schemas.microsoft.com/office/powerpoint/2010/main" val="252431037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Equipment 1">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Shot_1-060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49"/>
            <a:ext cx="8856000" cy="2133601"/>
          </a:xfrm>
          <a:prstGeom prst="rect">
            <a:avLst/>
          </a:prstGeom>
        </p:spPr>
      </p:pic>
    </p:spTree>
    <p:extLst>
      <p:ext uri="{BB962C8B-B14F-4D97-AF65-F5344CB8AC3E}">
        <p14:creationId xmlns:p14="http://schemas.microsoft.com/office/powerpoint/2010/main" val="581016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VRM">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CR_Science image_f1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2821" y="2876550"/>
            <a:ext cx="8850368"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412498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Equipment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Shot_3-037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662" cy="2133600"/>
          </a:xfrm>
          <a:prstGeom prst="rect">
            <a:avLst/>
          </a:prstGeom>
        </p:spPr>
      </p:pic>
    </p:spTree>
    <p:extLst>
      <p:ext uri="{BB962C8B-B14F-4D97-AF65-F5344CB8AC3E}">
        <p14:creationId xmlns:p14="http://schemas.microsoft.com/office/powerpoint/2010/main" val="282272543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Patient 1">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2" name="Picture 1" descr="Meryl_G-154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3538" y="2876551"/>
            <a:ext cx="8856000" cy="2133600"/>
          </a:xfrm>
          <a:prstGeom prst="rect">
            <a:avLst/>
          </a:prstGeom>
        </p:spPr>
      </p:pic>
    </p:spTree>
    <p:extLst>
      <p:ext uri="{BB962C8B-B14F-4D97-AF65-F5344CB8AC3E}">
        <p14:creationId xmlns:p14="http://schemas.microsoft.com/office/powerpoint/2010/main" val="214521536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Patient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Liam_S-137_Ret_EDI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7638" y="2876549"/>
            <a:ext cx="8856000" cy="2133601"/>
          </a:xfrm>
          <a:prstGeom prst="rect">
            <a:avLst/>
          </a:prstGeom>
        </p:spPr>
      </p:pic>
    </p:spTree>
    <p:extLst>
      <p:ext uri="{BB962C8B-B14F-4D97-AF65-F5344CB8AC3E}">
        <p14:creationId xmlns:p14="http://schemas.microsoft.com/office/powerpoint/2010/main" val="315681060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Patient 3">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Jasmine_A-141_Ret_EDI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7638" y="2876549"/>
            <a:ext cx="8864600" cy="2133601"/>
          </a:xfrm>
          <a:prstGeom prst="rect">
            <a:avLst/>
          </a:prstGeom>
        </p:spPr>
      </p:pic>
    </p:spTree>
    <p:extLst>
      <p:ext uri="{BB962C8B-B14F-4D97-AF65-F5344CB8AC3E}">
        <p14:creationId xmlns:p14="http://schemas.microsoft.com/office/powerpoint/2010/main" val="293801675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Divider Slide Mulberr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423481516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Divider Slide Nav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08726822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Divider Slide Light Blu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353940261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Divider Slide Purpl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30804678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Divider Slide Graphit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20113765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5" name="Title 8"/>
          <p:cNvSpPr>
            <a:spLocks noGrp="1"/>
          </p:cNvSpPr>
          <p:nvPr>
            <p:ph type="title" hasCustomPrompt="1"/>
          </p:nvPr>
        </p:nvSpPr>
        <p:spPr>
          <a:xfrm>
            <a:off x="23760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title</a:t>
            </a:r>
          </a:p>
        </p:txBody>
      </p:sp>
      <p:sp>
        <p:nvSpPr>
          <p:cNvPr id="6" name="Text Placeholder 3"/>
          <p:cNvSpPr>
            <a:spLocks noGrp="1"/>
          </p:cNvSpPr>
          <p:nvPr>
            <p:ph type="body" sz="quarter" idx="11" hasCustomPrompt="1"/>
          </p:nvPr>
        </p:nvSpPr>
        <p:spPr>
          <a:xfrm>
            <a:off x="237061" y="1164512"/>
            <a:ext cx="7023713" cy="3172141"/>
          </a:xfrm>
          <a:prstGeom prst="rect">
            <a:avLst/>
          </a:prstGeom>
        </p:spPr>
        <p:txBody>
          <a:bodyPr vert="horz"/>
          <a:lstStyle>
            <a:lvl1pPr marL="0" indent="0">
              <a:spcBef>
                <a:spcPts val="0"/>
              </a:spcBef>
              <a:buNone/>
              <a:defRPr sz="2400" baseline="0">
                <a:solidFill>
                  <a:schemeClr val="tx1"/>
                </a:solidFill>
                <a:latin typeface="Arial" pitchFamily="34" charset="0"/>
                <a:cs typeface="Arial" pitchFamily="34"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GB" noProof="0"/>
              <a:t>Click to add introduction text</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108513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tDN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3" name="Picture 2" descr="DNA_Inside_Blood_Vessel_10K_AD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76700949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Nav Contents 1">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1 title</a:t>
            </a:r>
          </a:p>
        </p:txBody>
      </p:sp>
      <p:sp>
        <p:nvSpPr>
          <p:cNvPr id="61" name="Table Placeholder 29"/>
          <p:cNvSpPr>
            <a:spLocks noGrp="1"/>
          </p:cNvSpPr>
          <p:nvPr>
            <p:ph type="tbl" sz="quarter" idx="15"/>
          </p:nvPr>
        </p:nvSpPr>
        <p:spPr>
          <a:xfrm>
            <a:off x="986400"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2"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830051"/>
              </a:solidFill>
              <a:effectLst/>
              <a:uLnTx/>
              <a:uFillTx/>
              <a:latin typeface="Arial" pitchFamily="34" charset="0"/>
              <a:cs typeface="Arial" pitchFamily="34" charset="0"/>
            </a:endParaRPr>
          </a:p>
        </p:txBody>
      </p:sp>
      <p:sp>
        <p:nvSpPr>
          <p:cNvPr id="63" name="Text Placeholder 49"/>
          <p:cNvSpPr>
            <a:spLocks noGrp="1"/>
          </p:cNvSpPr>
          <p:nvPr>
            <p:ph type="body" sz="quarter" idx="26" hasCustomPrompt="1"/>
          </p:nvPr>
        </p:nvSpPr>
        <p:spPr>
          <a:xfrm>
            <a:off x="330200" y="1298700"/>
            <a:ext cx="540000" cy="405000"/>
          </a:xfrm>
          <a:prstGeom prst="rect">
            <a:avLst/>
          </a:prstGeom>
          <a:solidFill>
            <a:srgbClr val="D8DCDE"/>
          </a:solidFill>
          <a:ln w="19050" cmpd="sng">
            <a:noFill/>
          </a:ln>
        </p:spPr>
        <p:txBody>
          <a:bodyPr vert="horz" anchor="ctr"/>
          <a:lstStyle>
            <a:lvl1pPr marL="0" indent="0" algn="ctr">
              <a:lnSpc>
                <a:spcPct val="90000"/>
              </a:lnSpc>
              <a:spcBef>
                <a:spcPts val="600"/>
              </a:spcBef>
              <a:buNone/>
              <a:defRPr sz="1800" b="1">
                <a:solidFill>
                  <a:schemeClr val="tx2"/>
                </a:solidFill>
                <a:latin typeface="Arial" pitchFamily="34" charset="0"/>
                <a:cs typeface="Arial" pitchFamily="34" charset="0"/>
              </a:defRPr>
            </a:lvl1pPr>
          </a:lstStyle>
          <a:p>
            <a:pPr marL="0" marR="0" lvl="0" indent="0" algn="ctr" defTabSz="914400" eaLnBrk="1" fontAlgn="auto" latinLnBrk="0" hangingPunct="1">
              <a:lnSpc>
                <a:spcPct val="90000"/>
              </a:lnSpc>
              <a:spcBef>
                <a:spcPts val="600"/>
              </a:spcBef>
              <a:spcAft>
                <a:spcPts val="0"/>
              </a:spcAft>
              <a:buClrTx/>
              <a:buSzTx/>
              <a:buFontTx/>
              <a:buNone/>
              <a:tabLst/>
              <a:defRPr/>
            </a:pPr>
            <a:r>
              <a:rPr kumimoji="0" lang="en-GB" sz="1800" b="1" i="0" u="none" strike="noStrike" kern="0" cap="none" spc="0" normalizeH="0" baseline="0" noProof="0">
                <a:ln>
                  <a:noFill/>
                </a:ln>
                <a:solidFill>
                  <a:srgbClr val="830051"/>
                </a:solidFill>
                <a:effectLst/>
                <a:uLnTx/>
                <a:uFillTx/>
                <a:latin typeface="Arial" pitchFamily="34" charset="0"/>
                <a:cs typeface="Arial" pitchFamily="34" charset="0"/>
              </a:rPr>
              <a:t>1</a:t>
            </a:r>
          </a:p>
        </p:txBody>
      </p:sp>
      <p:sp>
        <p:nvSpPr>
          <p:cNvPr id="64"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5"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66" name="Text Placeholder 49"/>
          <p:cNvSpPr>
            <a:spLocks noGrp="1"/>
          </p:cNvSpPr>
          <p:nvPr>
            <p:ph type="body" sz="quarter" idx="29" hasCustomPrompt="1"/>
          </p:nvPr>
        </p:nvSpPr>
        <p:spPr>
          <a:xfrm>
            <a:off x="330200" y="1802967"/>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2</a:t>
            </a:r>
          </a:p>
        </p:txBody>
      </p:sp>
      <p:sp>
        <p:nvSpPr>
          <p:cNvPr id="67"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8"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69"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3</a:t>
            </a:r>
          </a:p>
        </p:txBody>
      </p:sp>
      <p:sp>
        <p:nvSpPr>
          <p:cNvPr id="70"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1"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2" name="Text Placeholder 49"/>
          <p:cNvSpPr>
            <a:spLocks noGrp="1"/>
          </p:cNvSpPr>
          <p:nvPr>
            <p:ph type="body" sz="quarter" idx="35" hasCustomPrompt="1"/>
          </p:nvPr>
        </p:nvSpPr>
        <p:spPr>
          <a:xfrm>
            <a:off x="330200" y="2822732"/>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4</a:t>
            </a:r>
          </a:p>
        </p:txBody>
      </p:sp>
      <p:sp>
        <p:nvSpPr>
          <p:cNvPr id="73"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4"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5" name="Text Placeholder 49"/>
          <p:cNvSpPr>
            <a:spLocks noGrp="1"/>
          </p:cNvSpPr>
          <p:nvPr>
            <p:ph type="body" sz="quarter" idx="38" hasCustomPrompt="1"/>
          </p:nvPr>
        </p:nvSpPr>
        <p:spPr>
          <a:xfrm>
            <a:off x="330200" y="3331009"/>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5</a:t>
            </a:r>
          </a:p>
        </p:txBody>
      </p:sp>
      <p:sp>
        <p:nvSpPr>
          <p:cNvPr id="76"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7"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8" name="Text Placeholder 49"/>
          <p:cNvSpPr>
            <a:spLocks noGrp="1"/>
          </p:cNvSpPr>
          <p:nvPr>
            <p:ph type="body" sz="quarter" idx="41" hasCustomPrompt="1"/>
          </p:nvPr>
        </p:nvSpPr>
        <p:spPr>
          <a:xfrm>
            <a:off x="330200" y="3847226"/>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6</a:t>
            </a:r>
          </a:p>
        </p:txBody>
      </p:sp>
      <p:sp>
        <p:nvSpPr>
          <p:cNvPr id="23"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43984237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Nav Contents 2">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2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13233806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Nav Contents 3">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3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53905194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Nav Contents 4">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4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0786189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Nav Contents 5">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5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53575085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Nav Contents 6">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6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17597948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5" name="Rectangle 4"/>
          <p:cNvSpPr>
            <a:spLocks noGrp="1" noChangeArrowheads="1"/>
          </p:cNvSpPr>
          <p:nvPr userDrawn="1"/>
        </p:nvSpPr>
        <p:spPr bwMode="auto">
          <a:xfrm>
            <a:off x="528758" y="3431381"/>
            <a:ext cx="2689225" cy="285750"/>
          </a:xfrm>
          <a:prstGeom prst="rect">
            <a:avLst/>
          </a:prstGeom>
          <a:noFill/>
          <a:ln w="9525">
            <a:noFill/>
            <a:miter lim="800000"/>
            <a:headEnd/>
            <a:tailEnd/>
          </a:ln>
          <a:effectLst/>
        </p:spPr>
        <p:txBody>
          <a:bodyPr anchor="b"/>
          <a:lstStyle/>
          <a:p>
            <a:r>
              <a:rPr lang="en-GB" sz="1400" b="1">
                <a:solidFill>
                  <a:schemeClr val="tx1"/>
                </a:solidFill>
                <a:latin typeface="Arial" pitchFamily="34" charset="0"/>
                <a:cs typeface="Arial" pitchFamily="34" charset="0"/>
              </a:rPr>
              <a:t>Confidentiality Notice </a:t>
            </a:r>
            <a:endParaRPr lang="en-GB" sz="2400">
              <a:solidFill>
                <a:schemeClr val="tx1"/>
              </a:solidFill>
              <a:latin typeface="Arial" pitchFamily="34" charset="0"/>
              <a:cs typeface="Arial" pitchFamily="34" charset="0"/>
            </a:endParaRPr>
          </a:p>
        </p:txBody>
      </p:sp>
      <p:sp>
        <p:nvSpPr>
          <p:cNvPr id="7" name="Rectangle 6"/>
          <p:cNvSpPr>
            <a:spLocks noGrp="1" noChangeArrowheads="1"/>
          </p:cNvSpPr>
          <p:nvPr userDrawn="1"/>
        </p:nvSpPr>
        <p:spPr bwMode="auto">
          <a:xfrm>
            <a:off x="541457" y="3717131"/>
            <a:ext cx="7440493" cy="648000"/>
          </a:xfrm>
          <a:prstGeom prst="rect">
            <a:avLst/>
          </a:prstGeom>
          <a:noFill/>
          <a:ln w="9525">
            <a:noFill/>
            <a:miter lim="800000"/>
            <a:headEnd/>
            <a:tailEnd/>
          </a:ln>
          <a:effectLst/>
        </p:spPr>
        <p:txBody>
          <a:bodyPr/>
          <a:lstStyle/>
          <a:p>
            <a:r>
              <a:rPr lang="en-GB" sz="900" noProof="0">
                <a:solidFill>
                  <a:schemeClr val="tx1"/>
                </a:solidFill>
                <a:latin typeface="+mn-lt"/>
                <a:cs typeface="Arial"/>
              </a:rPr>
              <a:t>This file is private and may contain confidential and proprietary information. If you have received this file in error, please notify us and remove </a:t>
            </a:r>
            <a:br>
              <a:rPr lang="en-GB" sz="900" noProof="0">
                <a:solidFill>
                  <a:schemeClr val="tx1"/>
                </a:solidFill>
                <a:latin typeface="+mn-lt"/>
                <a:cs typeface="Arial"/>
              </a:rPr>
            </a:br>
            <a:r>
              <a:rPr lang="en-GB" sz="900" noProof="0">
                <a:solidFill>
                  <a:schemeClr val="tx1"/>
                </a:solidFill>
                <a:latin typeface="+mn-lt"/>
                <a:cs typeface="Arial"/>
              </a:rPr>
              <a:t>it from your system and note that you must not copy, distribute or take any action in reliance on it. Any unauthorized use or disclosure of the contents of this file is not permitted and may be unlawful. AstraZeneca PLC, </a:t>
            </a:r>
            <a:r>
              <a:rPr lang="en-US" sz="900" kern="1200">
                <a:solidFill>
                  <a:schemeClr val="tx1"/>
                </a:solidFill>
                <a:latin typeface="+mn-lt"/>
                <a:ea typeface="+mn-ea"/>
                <a:cs typeface="Arial"/>
              </a:rPr>
              <a:t>1 Francis Crick Avenue</a:t>
            </a:r>
            <a:r>
              <a:rPr lang="en-US" sz="900" kern="1200" baseline="0">
                <a:solidFill>
                  <a:schemeClr val="tx1"/>
                </a:solidFill>
                <a:latin typeface="+mn-lt"/>
                <a:ea typeface="+mn-ea"/>
                <a:cs typeface="Arial"/>
              </a:rPr>
              <a:t>, </a:t>
            </a:r>
            <a:r>
              <a:rPr lang="en-US" sz="900" kern="1200">
                <a:solidFill>
                  <a:schemeClr val="tx1"/>
                </a:solidFill>
                <a:latin typeface="+mn-lt"/>
                <a:ea typeface="+mn-ea"/>
                <a:cs typeface="Arial"/>
              </a:rPr>
              <a:t>Cambridge Biomedical Campus, Cambridge, CB2 0AA</a:t>
            </a:r>
            <a:r>
              <a:rPr lang="en-GB" sz="900" noProof="0">
                <a:solidFill>
                  <a:schemeClr val="tx1"/>
                </a:solidFill>
                <a:latin typeface="+mn-lt"/>
                <a:cs typeface="Arial"/>
              </a:rPr>
              <a:t>, UK, T: +44(0)203 749 5000, www.astrazeneca.com</a:t>
            </a:r>
          </a:p>
        </p:txBody>
      </p:sp>
    </p:spTree>
    <p:extLst>
      <p:ext uri="{BB962C8B-B14F-4D97-AF65-F5344CB8AC3E}">
        <p14:creationId xmlns:p14="http://schemas.microsoft.com/office/powerpoint/2010/main" val="256517849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ullet Content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a:lnSpc>
                <a:spcPct val="100000"/>
              </a:lnSpc>
              <a:defRPr sz="2400" b="1" baseline="0">
                <a:solidFill>
                  <a:srgbClr val="830051"/>
                </a:solidFill>
                <a:latin typeface="Arial" pitchFamily="34" charset="0"/>
                <a:cs typeface="Arial" pitchFamily="34" charset="0"/>
              </a:defRPr>
            </a:lvl1pPr>
          </a:lstStyle>
          <a:p>
            <a:r>
              <a:rPr lang="en-GB" noProof="0"/>
              <a:t>Click to add title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08338298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Bullet Content 1 with Subtitle">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Subtitle 2"/>
          <p:cNvSpPr>
            <a:spLocks noGrp="1"/>
          </p:cNvSpPr>
          <p:nvPr>
            <p:ph type="subTitle" idx="10" hasCustomPrompt="1"/>
          </p:nvPr>
        </p:nvSpPr>
        <p:spPr>
          <a:xfrm>
            <a:off x="237061" y="526851"/>
            <a:ext cx="8765651" cy="324000"/>
          </a:xfrm>
          <a:prstGeom prst="rect">
            <a:avLst/>
          </a:prstGeom>
        </p:spPr>
        <p:txBody>
          <a:bodyPr/>
          <a:lstStyle>
            <a:lvl1pPr marL="0" indent="0" algn="l">
              <a:lnSpc>
                <a:spcPct val="100000"/>
              </a:lnSpc>
              <a:spcBef>
                <a:spcPts val="0"/>
              </a:spcBef>
              <a:buNone/>
              <a:defRPr sz="2400">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GB" noProof="0"/>
              <a:t>Click to add subtitle</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98167107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ody Only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Text Placeholder 3"/>
          <p:cNvSpPr>
            <a:spLocks noGrp="1"/>
          </p:cNvSpPr>
          <p:nvPr>
            <p:ph type="body" sz="quarter" idx="11"/>
          </p:nvPr>
        </p:nvSpPr>
        <p:spPr>
          <a:xfrm>
            <a:off x="237600" y="1237097"/>
            <a:ext cx="705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402227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abetes">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pic>
        <p:nvPicPr>
          <p:cNvPr id="2" name="Picture 1" descr="Diabetes.jp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46050" y="2876550"/>
            <a:ext cx="8856000" cy="2127250"/>
          </a:xfrm>
          <a:prstGeom prst="rect">
            <a:avLst/>
          </a:prstGeom>
        </p:spPr>
      </p:pic>
    </p:spTree>
    <p:extLst>
      <p:ext uri="{BB962C8B-B14F-4D97-AF65-F5344CB8AC3E}">
        <p14:creationId xmlns:p14="http://schemas.microsoft.com/office/powerpoint/2010/main" val="126413711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Body and Content 1">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236537" y="1237098"/>
            <a:ext cx="7056000" cy="1620000"/>
          </a:xfrm>
          <a:prstGeom prst="rect">
            <a:avLst/>
          </a:prstGeom>
        </p:spPr>
        <p:txBody>
          <a:bodyPr vert="horz"/>
          <a:lstStyle>
            <a:lvl1pPr marL="0" marR="0" indent="0" algn="l" defTabSz="685800" rtl="0" eaLnBrk="1" fontAlgn="base" latinLnBrk="0" hangingPunct="1">
              <a:lnSpc>
                <a:spcPct val="100000"/>
              </a:lnSpc>
              <a:spcBef>
                <a:spcPct val="0"/>
              </a:spcBef>
              <a:spcAft>
                <a:spcPct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8" name="Content Placeholder 2"/>
          <p:cNvSpPr>
            <a:spLocks noGrp="1"/>
          </p:cNvSpPr>
          <p:nvPr>
            <p:ph idx="15" hasCustomPrompt="1"/>
          </p:nvPr>
        </p:nvSpPr>
        <p:spPr>
          <a:xfrm>
            <a:off x="237600" y="2905963"/>
            <a:ext cx="7056000" cy="1444752"/>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59916231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Body 1 with Content 2">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237099"/>
            <a:ext cx="7056000" cy="162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2" name="Content Placeholder 2"/>
          <p:cNvSpPr>
            <a:spLocks noGrp="1"/>
          </p:cNvSpPr>
          <p:nvPr>
            <p:ph idx="13" hasCustomPrompt="1"/>
          </p:nvPr>
        </p:nvSpPr>
        <p:spPr>
          <a:xfrm>
            <a:off x="237062" y="2905963"/>
            <a:ext cx="4086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3" name="Content Placeholder 2"/>
          <p:cNvSpPr>
            <a:spLocks noGrp="1"/>
          </p:cNvSpPr>
          <p:nvPr>
            <p:ph idx="17" hasCustomPrompt="1"/>
          </p:nvPr>
        </p:nvSpPr>
        <p:spPr>
          <a:xfrm>
            <a:off x="4680000" y="2905963"/>
            <a:ext cx="4086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22276955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ody 1 with Content 3">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237099"/>
            <a:ext cx="7056000" cy="162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0"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1" name="Content Placeholder 2"/>
          <p:cNvSpPr>
            <a:spLocks noGrp="1"/>
          </p:cNvSpPr>
          <p:nvPr>
            <p:ph idx="18" hasCustomPrompt="1"/>
          </p:nvPr>
        </p:nvSpPr>
        <p:spPr>
          <a:xfrm>
            <a:off x="237600" y="2903515"/>
            <a:ext cx="2664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5" name="Content Placeholder 2"/>
          <p:cNvSpPr>
            <a:spLocks noGrp="1"/>
          </p:cNvSpPr>
          <p:nvPr>
            <p:ph idx="16" hasCustomPrompt="1"/>
          </p:nvPr>
        </p:nvSpPr>
        <p:spPr>
          <a:xfrm>
            <a:off x="3250223" y="2908267"/>
            <a:ext cx="2664000" cy="144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p:txBody>
      </p:sp>
      <p:sp>
        <p:nvSpPr>
          <p:cNvPr id="16" name="Content Placeholder 2"/>
          <p:cNvSpPr>
            <a:spLocks noGrp="1"/>
          </p:cNvSpPr>
          <p:nvPr>
            <p:ph idx="17" hasCustomPrompt="1"/>
          </p:nvPr>
        </p:nvSpPr>
        <p:spPr>
          <a:xfrm>
            <a:off x="6274223" y="2908267"/>
            <a:ext cx="2664000" cy="144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p:txBody>
      </p:sp>
    </p:spTree>
    <p:extLst>
      <p:ext uri="{BB962C8B-B14F-4D97-AF65-F5344CB8AC3E}">
        <p14:creationId xmlns:p14="http://schemas.microsoft.com/office/powerpoint/2010/main" val="354519363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ody Only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8"/>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4" name="Text Placeholder 3"/>
          <p:cNvSpPr>
            <a:spLocks noGrp="1"/>
          </p:cNvSpPr>
          <p:nvPr>
            <p:ph type="body" sz="quarter" idx="12"/>
          </p:nvPr>
        </p:nvSpPr>
        <p:spPr>
          <a:xfrm>
            <a:off x="4680000" y="1237098"/>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62786683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ody and Content Right 1">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0"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Content Placeholder 2"/>
          <p:cNvSpPr>
            <a:spLocks noGrp="1"/>
          </p:cNvSpPr>
          <p:nvPr>
            <p:ph idx="15"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200586250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Body and Content Right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0"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1"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8" name="Content Placeholder 2"/>
          <p:cNvSpPr>
            <a:spLocks noGrp="1"/>
          </p:cNvSpPr>
          <p:nvPr>
            <p:ph idx="17" hasCustomPrompt="1"/>
          </p:nvPr>
        </p:nvSpPr>
        <p:spPr>
          <a:xfrm>
            <a:off x="4678499" y="2725591"/>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9" name="Content Placeholder 2"/>
          <p:cNvSpPr>
            <a:spLocks noGrp="1"/>
          </p:cNvSpPr>
          <p:nvPr>
            <p:ph idx="16" hasCustomPrompt="1"/>
          </p:nvPr>
        </p:nvSpPr>
        <p:spPr>
          <a:xfrm>
            <a:off x="4680000" y="1234440"/>
            <a:ext cx="4086000" cy="1371600"/>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62410745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Double Content">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Content Placeholder 2"/>
          <p:cNvSpPr>
            <a:spLocks noGrp="1"/>
          </p:cNvSpPr>
          <p:nvPr>
            <p:ph idx="16" hasCustomPrompt="1"/>
          </p:nvPr>
        </p:nvSpPr>
        <p:spPr>
          <a:xfrm>
            <a:off x="237061"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1" name="Content Placeholder 2"/>
          <p:cNvSpPr>
            <a:spLocks noGrp="1"/>
          </p:cNvSpPr>
          <p:nvPr>
            <p:ph idx="17"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86465155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riple Headings with Triple Content">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329335"/>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Text Placeholder 3"/>
          <p:cNvSpPr>
            <a:spLocks noGrp="1"/>
          </p:cNvSpPr>
          <p:nvPr>
            <p:ph type="body" sz="quarter" idx="12"/>
          </p:nvPr>
        </p:nvSpPr>
        <p:spPr>
          <a:xfrm>
            <a:off x="6264000" y="1337391"/>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3" name="Text Placeholder 3"/>
          <p:cNvSpPr>
            <a:spLocks noGrp="1"/>
          </p:cNvSpPr>
          <p:nvPr>
            <p:ph type="body" sz="quarter" idx="13"/>
          </p:nvPr>
        </p:nvSpPr>
        <p:spPr>
          <a:xfrm>
            <a:off x="3240000" y="1329335"/>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4"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1" name="Content Placeholder 2"/>
          <p:cNvSpPr>
            <a:spLocks noGrp="1"/>
          </p:cNvSpPr>
          <p:nvPr>
            <p:ph idx="17" hasCustomPrompt="1"/>
          </p:nvPr>
        </p:nvSpPr>
        <p:spPr>
          <a:xfrm>
            <a:off x="237600"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6" name="Content Placeholder 2"/>
          <p:cNvSpPr>
            <a:spLocks noGrp="1"/>
          </p:cNvSpPr>
          <p:nvPr>
            <p:ph idx="18" hasCustomPrompt="1"/>
          </p:nvPr>
        </p:nvSpPr>
        <p:spPr>
          <a:xfrm>
            <a:off x="3250223"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7" name="Content Placeholder 2"/>
          <p:cNvSpPr>
            <a:spLocks noGrp="1"/>
          </p:cNvSpPr>
          <p:nvPr>
            <p:ph idx="19" hasCustomPrompt="1"/>
          </p:nvPr>
        </p:nvSpPr>
        <p:spPr>
          <a:xfrm>
            <a:off x="6274223"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223783323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ody and Picture Right 1">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237099"/>
            <a:ext cx="4086000" cy="702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9" name="Picture Placeholder 16"/>
          <p:cNvSpPr>
            <a:spLocks noGrp="1"/>
          </p:cNvSpPr>
          <p:nvPr>
            <p:ph type="pic" sz="quarter" idx="14"/>
          </p:nvPr>
        </p:nvSpPr>
        <p:spPr>
          <a:xfrm>
            <a:off x="4680000" y="1252800"/>
            <a:ext cx="4086000" cy="2835988"/>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262530219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Body and Picture Right 2">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237099"/>
            <a:ext cx="4086000" cy="702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9" name="Picture Placeholder 16"/>
          <p:cNvSpPr>
            <a:spLocks noGrp="1"/>
          </p:cNvSpPr>
          <p:nvPr>
            <p:ph type="pic" sz="quarter" idx="14"/>
          </p:nvPr>
        </p:nvSpPr>
        <p:spPr>
          <a:xfrm>
            <a:off x="4680000" y="1261267"/>
            <a:ext cx="4086000" cy="1485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0" name="Picture Placeholder 16"/>
          <p:cNvSpPr>
            <a:spLocks noGrp="1"/>
          </p:cNvSpPr>
          <p:nvPr>
            <p:ph type="pic" sz="quarter" idx="15"/>
          </p:nvPr>
        </p:nvSpPr>
        <p:spPr>
          <a:xfrm>
            <a:off x="4680000" y="2904253"/>
            <a:ext cx="4086000" cy="1485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476138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RIA TLR9">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486FD2-C3A7-1C42-A299-B8FF6953E81D}"/>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44000" y="2902521"/>
            <a:ext cx="8856000" cy="2125663"/>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79229961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Body and Picture Lower 1">
    <p:spTree>
      <p:nvGrpSpPr>
        <p:cNvPr id="1" name=""/>
        <p:cNvGrpSpPr/>
        <p:nvPr/>
      </p:nvGrpSpPr>
      <p:grpSpPr>
        <a:xfrm>
          <a:off x="0" y="0"/>
          <a:ext cx="0" cy="0"/>
          <a:chOff x="0" y="0"/>
          <a:chExt cx="0" cy="0"/>
        </a:xfrm>
      </p:grpSpPr>
      <p:sp>
        <p:nvSpPr>
          <p:cNvPr id="22" name="Picture Placeholder 16"/>
          <p:cNvSpPr>
            <a:spLocks noGrp="1"/>
          </p:cNvSpPr>
          <p:nvPr>
            <p:ph type="pic" sz="quarter" idx="16"/>
          </p:nvPr>
        </p:nvSpPr>
        <p:spPr>
          <a:xfrm>
            <a:off x="3276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7" name="Text Placeholder 2"/>
          <p:cNvSpPr>
            <a:spLocks noGrp="1"/>
          </p:cNvSpPr>
          <p:nvPr>
            <p:ph type="body" sz="quarter" idx="13"/>
          </p:nvPr>
        </p:nvSpPr>
        <p:spPr>
          <a:xfrm>
            <a:off x="236537" y="1237097"/>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64284130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ody and Picture Lower 2">
    <p:spTree>
      <p:nvGrpSpPr>
        <p:cNvPr id="1" name=""/>
        <p:cNvGrpSpPr/>
        <p:nvPr/>
      </p:nvGrpSpPr>
      <p:grpSpPr>
        <a:xfrm>
          <a:off x="0" y="0"/>
          <a:ext cx="0" cy="0"/>
          <a:chOff x="0" y="0"/>
          <a:chExt cx="0" cy="0"/>
        </a:xfrm>
      </p:grpSpPr>
      <p:sp>
        <p:nvSpPr>
          <p:cNvPr id="21" name="Picture Placeholder 16"/>
          <p:cNvSpPr>
            <a:spLocks noGrp="1"/>
          </p:cNvSpPr>
          <p:nvPr>
            <p:ph type="pic" sz="quarter" idx="15"/>
          </p:nvPr>
        </p:nvSpPr>
        <p:spPr>
          <a:xfrm>
            <a:off x="46188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2" name="Picture Placeholder 16"/>
          <p:cNvSpPr>
            <a:spLocks noGrp="1"/>
          </p:cNvSpPr>
          <p:nvPr>
            <p:ph type="pic" sz="quarter" idx="16"/>
          </p:nvPr>
        </p:nvSpPr>
        <p:spPr>
          <a:xfrm>
            <a:off x="3276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7" name="Text Placeholder 2"/>
          <p:cNvSpPr>
            <a:spLocks noGrp="1"/>
          </p:cNvSpPr>
          <p:nvPr>
            <p:ph type="body" sz="quarter" idx="13"/>
          </p:nvPr>
        </p:nvSpPr>
        <p:spPr>
          <a:xfrm>
            <a:off x="236537" y="1237099"/>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834755878"/>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Body and Picture Lower 3">
    <p:spTree>
      <p:nvGrpSpPr>
        <p:cNvPr id="1" name=""/>
        <p:cNvGrpSpPr/>
        <p:nvPr/>
      </p:nvGrpSpPr>
      <p:grpSpPr>
        <a:xfrm>
          <a:off x="0" y="0"/>
          <a:ext cx="0" cy="0"/>
          <a:chOff x="0" y="0"/>
          <a:chExt cx="0" cy="0"/>
        </a:xfrm>
      </p:grpSpPr>
      <p:sp>
        <p:nvSpPr>
          <p:cNvPr id="17" name="Picture Placeholder 16"/>
          <p:cNvSpPr>
            <a:spLocks noGrp="1"/>
          </p:cNvSpPr>
          <p:nvPr>
            <p:ph type="pic" sz="quarter" idx="14"/>
          </p:nvPr>
        </p:nvSpPr>
        <p:spPr>
          <a:xfrm>
            <a:off x="327600"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8" name="Picture Placeholder 16"/>
          <p:cNvSpPr>
            <a:spLocks noGrp="1"/>
          </p:cNvSpPr>
          <p:nvPr>
            <p:ph type="pic" sz="quarter" idx="15"/>
          </p:nvPr>
        </p:nvSpPr>
        <p:spPr>
          <a:xfrm>
            <a:off x="3201023"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9" name="Picture Placeholder 16"/>
          <p:cNvSpPr>
            <a:spLocks noGrp="1"/>
          </p:cNvSpPr>
          <p:nvPr>
            <p:ph type="pic" sz="quarter" idx="16"/>
          </p:nvPr>
        </p:nvSpPr>
        <p:spPr>
          <a:xfrm>
            <a:off x="6067748"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1" name="Text Placeholder 2"/>
          <p:cNvSpPr>
            <a:spLocks noGrp="1"/>
          </p:cNvSpPr>
          <p:nvPr>
            <p:ph type="body" sz="quarter" idx="13"/>
          </p:nvPr>
        </p:nvSpPr>
        <p:spPr>
          <a:xfrm>
            <a:off x="236537" y="1237098"/>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06938600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Contents Lis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236537" y="1233071"/>
            <a:ext cx="8766174" cy="3172500"/>
          </a:xfrm>
          <a:prstGeom prst="rect">
            <a:avLst/>
          </a:prstGeom>
        </p:spPr>
        <p:txBody>
          <a:bodyPr/>
          <a:lstStyle>
            <a:lvl1pPr marL="269875" indent="-269875">
              <a:lnSpc>
                <a:spcPct val="100000"/>
              </a:lnSpc>
              <a:spcBef>
                <a:spcPts val="0"/>
              </a:spcBef>
              <a:buClrTx/>
              <a:buFont typeface="+mj-lt"/>
              <a:buAutoNum type="arabicPeriod"/>
              <a:defRPr sz="1800" b="1">
                <a:solidFill>
                  <a:schemeClr val="tx1"/>
                </a:solidFill>
                <a:latin typeface="Arial" pitchFamily="34" charset="0"/>
                <a:cs typeface="Arial" pitchFamily="34" charset="0"/>
              </a:defRPr>
            </a:lvl1pPr>
            <a:lvl2pPr marL="472500" indent="-135000">
              <a:lnSpc>
                <a:spcPct val="100000"/>
              </a:lnSpc>
              <a:spcBef>
                <a:spcPts val="0"/>
              </a:spcBef>
              <a:buClrTx/>
              <a:buFont typeface="Arial" pitchFamily="34" charset="0"/>
              <a:buChar char="•"/>
              <a:defRPr sz="16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content title</a:t>
            </a:r>
          </a:p>
        </p:txBody>
      </p:sp>
    </p:spTree>
    <p:extLst>
      <p:ext uri="{BB962C8B-B14F-4D97-AF65-F5344CB8AC3E}">
        <p14:creationId xmlns:p14="http://schemas.microsoft.com/office/powerpoint/2010/main" val="419407199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6"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142211220"/>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1443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scovery Sciences">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CRISPR_technology_for_genome_editing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319624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jpe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26" Type="http://schemas.openxmlformats.org/officeDocument/2006/relationships/slideLayout" Target="../slideLayouts/slideLayout50.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slideLayout" Target="../slideLayouts/slideLayout49.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29" Type="http://schemas.openxmlformats.org/officeDocument/2006/relationships/slideLayout" Target="../slideLayouts/slideLayout53.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slideLayout" Target="../slideLayouts/slideLayout48.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28" Type="http://schemas.openxmlformats.org/officeDocument/2006/relationships/slideLayout" Target="../slideLayouts/slideLayout52.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31" Type="http://schemas.openxmlformats.org/officeDocument/2006/relationships/image" Target="../media/image1.jpeg"/><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 Id="rId27" Type="http://schemas.openxmlformats.org/officeDocument/2006/relationships/slideLayout" Target="../slideLayouts/slideLayout51.xml"/><Relationship Id="rId30"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6.xml"/><Relationship Id="rId7" Type="http://schemas.openxmlformats.org/officeDocument/2006/relationships/image" Target="../media/image1.jpeg"/><Relationship Id="rId2" Type="http://schemas.openxmlformats.org/officeDocument/2006/relationships/slideLayout" Target="../slideLayouts/slideLayout55.xml"/><Relationship Id="rId1" Type="http://schemas.openxmlformats.org/officeDocument/2006/relationships/slideLayout" Target="../slideLayouts/slideLayout54.xml"/><Relationship Id="rId6" Type="http://schemas.openxmlformats.org/officeDocument/2006/relationships/theme" Target="../theme/theme3.xml"/><Relationship Id="rId5" Type="http://schemas.openxmlformats.org/officeDocument/2006/relationships/slideLayout" Target="../slideLayouts/slideLayout58.xml"/><Relationship Id="rId4" Type="http://schemas.openxmlformats.org/officeDocument/2006/relationships/slideLayout" Target="../slideLayouts/slideLayout5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slideLayout" Target="../slideLayouts/slideLayout71.xml"/><Relationship Id="rId18" Type="http://schemas.openxmlformats.org/officeDocument/2006/relationships/slideLayout" Target="../slideLayouts/slideLayout76.xml"/><Relationship Id="rId26" Type="http://schemas.openxmlformats.org/officeDocument/2006/relationships/slideLayout" Target="../slideLayouts/slideLayout84.xml"/><Relationship Id="rId3" Type="http://schemas.openxmlformats.org/officeDocument/2006/relationships/slideLayout" Target="../slideLayouts/slideLayout61.xml"/><Relationship Id="rId21" Type="http://schemas.openxmlformats.org/officeDocument/2006/relationships/slideLayout" Target="../slideLayouts/slideLayout79.xml"/><Relationship Id="rId7" Type="http://schemas.openxmlformats.org/officeDocument/2006/relationships/slideLayout" Target="../slideLayouts/slideLayout65.xml"/><Relationship Id="rId12" Type="http://schemas.openxmlformats.org/officeDocument/2006/relationships/slideLayout" Target="../slideLayouts/slideLayout70.xml"/><Relationship Id="rId17" Type="http://schemas.openxmlformats.org/officeDocument/2006/relationships/slideLayout" Target="../slideLayouts/slideLayout75.xml"/><Relationship Id="rId25" Type="http://schemas.openxmlformats.org/officeDocument/2006/relationships/slideLayout" Target="../slideLayouts/slideLayout83.xml"/><Relationship Id="rId2" Type="http://schemas.openxmlformats.org/officeDocument/2006/relationships/slideLayout" Target="../slideLayouts/slideLayout60.xml"/><Relationship Id="rId16" Type="http://schemas.openxmlformats.org/officeDocument/2006/relationships/slideLayout" Target="../slideLayouts/slideLayout74.xml"/><Relationship Id="rId20" Type="http://schemas.openxmlformats.org/officeDocument/2006/relationships/slideLayout" Target="../slideLayouts/slideLayout78.xml"/><Relationship Id="rId29" Type="http://schemas.openxmlformats.org/officeDocument/2006/relationships/image" Target="../media/image1.jpeg"/><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24" Type="http://schemas.openxmlformats.org/officeDocument/2006/relationships/slideLayout" Target="../slideLayouts/slideLayout82.xml"/><Relationship Id="rId5" Type="http://schemas.openxmlformats.org/officeDocument/2006/relationships/slideLayout" Target="../slideLayouts/slideLayout63.xml"/><Relationship Id="rId15" Type="http://schemas.openxmlformats.org/officeDocument/2006/relationships/slideLayout" Target="../slideLayouts/slideLayout73.xml"/><Relationship Id="rId23" Type="http://schemas.openxmlformats.org/officeDocument/2006/relationships/slideLayout" Target="../slideLayouts/slideLayout81.xml"/><Relationship Id="rId28" Type="http://schemas.openxmlformats.org/officeDocument/2006/relationships/theme" Target="../theme/theme4.xml"/><Relationship Id="rId10" Type="http://schemas.openxmlformats.org/officeDocument/2006/relationships/slideLayout" Target="../slideLayouts/slideLayout68.xml"/><Relationship Id="rId19" Type="http://schemas.openxmlformats.org/officeDocument/2006/relationships/slideLayout" Target="../slideLayouts/slideLayout77.xml"/><Relationship Id="rId4" Type="http://schemas.openxmlformats.org/officeDocument/2006/relationships/slideLayout" Target="../slideLayouts/slideLayout62.xml"/><Relationship Id="rId9" Type="http://schemas.openxmlformats.org/officeDocument/2006/relationships/slideLayout" Target="../slideLayouts/slideLayout67.xml"/><Relationship Id="rId14" Type="http://schemas.openxmlformats.org/officeDocument/2006/relationships/slideLayout" Target="../slideLayouts/slideLayout72.xml"/><Relationship Id="rId22" Type="http://schemas.openxmlformats.org/officeDocument/2006/relationships/slideLayout" Target="../slideLayouts/slideLayout80.xml"/><Relationship Id="rId27" Type="http://schemas.openxmlformats.org/officeDocument/2006/relationships/slideLayout" Target="../slideLayouts/slideLayout8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descr="AZ_SYMBOL_RGB.jpg"/>
          <p:cNvPicPr>
            <a:picLocks noChangeAspect="1"/>
          </p:cNvPicPr>
          <p:nvPr userDrawn="1"/>
        </p:nvPicPr>
        <p:blipFill>
          <a:blip r:embed="rId26"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211318905"/>
      </p:ext>
    </p:extLst>
  </p:cSld>
  <p:clrMap bg1="lt1" tx1="dk1" bg2="lt2" tx2="dk2" accent1="accent1" accent2="accent2" accent3="accent3" accent4="accent4" accent5="accent5" accent6="accent6" hlink="hlink" folHlink="folHlink"/>
  <p:sldLayoutIdLst>
    <p:sldLayoutId id="2147483752" r:id="rId1"/>
    <p:sldLayoutId id="2147483830" r:id="rId2"/>
    <p:sldLayoutId id="2147483828" r:id="rId3"/>
    <p:sldLayoutId id="2147483790" r:id="rId4"/>
    <p:sldLayoutId id="2147483792" r:id="rId5"/>
    <p:sldLayoutId id="2147483793" r:id="rId6"/>
    <p:sldLayoutId id="2147483824" r:id="rId7"/>
    <p:sldLayoutId id="2147483826" r:id="rId8"/>
    <p:sldLayoutId id="2147483794" r:id="rId9"/>
    <p:sldLayoutId id="2147483832" r:id="rId10"/>
    <p:sldLayoutId id="2147483842" r:id="rId11"/>
    <p:sldLayoutId id="2147483843" r:id="rId12"/>
    <p:sldLayoutId id="2147483844" r:id="rId13"/>
    <p:sldLayoutId id="2147483795" r:id="rId14"/>
    <p:sldLayoutId id="2147483796" r:id="rId15"/>
    <p:sldLayoutId id="2147483833" r:id="rId16"/>
    <p:sldLayoutId id="2147483837" r:id="rId17"/>
    <p:sldLayoutId id="2147483839" r:id="rId18"/>
    <p:sldLayoutId id="2147483797" r:id="rId19"/>
    <p:sldLayoutId id="2147483798" r:id="rId20"/>
    <p:sldLayoutId id="2147483799" r:id="rId21"/>
    <p:sldLayoutId id="2147483789" r:id="rId22"/>
    <p:sldLayoutId id="2147483848" r:id="rId23"/>
    <p:sldLayoutId id="2147483849" r:id="rId24"/>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5" name="Picture 4" descr="AZ_SYMBOL_RGB.jpg"/>
          <p:cNvPicPr>
            <a:picLocks noChangeAspect="1"/>
          </p:cNvPicPr>
          <p:nvPr userDrawn="1"/>
        </p:nvPicPr>
        <p:blipFill>
          <a:blip r:embed="rId31"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60529653"/>
      </p:ext>
    </p:extLst>
  </p:cSld>
  <p:clrMap bg1="lt1" tx1="dk1" bg2="lt2" tx2="dk2" accent1="accent1" accent2="accent2" accent3="accent3" accent4="accent4" accent5="accent5" accent6="accent6" hlink="hlink" folHlink="folHlink"/>
  <p:sldLayoutIdLst>
    <p:sldLayoutId id="2147483835" r:id="rId1"/>
    <p:sldLayoutId id="2147483831" r:id="rId2"/>
    <p:sldLayoutId id="2147483829" r:id="rId3"/>
    <p:sldLayoutId id="2147483812" r:id="rId4"/>
    <p:sldLayoutId id="2147483813" r:id="rId5"/>
    <p:sldLayoutId id="2147483814" r:id="rId6"/>
    <p:sldLayoutId id="2147483825" r:id="rId7"/>
    <p:sldLayoutId id="2147483827" r:id="rId8"/>
    <p:sldLayoutId id="2147483815" r:id="rId9"/>
    <p:sldLayoutId id="2147483811" r:id="rId10"/>
    <p:sldLayoutId id="2147483846" r:id="rId11"/>
    <p:sldLayoutId id="2147483845" r:id="rId12"/>
    <p:sldLayoutId id="2147483847" r:id="rId13"/>
    <p:sldLayoutId id="2147483806" r:id="rId14"/>
    <p:sldLayoutId id="2147483807" r:id="rId15"/>
    <p:sldLayoutId id="2147483841" r:id="rId16"/>
    <p:sldLayoutId id="2147483838" r:id="rId17"/>
    <p:sldLayoutId id="2147483840" r:id="rId18"/>
    <p:sldLayoutId id="2147483808" r:id="rId19"/>
    <p:sldLayoutId id="2147483809" r:id="rId20"/>
    <p:sldLayoutId id="2147483810" r:id="rId21"/>
    <p:sldLayoutId id="2147483816" r:id="rId22"/>
    <p:sldLayoutId id="2147483817" r:id="rId23"/>
    <p:sldLayoutId id="2147483818" r:id="rId24"/>
    <p:sldLayoutId id="2147483819" r:id="rId25"/>
    <p:sldLayoutId id="2147483820" r:id="rId26"/>
    <p:sldLayoutId id="2147483821" r:id="rId27"/>
    <p:sldLayoutId id="2147483822" r:id="rId28"/>
    <p:sldLayoutId id="2147483823" r:id="rId29"/>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5" name="Picture 4" descr="AZ_SYMBOL_RGB.jpg"/>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560800452"/>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4" name="Picture 3" descr="AZ_SYMBOL_RGB.jpg"/>
          <p:cNvPicPr>
            <a:picLocks noChangeAspect="1"/>
          </p:cNvPicPr>
          <p:nvPr userDrawn="1"/>
        </p:nvPicPr>
        <p:blipFill>
          <a:blip r:embed="rId29"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525332996"/>
      </p:ext>
    </p:extLst>
  </p:cSld>
  <p:clrMap bg1="lt1" tx1="dk1" bg2="lt2" tx2="dk2" accent1="accent1" accent2="accent2" accent3="accent3" accent4="accent4" accent5="accent5" accent6="accent6" hlink="hlink" folHlink="folHlink"/>
  <p:sldLayoutIdLst>
    <p:sldLayoutId id="2147483676" r:id="rId1"/>
    <p:sldLayoutId id="2147483714" r:id="rId2"/>
    <p:sldLayoutId id="2147483720" r:id="rId3"/>
    <p:sldLayoutId id="2147483721" r:id="rId4"/>
    <p:sldLayoutId id="2147483722" r:id="rId5"/>
    <p:sldLayoutId id="2147483723" r:id="rId6"/>
    <p:sldLayoutId id="2147483724" r:id="rId7"/>
    <p:sldLayoutId id="214748368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 id="2147483774" r:id="rId18"/>
    <p:sldLayoutId id="2147483775" r:id="rId19"/>
    <p:sldLayoutId id="2147483776" r:id="rId20"/>
    <p:sldLayoutId id="2147483777" r:id="rId21"/>
    <p:sldLayoutId id="2147483778" r:id="rId22"/>
    <p:sldLayoutId id="2147483779" r:id="rId23"/>
    <p:sldLayoutId id="2147483780" r:id="rId24"/>
    <p:sldLayoutId id="2147483781" r:id="rId25"/>
    <p:sldLayoutId id="2147483782" r:id="rId26"/>
    <p:sldLayoutId id="2147483783" r:id="rId27"/>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0.xml"/><Relationship Id="rId5" Type="http://schemas.openxmlformats.org/officeDocument/2006/relationships/hyperlink" Target="https://github.com/THargreaves/beginners-python/blob/master/session_seven/session_seven_filled_template.ipynb" TargetMode="External"/><Relationship Id="rId4" Type="http://schemas.openxmlformats.org/officeDocument/2006/relationships/hyperlink" Target="https://colab.research.google.com/github/THargreaves/beginners-python/blob/master/session_seven/session_seven_blank_template.ipynb"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49.tmp"/><Relationship Id="rId2" Type="http://schemas.openxmlformats.org/officeDocument/2006/relationships/notesSlide" Target="../notesSlides/notesSlide6.xml"/><Relationship Id="rId1" Type="http://schemas.openxmlformats.org/officeDocument/2006/relationships/slideLayout" Target="../slideLayouts/slideLayout24.xml"/><Relationship Id="rId6" Type="http://schemas.openxmlformats.org/officeDocument/2006/relationships/image" Target="../media/image48.tmp"/><Relationship Id="rId5" Type="http://schemas.openxmlformats.org/officeDocument/2006/relationships/image" Target="../media/image47.tmp"/><Relationship Id="rId4" Type="http://schemas.openxmlformats.org/officeDocument/2006/relationships/image" Target="../media/image46.tmp"/></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52.tmp"/><Relationship Id="rId2" Type="http://schemas.openxmlformats.org/officeDocument/2006/relationships/notesSlide" Target="../notesSlides/notesSlide7.xml"/><Relationship Id="rId1" Type="http://schemas.openxmlformats.org/officeDocument/2006/relationships/slideLayout" Target="../slideLayouts/slideLayout24.xml"/><Relationship Id="rId6" Type="http://schemas.openxmlformats.org/officeDocument/2006/relationships/image" Target="../media/image51.tmp"/><Relationship Id="rId5" Type="http://schemas.openxmlformats.org/officeDocument/2006/relationships/image" Target="../media/image50.tmp"/><Relationship Id="rId4" Type="http://schemas.openxmlformats.org/officeDocument/2006/relationships/image" Target="../media/image49.tmp"/></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xml"/><Relationship Id="rId1" Type="http://schemas.openxmlformats.org/officeDocument/2006/relationships/slideLayout" Target="../slideLayouts/slideLayout24.xml"/><Relationship Id="rId4" Type="http://schemas.openxmlformats.org/officeDocument/2006/relationships/image" Target="../media/image53.tmp"/></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24.xml"/><Relationship Id="rId6" Type="http://schemas.openxmlformats.org/officeDocument/2006/relationships/image" Target="../media/image56.tmp"/><Relationship Id="rId5" Type="http://schemas.openxmlformats.org/officeDocument/2006/relationships/image" Target="../media/image55.tmp"/><Relationship Id="rId4" Type="http://schemas.openxmlformats.org/officeDocument/2006/relationships/image" Target="../media/image54.tmp"/></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0.xml"/><Relationship Id="rId1" Type="http://schemas.openxmlformats.org/officeDocument/2006/relationships/slideLayout" Target="../slideLayouts/slideLayout24.xml"/><Relationship Id="rId6" Type="http://schemas.openxmlformats.org/officeDocument/2006/relationships/image" Target="../media/image59.tmp"/><Relationship Id="rId5" Type="http://schemas.openxmlformats.org/officeDocument/2006/relationships/image" Target="../media/image58.tmp"/><Relationship Id="rId4" Type="http://schemas.openxmlformats.org/officeDocument/2006/relationships/image" Target="../media/image57.tmp"/></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24.xml"/><Relationship Id="rId5" Type="http://schemas.openxmlformats.org/officeDocument/2006/relationships/image" Target="../media/image61.tmp"/><Relationship Id="rId4" Type="http://schemas.openxmlformats.org/officeDocument/2006/relationships/image" Target="../media/image60.tmp"/></Relationships>
</file>

<file path=ppt/slides/_rels/slide2.xml.rels><?xml version="1.0" encoding="UTF-8" standalone="yes"?>
<Relationships xmlns="http://schemas.openxmlformats.org/package/2006/relationships"><Relationship Id="rId3" Type="http://schemas.openxmlformats.org/officeDocument/2006/relationships/image" Target="../media/image36.tmp"/><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37.tmp"/><Relationship Id="rId2" Type="http://schemas.openxmlformats.org/officeDocument/2006/relationships/image" Target="../media/image35.png"/><Relationship Id="rId1" Type="http://schemas.openxmlformats.org/officeDocument/2006/relationships/slideLayout" Target="../slideLayouts/slideLayout24.xml"/><Relationship Id="rId4" Type="http://schemas.openxmlformats.org/officeDocument/2006/relationships/image" Target="../media/image38.tmp"/></Relationships>
</file>

<file path=ppt/slides/_rels/slide5.xml.rels><?xml version="1.0" encoding="UTF-8" standalone="yes"?>
<Relationships xmlns="http://schemas.openxmlformats.org/package/2006/relationships"><Relationship Id="rId3" Type="http://schemas.openxmlformats.org/officeDocument/2006/relationships/image" Target="../media/image39.tmp"/><Relationship Id="rId2" Type="http://schemas.openxmlformats.org/officeDocument/2006/relationships/image" Target="../media/image35.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xml"/><Relationship Id="rId1" Type="http://schemas.openxmlformats.org/officeDocument/2006/relationships/slideLayout" Target="../slideLayouts/slideLayout24.xml"/><Relationship Id="rId5" Type="http://schemas.openxmlformats.org/officeDocument/2006/relationships/image" Target="../media/image41.tmp"/><Relationship Id="rId4" Type="http://schemas.openxmlformats.org/officeDocument/2006/relationships/image" Target="../media/image40.tmp"/></Relationships>
</file>

<file path=ppt/slides/_rels/slide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xml"/><Relationship Id="rId1" Type="http://schemas.openxmlformats.org/officeDocument/2006/relationships/slideLayout" Target="../slideLayouts/slideLayout24.xml"/><Relationship Id="rId4" Type="http://schemas.openxmlformats.org/officeDocument/2006/relationships/image" Target="../media/image42.png"/></Relationships>
</file>

<file path=ppt/slides/_rels/slide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xml"/><Relationship Id="rId1" Type="http://schemas.openxmlformats.org/officeDocument/2006/relationships/slideLayout" Target="../slideLayouts/slideLayout24.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xml"/><Relationship Id="rId1" Type="http://schemas.openxmlformats.org/officeDocument/2006/relationships/slideLayout" Target="../slideLayouts/slideLayout24.xml"/><Relationship Id="rId4" Type="http://schemas.openxmlformats.org/officeDocument/2006/relationships/image" Target="../media/image45.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8AD59-EFB0-42F3-8BCC-D937A691AD5F}"/>
              </a:ext>
            </a:extLst>
          </p:cNvPr>
          <p:cNvSpPr>
            <a:spLocks noGrp="1"/>
          </p:cNvSpPr>
          <p:nvPr>
            <p:ph type="title"/>
          </p:nvPr>
        </p:nvSpPr>
        <p:spPr/>
        <p:txBody>
          <a:bodyPr/>
          <a:lstStyle/>
          <a:p>
            <a:r>
              <a:rPr lang="en-GB" dirty="0"/>
              <a:t>Beginner’s Python – Session Seven</a:t>
            </a:r>
          </a:p>
        </p:txBody>
      </p:sp>
      <p:sp>
        <p:nvSpPr>
          <p:cNvPr id="9" name="Text Placeholder 2">
            <a:extLst>
              <a:ext uri="{FF2B5EF4-FFF2-40B4-BE49-F238E27FC236}">
                <a16:creationId xmlns:a16="http://schemas.microsoft.com/office/drawing/2014/main" id="{ABC40F32-9AF0-4807-A64E-E26CD6496A17}"/>
              </a:ext>
            </a:extLst>
          </p:cNvPr>
          <p:cNvSpPr txBox="1">
            <a:spLocks/>
          </p:cNvSpPr>
          <p:nvPr/>
        </p:nvSpPr>
        <p:spPr>
          <a:xfrm>
            <a:off x="216001" y="2571750"/>
            <a:ext cx="6480000" cy="190800"/>
          </a:xfrm>
          <a:prstGeom prst="rect">
            <a:avLst/>
          </a:prstGeom>
        </p:spPr>
        <p:txBody>
          <a:bodyPr vert="horz"/>
          <a:lstStyle>
            <a:lvl1pPr marL="0" indent="0" algn="l" defTabSz="457200" rtl="0" eaLnBrk="1" latinLnBrk="0" hangingPunct="1">
              <a:lnSpc>
                <a:spcPts val="1100"/>
              </a:lnSpc>
              <a:spcBef>
                <a:spcPts val="0"/>
              </a:spcBef>
              <a:buFont typeface="Arial"/>
              <a:buNone/>
              <a:defRPr sz="1400" b="1" kern="1200">
                <a:solidFill>
                  <a:schemeClr val="tx1"/>
                </a:solidFill>
                <a:latin typeface="Arial" pitchFamily="34" charset="0"/>
                <a:ea typeface="+mn-ea"/>
                <a:cs typeface="Arial" pitchFamily="34" charset="0"/>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a:t>The AZ Code Club Team</a:t>
            </a:r>
            <a:endParaRPr lang="en-GB" dirty="0"/>
          </a:p>
        </p:txBody>
      </p:sp>
      <p:sp>
        <p:nvSpPr>
          <p:cNvPr id="12" name="TextBox 11">
            <a:extLst>
              <a:ext uri="{FF2B5EF4-FFF2-40B4-BE49-F238E27FC236}">
                <a16:creationId xmlns:a16="http://schemas.microsoft.com/office/drawing/2014/main" id="{985D365E-B96A-4BF7-92FA-6E93637DF714}"/>
              </a:ext>
            </a:extLst>
          </p:cNvPr>
          <p:cNvSpPr txBox="1"/>
          <p:nvPr/>
        </p:nvSpPr>
        <p:spPr>
          <a:xfrm>
            <a:off x="7712869" y="2486998"/>
            <a:ext cx="1321594" cy="246221"/>
          </a:xfrm>
          <a:prstGeom prst="rect">
            <a:avLst/>
          </a:prstGeom>
          <a:noFill/>
        </p:spPr>
        <p:txBody>
          <a:bodyPr wrap="square" rtlCol="0" anchor="ctr">
            <a:spAutoFit/>
          </a:bodyPr>
          <a:lstStyle/>
          <a:p>
            <a:pPr algn="ctr"/>
            <a:r>
              <a:rPr lang="en-GB" sz="1000" b="1" dirty="0"/>
              <a:t>Filled Template</a:t>
            </a:r>
          </a:p>
        </p:txBody>
      </p:sp>
      <p:pic>
        <p:nvPicPr>
          <p:cNvPr id="13" name="Picture 2" descr="Show notebooks in Drive">
            <a:extLst>
              <a:ext uri="{FF2B5EF4-FFF2-40B4-BE49-F238E27FC236}">
                <a16:creationId xmlns:a16="http://schemas.microsoft.com/office/drawing/2014/main" id="{F6321C25-0F74-408F-A3C5-50E86A60E21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098" b="19189"/>
          <a:stretch/>
        </p:blipFill>
        <p:spPr bwMode="auto">
          <a:xfrm>
            <a:off x="6490781" y="1764352"/>
            <a:ext cx="1102308" cy="68027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83469AF1-BC2E-4678-B395-B62C364BC3CC}"/>
              </a:ext>
            </a:extLst>
          </p:cNvPr>
          <p:cNvSpPr txBox="1"/>
          <p:nvPr/>
        </p:nvSpPr>
        <p:spPr>
          <a:xfrm>
            <a:off x="6386573" y="2486998"/>
            <a:ext cx="1321594" cy="246221"/>
          </a:xfrm>
          <a:prstGeom prst="rect">
            <a:avLst/>
          </a:prstGeom>
          <a:noFill/>
        </p:spPr>
        <p:txBody>
          <a:bodyPr wrap="square" rtlCol="0" anchor="ctr">
            <a:spAutoFit/>
          </a:bodyPr>
          <a:lstStyle/>
          <a:p>
            <a:pPr algn="ctr"/>
            <a:r>
              <a:rPr lang="en-GB" sz="1000" b="1" dirty="0"/>
              <a:t>Blank Template</a:t>
            </a:r>
          </a:p>
        </p:txBody>
      </p:sp>
      <p:pic>
        <p:nvPicPr>
          <p:cNvPr id="15" name="Picture 4" descr="File:Jupyter logo.svg - Wikimedia Commons">
            <a:extLst>
              <a:ext uri="{FF2B5EF4-FFF2-40B4-BE49-F238E27FC236}">
                <a16:creationId xmlns:a16="http://schemas.microsoft.com/office/drawing/2014/main" id="{C4C77A1E-3C15-42CF-AE22-AE64AA9F31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6802" y="1718983"/>
            <a:ext cx="649026" cy="752359"/>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hlinkClick r:id="rId4"/>
            <a:extLst>
              <a:ext uri="{FF2B5EF4-FFF2-40B4-BE49-F238E27FC236}">
                <a16:creationId xmlns:a16="http://schemas.microsoft.com/office/drawing/2014/main" id="{6220F8D2-33B8-4FEE-9932-C559DEECD523}"/>
              </a:ext>
            </a:extLst>
          </p:cNvPr>
          <p:cNvSpPr/>
          <p:nvPr/>
        </p:nvSpPr>
        <p:spPr>
          <a:xfrm>
            <a:off x="6445624" y="1585681"/>
            <a:ext cx="1186272" cy="1176867"/>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n>
                <a:solidFill>
                  <a:schemeClr val="tx1"/>
                </a:solidFill>
              </a:ln>
            </a:endParaRPr>
          </a:p>
        </p:txBody>
      </p:sp>
      <p:sp>
        <p:nvSpPr>
          <p:cNvPr id="17" name="Rectangle 16">
            <a:hlinkClick r:id="rId5"/>
            <a:extLst>
              <a:ext uri="{FF2B5EF4-FFF2-40B4-BE49-F238E27FC236}">
                <a16:creationId xmlns:a16="http://schemas.microsoft.com/office/drawing/2014/main" id="{9CEDB4F5-F9DD-47DC-A256-10DDF5DDC1D5}"/>
              </a:ext>
            </a:extLst>
          </p:cNvPr>
          <p:cNvSpPr/>
          <p:nvPr/>
        </p:nvSpPr>
        <p:spPr>
          <a:xfrm>
            <a:off x="7778179" y="1585681"/>
            <a:ext cx="1186272" cy="1176867"/>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n>
                <a:solidFill>
                  <a:schemeClr val="tx1"/>
                </a:solidFill>
              </a:ln>
              <a:noFill/>
            </a:endParaRPr>
          </a:p>
        </p:txBody>
      </p:sp>
    </p:spTree>
    <p:extLst>
      <p:ext uri="{BB962C8B-B14F-4D97-AF65-F5344CB8AC3E}">
        <p14:creationId xmlns:p14="http://schemas.microsoft.com/office/powerpoint/2010/main" val="211931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Working with Dictionaries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10</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3"/>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7"/>
            <a:ext cx="8619938" cy="2749572"/>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2000" dirty="0">
                <a:latin typeface="Arial"/>
                <a:cs typeface="Arial"/>
              </a:rPr>
              <a:t>By default, python usually interacts with dictionaries via their keys</a:t>
            </a:r>
          </a:p>
        </p:txBody>
      </p:sp>
      <p:sp>
        <p:nvSpPr>
          <p:cNvPr id="9" name="Text Placeholder 2">
            <a:extLst>
              <a:ext uri="{FF2B5EF4-FFF2-40B4-BE49-F238E27FC236}">
                <a16:creationId xmlns:a16="http://schemas.microsoft.com/office/drawing/2014/main" id="{757D3795-1486-40C0-A71B-F9CA199D1B92}"/>
              </a:ext>
            </a:extLst>
          </p:cNvPr>
          <p:cNvSpPr txBox="1">
            <a:spLocks/>
          </p:cNvSpPr>
          <p:nvPr/>
        </p:nvSpPr>
        <p:spPr>
          <a:xfrm>
            <a:off x="139686" y="2047862"/>
            <a:ext cx="2832114" cy="1663554"/>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GB" sz="2000" b="1" dirty="0">
                <a:latin typeface="Calibri"/>
                <a:cs typeface="Arial"/>
              </a:rPr>
              <a:t>Check for membership</a:t>
            </a: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algn="ctr"/>
            <a:endParaRPr lang="en-GB" sz="2000" b="1" dirty="0">
              <a:latin typeface="Calibri"/>
            </a:endParaRPr>
          </a:p>
          <a:p>
            <a:pPr marL="342900" indent="-342900" algn="ctr">
              <a:buFont typeface="Arial"/>
              <a:buChar char="•"/>
            </a:pPr>
            <a:endParaRPr lang="en-GB" sz="2000" b="1" dirty="0">
              <a:latin typeface="Calibri"/>
            </a:endParaRPr>
          </a:p>
        </p:txBody>
      </p:sp>
      <p:sp>
        <p:nvSpPr>
          <p:cNvPr id="13" name="Text Placeholder 2">
            <a:extLst>
              <a:ext uri="{FF2B5EF4-FFF2-40B4-BE49-F238E27FC236}">
                <a16:creationId xmlns:a16="http://schemas.microsoft.com/office/drawing/2014/main" id="{A1FA3161-1025-496B-8678-2F2635C24E98}"/>
              </a:ext>
            </a:extLst>
          </p:cNvPr>
          <p:cNvSpPr txBox="1">
            <a:spLocks/>
          </p:cNvSpPr>
          <p:nvPr/>
        </p:nvSpPr>
        <p:spPr>
          <a:xfrm>
            <a:off x="2995132" y="2047862"/>
            <a:ext cx="2832114" cy="1663554"/>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GB" sz="2000" b="1" dirty="0">
                <a:latin typeface="Calibri"/>
                <a:cs typeface="Arial"/>
              </a:rPr>
              <a:t>Looping over a dictionary</a:t>
            </a:r>
            <a:endParaRPr lang="en-US" b="1" dirty="0"/>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algn="ctr"/>
            <a:endParaRPr lang="en-GB" sz="2000" b="1" dirty="0">
              <a:latin typeface="Calibri"/>
            </a:endParaRPr>
          </a:p>
          <a:p>
            <a:pPr marL="342900" indent="-342900" algn="ctr">
              <a:buFont typeface="Arial"/>
              <a:buChar char="•"/>
            </a:pPr>
            <a:endParaRPr lang="en-GB" sz="2000" b="1" dirty="0">
              <a:latin typeface="Calibri"/>
            </a:endParaRPr>
          </a:p>
        </p:txBody>
      </p:sp>
      <p:sp>
        <p:nvSpPr>
          <p:cNvPr id="14" name="Text Placeholder 2">
            <a:extLst>
              <a:ext uri="{FF2B5EF4-FFF2-40B4-BE49-F238E27FC236}">
                <a16:creationId xmlns:a16="http://schemas.microsoft.com/office/drawing/2014/main" id="{B1627655-64AA-463C-8F65-529CB6983D0D}"/>
              </a:ext>
            </a:extLst>
          </p:cNvPr>
          <p:cNvSpPr txBox="1">
            <a:spLocks/>
          </p:cNvSpPr>
          <p:nvPr/>
        </p:nvSpPr>
        <p:spPr>
          <a:xfrm>
            <a:off x="5815404" y="2047862"/>
            <a:ext cx="2832114" cy="1663554"/>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GB" sz="2000" b="1" dirty="0">
                <a:latin typeface="Calibri"/>
                <a:cs typeface="Arial"/>
              </a:rPr>
              <a:t>Deleting an entry</a:t>
            </a: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algn="ctr"/>
            <a:endParaRPr lang="en-GB" sz="2000" b="1" dirty="0">
              <a:latin typeface="Calibri"/>
            </a:endParaRPr>
          </a:p>
          <a:p>
            <a:pPr marL="342900" indent="-342900" algn="ctr">
              <a:buFont typeface="Arial"/>
              <a:buChar char="•"/>
            </a:pPr>
            <a:endParaRPr lang="en-GB" sz="2000" b="1" dirty="0">
              <a:latin typeface="Calibri"/>
            </a:endParaRPr>
          </a:p>
        </p:txBody>
      </p:sp>
      <p:pic>
        <p:nvPicPr>
          <p:cNvPr id="12" name="Picture 11" descr="A screenshot of a computer&#10;&#10;Description automatically generated">
            <a:extLst>
              <a:ext uri="{FF2B5EF4-FFF2-40B4-BE49-F238E27FC236}">
                <a16:creationId xmlns:a16="http://schemas.microsoft.com/office/drawing/2014/main" id="{93CDC603-BEA7-C6A3-385F-08CDC26577C5}"/>
              </a:ext>
            </a:extLst>
          </p:cNvPr>
          <p:cNvPicPr>
            <a:picLocks noChangeAspect="1"/>
          </p:cNvPicPr>
          <p:nvPr/>
        </p:nvPicPr>
        <p:blipFill>
          <a:blip r:embed="rId4"/>
          <a:stretch>
            <a:fillRect/>
          </a:stretch>
        </p:blipFill>
        <p:spPr>
          <a:xfrm>
            <a:off x="470972" y="2640668"/>
            <a:ext cx="1974165" cy="1457521"/>
          </a:xfrm>
          <a:prstGeom prst="rect">
            <a:avLst/>
          </a:prstGeom>
        </p:spPr>
      </p:pic>
      <p:pic>
        <p:nvPicPr>
          <p:cNvPr id="17" name="Picture 16" descr="A screenshot of a computer&#10;&#10;Description automatically generated">
            <a:extLst>
              <a:ext uri="{FF2B5EF4-FFF2-40B4-BE49-F238E27FC236}">
                <a16:creationId xmlns:a16="http://schemas.microsoft.com/office/drawing/2014/main" id="{46662C96-9676-1507-6ECE-A84AEE22A089}"/>
              </a:ext>
            </a:extLst>
          </p:cNvPr>
          <p:cNvPicPr>
            <a:picLocks noChangeAspect="1"/>
          </p:cNvPicPr>
          <p:nvPr/>
        </p:nvPicPr>
        <p:blipFill>
          <a:blip r:embed="rId5"/>
          <a:stretch>
            <a:fillRect/>
          </a:stretch>
        </p:blipFill>
        <p:spPr>
          <a:xfrm>
            <a:off x="3538522" y="2845959"/>
            <a:ext cx="1738729" cy="1782197"/>
          </a:xfrm>
          <a:prstGeom prst="rect">
            <a:avLst/>
          </a:prstGeom>
        </p:spPr>
      </p:pic>
      <p:pic>
        <p:nvPicPr>
          <p:cNvPr id="19" name="Picture 18" descr="A screenshot of a computer code&#10;&#10;Description automatically generated">
            <a:extLst>
              <a:ext uri="{FF2B5EF4-FFF2-40B4-BE49-F238E27FC236}">
                <a16:creationId xmlns:a16="http://schemas.microsoft.com/office/drawing/2014/main" id="{2E0DC09F-E82C-3B26-5234-38D13BD51D1E}"/>
              </a:ext>
            </a:extLst>
          </p:cNvPr>
          <p:cNvPicPr>
            <a:picLocks noChangeAspect="1"/>
          </p:cNvPicPr>
          <p:nvPr/>
        </p:nvPicPr>
        <p:blipFill>
          <a:blip r:embed="rId6"/>
          <a:stretch>
            <a:fillRect/>
          </a:stretch>
        </p:blipFill>
        <p:spPr>
          <a:xfrm>
            <a:off x="6149858" y="2559169"/>
            <a:ext cx="2040150" cy="1936633"/>
          </a:xfrm>
          <a:prstGeom prst="rect">
            <a:avLst/>
          </a:prstGeom>
        </p:spPr>
      </p:pic>
      <p:pic>
        <p:nvPicPr>
          <p:cNvPr id="25" name="Picture 24">
            <a:extLst>
              <a:ext uri="{FF2B5EF4-FFF2-40B4-BE49-F238E27FC236}">
                <a16:creationId xmlns:a16="http://schemas.microsoft.com/office/drawing/2014/main" id="{B71C38C6-B139-743B-D52C-152A55C3EA3D}"/>
              </a:ext>
            </a:extLst>
          </p:cNvPr>
          <p:cNvPicPr>
            <a:picLocks noChangeAspect="1"/>
          </p:cNvPicPr>
          <p:nvPr/>
        </p:nvPicPr>
        <p:blipFill>
          <a:blip r:embed="rId7"/>
          <a:stretch>
            <a:fillRect/>
          </a:stretch>
        </p:blipFill>
        <p:spPr>
          <a:xfrm>
            <a:off x="694369" y="1239737"/>
            <a:ext cx="7427033" cy="605921"/>
          </a:xfrm>
          <a:prstGeom prst="rect">
            <a:avLst/>
          </a:prstGeom>
        </p:spPr>
      </p:pic>
    </p:spTree>
    <p:extLst>
      <p:ext uri="{BB962C8B-B14F-4D97-AF65-F5344CB8AC3E}">
        <p14:creationId xmlns:p14="http://schemas.microsoft.com/office/powerpoint/2010/main" val="3835775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Working with Dictionaries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11</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3"/>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7"/>
            <a:ext cx="8619938" cy="2749572"/>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2000" dirty="0">
                <a:latin typeface="Arial"/>
                <a:cs typeface="Arial"/>
              </a:rPr>
              <a:t>If you want to interact with a dictionary via it’s keys or items, this can be done manually.</a:t>
            </a:r>
          </a:p>
        </p:txBody>
      </p:sp>
      <p:pic>
        <p:nvPicPr>
          <p:cNvPr id="25" name="Picture 24">
            <a:extLst>
              <a:ext uri="{FF2B5EF4-FFF2-40B4-BE49-F238E27FC236}">
                <a16:creationId xmlns:a16="http://schemas.microsoft.com/office/drawing/2014/main" id="{B71C38C6-B139-743B-D52C-152A55C3EA3D}"/>
              </a:ext>
            </a:extLst>
          </p:cNvPr>
          <p:cNvPicPr>
            <a:picLocks noChangeAspect="1"/>
          </p:cNvPicPr>
          <p:nvPr/>
        </p:nvPicPr>
        <p:blipFill>
          <a:blip r:embed="rId4"/>
          <a:stretch>
            <a:fillRect/>
          </a:stretch>
        </p:blipFill>
        <p:spPr>
          <a:xfrm>
            <a:off x="694369" y="1516024"/>
            <a:ext cx="7427033" cy="605921"/>
          </a:xfrm>
          <a:prstGeom prst="rect">
            <a:avLst/>
          </a:prstGeom>
        </p:spPr>
      </p:pic>
      <p:pic>
        <p:nvPicPr>
          <p:cNvPr id="5" name="Picture 4" descr="A close-up of a website&#10;&#10;Description automatically generated">
            <a:extLst>
              <a:ext uri="{FF2B5EF4-FFF2-40B4-BE49-F238E27FC236}">
                <a16:creationId xmlns:a16="http://schemas.microsoft.com/office/drawing/2014/main" id="{6377B8D9-7742-7626-65B9-7394F2C6DB15}"/>
              </a:ext>
            </a:extLst>
          </p:cNvPr>
          <p:cNvPicPr>
            <a:picLocks noChangeAspect="1"/>
          </p:cNvPicPr>
          <p:nvPr/>
        </p:nvPicPr>
        <p:blipFill>
          <a:blip r:embed="rId5"/>
          <a:stretch>
            <a:fillRect/>
          </a:stretch>
        </p:blipFill>
        <p:spPr>
          <a:xfrm>
            <a:off x="453716" y="2996322"/>
            <a:ext cx="2480258" cy="853209"/>
          </a:xfrm>
          <a:prstGeom prst="rect">
            <a:avLst/>
          </a:prstGeom>
        </p:spPr>
      </p:pic>
      <p:pic>
        <p:nvPicPr>
          <p:cNvPr id="15" name="Picture 14" descr="A screenshot of a computer code&#10;&#10;Description automatically generated">
            <a:extLst>
              <a:ext uri="{FF2B5EF4-FFF2-40B4-BE49-F238E27FC236}">
                <a16:creationId xmlns:a16="http://schemas.microsoft.com/office/drawing/2014/main" id="{0A210B29-BE9B-83CA-67CE-D1DE13ABC445}"/>
              </a:ext>
            </a:extLst>
          </p:cNvPr>
          <p:cNvPicPr>
            <a:picLocks noChangeAspect="1"/>
          </p:cNvPicPr>
          <p:nvPr/>
        </p:nvPicPr>
        <p:blipFill>
          <a:blip r:embed="rId6"/>
          <a:stretch>
            <a:fillRect/>
          </a:stretch>
        </p:blipFill>
        <p:spPr>
          <a:xfrm>
            <a:off x="3109697" y="2609319"/>
            <a:ext cx="2367294" cy="1753551"/>
          </a:xfrm>
          <a:prstGeom prst="rect">
            <a:avLst/>
          </a:prstGeom>
        </p:spPr>
      </p:pic>
      <p:pic>
        <p:nvPicPr>
          <p:cNvPr id="18" name="Picture 17" descr="A screenshot of a computer code&#10;&#10;Description automatically generated">
            <a:extLst>
              <a:ext uri="{FF2B5EF4-FFF2-40B4-BE49-F238E27FC236}">
                <a16:creationId xmlns:a16="http://schemas.microsoft.com/office/drawing/2014/main" id="{BC94007E-42B0-DD59-A1AF-40A48406D272}"/>
              </a:ext>
            </a:extLst>
          </p:cNvPr>
          <p:cNvPicPr>
            <a:picLocks noChangeAspect="1"/>
          </p:cNvPicPr>
          <p:nvPr/>
        </p:nvPicPr>
        <p:blipFill>
          <a:blip r:embed="rId7"/>
          <a:stretch>
            <a:fillRect/>
          </a:stretch>
        </p:blipFill>
        <p:spPr>
          <a:xfrm>
            <a:off x="5702989" y="2571749"/>
            <a:ext cx="2579915" cy="1858793"/>
          </a:xfrm>
          <a:prstGeom prst="rect">
            <a:avLst/>
          </a:prstGeom>
        </p:spPr>
      </p:pic>
    </p:spTree>
    <p:extLst>
      <p:ext uri="{BB962C8B-B14F-4D97-AF65-F5344CB8AC3E}">
        <p14:creationId xmlns:p14="http://schemas.microsoft.com/office/powerpoint/2010/main" val="3086354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More Dictionaries Puzzles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12</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3"/>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9579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Create a function that takes a string as input, and outputs a dictionary containing the number of times each character appears in the string. Try running it on the string “beginners python”.</a:t>
            </a:r>
          </a:p>
          <a:p>
            <a:pPr marL="342900" indent="-342900">
              <a:buFont typeface="Arial"/>
              <a:buChar char="•"/>
            </a:pPr>
            <a:r>
              <a:rPr lang="en-GB" sz="2000" dirty="0">
                <a:latin typeface="Arial"/>
                <a:cs typeface="Arial"/>
              </a:rPr>
              <a:t>Modify the function so it prints an output of the form below (bonus points if you can correct my grammar):</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There are many modifications you could make to this function, e.g. printing out the letters in order of frequency, dealing with capital letters. I encourage you to do some experimenting in your own time.</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endParaRPr lang="en-GB" sz="2000" dirty="0">
              <a:latin typeface="Arial"/>
              <a:cs typeface="Arial"/>
            </a:endParaRPr>
          </a:p>
          <a:p>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p:txBody>
      </p:sp>
      <p:pic>
        <p:nvPicPr>
          <p:cNvPr id="7" name="Picture 6" descr="A white background with black text&#10;&#10;Description automatically generated">
            <a:extLst>
              <a:ext uri="{FF2B5EF4-FFF2-40B4-BE49-F238E27FC236}">
                <a16:creationId xmlns:a16="http://schemas.microsoft.com/office/drawing/2014/main" id="{60370483-D22E-229D-3F14-790A7C923EDA}"/>
              </a:ext>
            </a:extLst>
          </p:cNvPr>
          <p:cNvPicPr>
            <a:picLocks noChangeAspect="1"/>
          </p:cNvPicPr>
          <p:nvPr/>
        </p:nvPicPr>
        <p:blipFill rotWithShape="1">
          <a:blip r:embed="rId4"/>
          <a:srcRect b="77740"/>
          <a:stretch/>
        </p:blipFill>
        <p:spPr>
          <a:xfrm>
            <a:off x="2572161" y="2571750"/>
            <a:ext cx="3999678" cy="711179"/>
          </a:xfrm>
          <a:prstGeom prst="rect">
            <a:avLst/>
          </a:prstGeom>
        </p:spPr>
      </p:pic>
    </p:spTree>
    <p:extLst>
      <p:ext uri="{BB962C8B-B14F-4D97-AF65-F5344CB8AC3E}">
        <p14:creationId xmlns:p14="http://schemas.microsoft.com/office/powerpoint/2010/main" val="646436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More Dictionaries Puzzles – Solutions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13</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3"/>
          <a:srcRect l="2982" t="3174" r="2869" b="2900"/>
          <a:stretch/>
        </p:blipFill>
        <p:spPr>
          <a:xfrm>
            <a:off x="8576572" y="4598283"/>
            <a:ext cx="498106" cy="496941"/>
          </a:xfrm>
          <a:prstGeom prst="ellipse">
            <a:avLst/>
          </a:prstGeom>
        </p:spPr>
      </p:pic>
      <p:pic>
        <p:nvPicPr>
          <p:cNvPr id="5" name="Picture 4" descr="A screen shot of a computer program&#10;&#10;Description automatically generated">
            <a:extLst>
              <a:ext uri="{FF2B5EF4-FFF2-40B4-BE49-F238E27FC236}">
                <a16:creationId xmlns:a16="http://schemas.microsoft.com/office/drawing/2014/main" id="{7C45F57C-5AEE-8363-BF20-2C9648903570}"/>
              </a:ext>
            </a:extLst>
          </p:cNvPr>
          <p:cNvPicPr>
            <a:picLocks noChangeAspect="1"/>
          </p:cNvPicPr>
          <p:nvPr/>
        </p:nvPicPr>
        <p:blipFill>
          <a:blip r:embed="rId4"/>
          <a:stretch>
            <a:fillRect/>
          </a:stretch>
        </p:blipFill>
        <p:spPr>
          <a:xfrm>
            <a:off x="237062" y="1599802"/>
            <a:ext cx="2417598" cy="2046679"/>
          </a:xfrm>
          <a:prstGeom prst="rect">
            <a:avLst/>
          </a:prstGeom>
        </p:spPr>
      </p:pic>
      <p:pic>
        <p:nvPicPr>
          <p:cNvPr id="9" name="Picture 8" descr="A computer code with colorful text&#10;&#10;Description automatically generated">
            <a:extLst>
              <a:ext uri="{FF2B5EF4-FFF2-40B4-BE49-F238E27FC236}">
                <a16:creationId xmlns:a16="http://schemas.microsoft.com/office/drawing/2014/main" id="{EC6904AE-9017-E0FB-8456-C4BA3A2C7026}"/>
              </a:ext>
            </a:extLst>
          </p:cNvPr>
          <p:cNvPicPr>
            <a:picLocks noChangeAspect="1"/>
          </p:cNvPicPr>
          <p:nvPr/>
        </p:nvPicPr>
        <p:blipFill>
          <a:blip r:embed="rId5"/>
          <a:stretch>
            <a:fillRect/>
          </a:stretch>
        </p:blipFill>
        <p:spPr>
          <a:xfrm>
            <a:off x="2846111" y="683856"/>
            <a:ext cx="5621055" cy="1928321"/>
          </a:xfrm>
          <a:prstGeom prst="rect">
            <a:avLst/>
          </a:prstGeom>
        </p:spPr>
      </p:pic>
      <p:pic>
        <p:nvPicPr>
          <p:cNvPr id="12" name="Picture 11" descr="A computer code with text&#10;&#10;Description automatically generated with medium confidence">
            <a:extLst>
              <a:ext uri="{FF2B5EF4-FFF2-40B4-BE49-F238E27FC236}">
                <a16:creationId xmlns:a16="http://schemas.microsoft.com/office/drawing/2014/main" id="{AE1C371F-388B-0374-A72A-978CD5694FF9}"/>
              </a:ext>
            </a:extLst>
          </p:cNvPr>
          <p:cNvPicPr>
            <a:picLocks noChangeAspect="1"/>
          </p:cNvPicPr>
          <p:nvPr/>
        </p:nvPicPr>
        <p:blipFill>
          <a:blip r:embed="rId6"/>
          <a:stretch>
            <a:fillRect/>
          </a:stretch>
        </p:blipFill>
        <p:spPr>
          <a:xfrm>
            <a:off x="2846110" y="2729509"/>
            <a:ext cx="5621055" cy="2292126"/>
          </a:xfrm>
          <a:prstGeom prst="rect">
            <a:avLst/>
          </a:prstGeom>
        </p:spPr>
      </p:pic>
      <p:sp>
        <p:nvSpPr>
          <p:cNvPr id="13" name="TextBox 12">
            <a:extLst>
              <a:ext uri="{FF2B5EF4-FFF2-40B4-BE49-F238E27FC236}">
                <a16:creationId xmlns:a16="http://schemas.microsoft.com/office/drawing/2014/main" id="{F770EE66-3BEE-C08F-2A28-E3BB9A85DD24}"/>
              </a:ext>
            </a:extLst>
          </p:cNvPr>
          <p:cNvSpPr txBox="1"/>
          <p:nvPr/>
        </p:nvSpPr>
        <p:spPr>
          <a:xfrm>
            <a:off x="237062" y="1261248"/>
            <a:ext cx="1750919" cy="338554"/>
          </a:xfrm>
          <a:prstGeom prst="rect">
            <a:avLst/>
          </a:prstGeom>
          <a:noFill/>
        </p:spPr>
        <p:txBody>
          <a:bodyPr wrap="square" rtlCol="0">
            <a:spAutoFit/>
          </a:bodyPr>
          <a:lstStyle/>
          <a:p>
            <a:r>
              <a:rPr lang="en-GB" sz="1600" dirty="0"/>
              <a:t>Initial solution</a:t>
            </a:r>
          </a:p>
        </p:txBody>
      </p:sp>
      <p:sp>
        <p:nvSpPr>
          <p:cNvPr id="14" name="TextBox 13">
            <a:extLst>
              <a:ext uri="{FF2B5EF4-FFF2-40B4-BE49-F238E27FC236}">
                <a16:creationId xmlns:a16="http://schemas.microsoft.com/office/drawing/2014/main" id="{F9035B0B-A3E9-D9E3-69C8-36B22F4BAF08}"/>
              </a:ext>
            </a:extLst>
          </p:cNvPr>
          <p:cNvSpPr txBox="1"/>
          <p:nvPr/>
        </p:nvSpPr>
        <p:spPr>
          <a:xfrm>
            <a:off x="5773272" y="683856"/>
            <a:ext cx="2693894" cy="338554"/>
          </a:xfrm>
          <a:prstGeom prst="rect">
            <a:avLst/>
          </a:prstGeom>
          <a:noFill/>
        </p:spPr>
        <p:txBody>
          <a:bodyPr wrap="square" rtlCol="0">
            <a:spAutoFit/>
          </a:bodyPr>
          <a:lstStyle/>
          <a:p>
            <a:pPr algn="r"/>
            <a:r>
              <a:rPr lang="en-GB" sz="1600" dirty="0"/>
              <a:t>With print functionality</a:t>
            </a:r>
          </a:p>
        </p:txBody>
      </p:sp>
      <p:sp>
        <p:nvSpPr>
          <p:cNvPr id="15" name="TextBox 14">
            <a:extLst>
              <a:ext uri="{FF2B5EF4-FFF2-40B4-BE49-F238E27FC236}">
                <a16:creationId xmlns:a16="http://schemas.microsoft.com/office/drawing/2014/main" id="{139FB69E-95D0-D252-5EF9-237C7357AE00}"/>
              </a:ext>
            </a:extLst>
          </p:cNvPr>
          <p:cNvSpPr txBox="1"/>
          <p:nvPr/>
        </p:nvSpPr>
        <p:spPr>
          <a:xfrm>
            <a:off x="5773271" y="2729509"/>
            <a:ext cx="2693894" cy="338554"/>
          </a:xfrm>
          <a:prstGeom prst="rect">
            <a:avLst/>
          </a:prstGeom>
          <a:noFill/>
        </p:spPr>
        <p:txBody>
          <a:bodyPr wrap="square" rtlCol="0">
            <a:spAutoFit/>
          </a:bodyPr>
          <a:lstStyle/>
          <a:p>
            <a:pPr algn="r"/>
            <a:r>
              <a:rPr lang="en-GB" sz="1600" dirty="0"/>
              <a:t>With correct grammar</a:t>
            </a:r>
          </a:p>
        </p:txBody>
      </p:sp>
    </p:spTree>
    <p:extLst>
      <p:ext uri="{BB962C8B-B14F-4D97-AF65-F5344CB8AC3E}">
        <p14:creationId xmlns:p14="http://schemas.microsoft.com/office/powerpoint/2010/main" val="3209071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Handling Missing Keys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14</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3"/>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9579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2000" dirty="0">
                <a:latin typeface="Arial"/>
                <a:cs typeface="Arial"/>
              </a:rPr>
              <a:t>The </a:t>
            </a:r>
            <a:r>
              <a:rPr lang="en-GB" sz="2000" dirty="0">
                <a:latin typeface="Consolas" panose="020B0609020204030204" pitchFamily="49" charset="0"/>
                <a:cs typeface="Arial"/>
              </a:rPr>
              <a:t>.get()</a:t>
            </a:r>
            <a:r>
              <a:rPr lang="en-GB" sz="2000" dirty="0">
                <a:latin typeface="Arial"/>
                <a:cs typeface="Arial"/>
              </a:rPr>
              <a:t> method allows you to specify a default value to return if the given key does not appear in the dictionary.</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endParaRPr lang="en-GB" sz="2000" dirty="0">
              <a:latin typeface="Arial"/>
              <a:cs typeface="Arial"/>
            </a:endParaRPr>
          </a:p>
          <a:p>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p:txBody>
      </p:sp>
      <p:pic>
        <p:nvPicPr>
          <p:cNvPr id="7" name="Picture 6" descr="A screenshot of a computer&#10;&#10;Description automatically generated">
            <a:extLst>
              <a:ext uri="{FF2B5EF4-FFF2-40B4-BE49-F238E27FC236}">
                <a16:creationId xmlns:a16="http://schemas.microsoft.com/office/drawing/2014/main" id="{D8F836E3-95F8-299E-7331-8DBE309593BF}"/>
              </a:ext>
            </a:extLst>
          </p:cNvPr>
          <p:cNvPicPr>
            <a:picLocks noChangeAspect="1"/>
          </p:cNvPicPr>
          <p:nvPr/>
        </p:nvPicPr>
        <p:blipFill>
          <a:blip r:embed="rId4"/>
          <a:stretch>
            <a:fillRect/>
          </a:stretch>
        </p:blipFill>
        <p:spPr>
          <a:xfrm>
            <a:off x="286607" y="2103238"/>
            <a:ext cx="2627632" cy="2099041"/>
          </a:xfrm>
          <a:prstGeom prst="rect">
            <a:avLst/>
          </a:prstGeom>
        </p:spPr>
      </p:pic>
      <p:pic>
        <p:nvPicPr>
          <p:cNvPr id="12" name="Picture 11" descr="A screenshot of a computer error&#10;&#10;Description automatically generated">
            <a:extLst>
              <a:ext uri="{FF2B5EF4-FFF2-40B4-BE49-F238E27FC236}">
                <a16:creationId xmlns:a16="http://schemas.microsoft.com/office/drawing/2014/main" id="{CAD76931-09FF-54AA-C86B-965D6D1D9CDC}"/>
              </a:ext>
            </a:extLst>
          </p:cNvPr>
          <p:cNvPicPr>
            <a:picLocks noChangeAspect="1"/>
          </p:cNvPicPr>
          <p:nvPr/>
        </p:nvPicPr>
        <p:blipFill>
          <a:blip r:embed="rId5"/>
          <a:stretch>
            <a:fillRect/>
          </a:stretch>
        </p:blipFill>
        <p:spPr>
          <a:xfrm>
            <a:off x="3043420" y="2103238"/>
            <a:ext cx="2713141" cy="2048025"/>
          </a:xfrm>
          <a:prstGeom prst="rect">
            <a:avLst/>
          </a:prstGeom>
        </p:spPr>
      </p:pic>
      <p:pic>
        <p:nvPicPr>
          <p:cNvPr id="14" name="Picture 13" descr="A close-up of a computer screen&#10;&#10;Description automatically generated">
            <a:extLst>
              <a:ext uri="{FF2B5EF4-FFF2-40B4-BE49-F238E27FC236}">
                <a16:creationId xmlns:a16="http://schemas.microsoft.com/office/drawing/2014/main" id="{83E2B9FE-6886-AF22-3F08-915D35EE2F45}"/>
              </a:ext>
            </a:extLst>
          </p:cNvPr>
          <p:cNvPicPr>
            <a:picLocks noChangeAspect="1"/>
          </p:cNvPicPr>
          <p:nvPr/>
        </p:nvPicPr>
        <p:blipFill>
          <a:blip r:embed="rId6"/>
          <a:stretch>
            <a:fillRect/>
          </a:stretch>
        </p:blipFill>
        <p:spPr>
          <a:xfrm>
            <a:off x="5885742" y="2116394"/>
            <a:ext cx="2859166" cy="988618"/>
          </a:xfrm>
          <a:prstGeom prst="rect">
            <a:avLst/>
          </a:prstGeom>
        </p:spPr>
      </p:pic>
    </p:spTree>
    <p:extLst>
      <p:ext uri="{BB962C8B-B14F-4D97-AF65-F5344CB8AC3E}">
        <p14:creationId xmlns:p14="http://schemas.microsoft.com/office/powerpoint/2010/main" val="1288073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Dictionaries and Lists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15</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3"/>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9579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Lists can appear as values in a dictionary (though this can quickly get confusing with double indexing – </a:t>
            </a:r>
            <a:r>
              <a:rPr lang="en-GB" sz="2000" dirty="0">
                <a:latin typeface="Consolas" panose="020B0609020204030204" pitchFamily="49" charset="0"/>
                <a:cs typeface="Arial"/>
              </a:rPr>
              <a:t>d[“x”][0])</a:t>
            </a:r>
          </a:p>
          <a:p>
            <a:pPr marL="342900" indent="-342900">
              <a:buFont typeface="Arial"/>
              <a:buChar char="•"/>
            </a:pPr>
            <a:r>
              <a:rPr lang="en-GB" sz="2000" dirty="0">
                <a:latin typeface="Arial"/>
                <a:cs typeface="Arial"/>
              </a:rPr>
              <a:t>However, lists </a:t>
            </a:r>
            <a:r>
              <a:rPr lang="en-GB" sz="2000" b="1" dirty="0">
                <a:latin typeface="Arial"/>
                <a:cs typeface="Arial"/>
              </a:rPr>
              <a:t>cannot </a:t>
            </a:r>
            <a:r>
              <a:rPr lang="en-GB" sz="2000" dirty="0">
                <a:latin typeface="Arial"/>
                <a:cs typeface="Arial"/>
              </a:rPr>
              <a:t>be used as keys. This is because they are </a:t>
            </a:r>
            <a:r>
              <a:rPr lang="en-GB" sz="2000" b="1" dirty="0">
                <a:latin typeface="Arial"/>
                <a:cs typeface="Arial"/>
              </a:rPr>
              <a:t>mutable </a:t>
            </a:r>
            <a:r>
              <a:rPr lang="en-GB" sz="2000" dirty="0">
                <a:latin typeface="Arial"/>
                <a:cs typeface="Arial"/>
              </a:rPr>
              <a:t>– they can be altered after their creation, and without re-assignment.</a:t>
            </a:r>
          </a:p>
          <a:p>
            <a:pPr marL="342900" indent="-342900">
              <a:buFont typeface="Arial"/>
              <a:buChar char="•"/>
            </a:pPr>
            <a:r>
              <a:rPr lang="en-GB" sz="2000" dirty="0">
                <a:latin typeface="Arial"/>
                <a:cs typeface="Arial"/>
              </a:rPr>
              <a:t>Tuples are immutable, and thus can be used as keys.</a:t>
            </a: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Can a dictionary be used as a key in another dictionary? 🤔</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endParaRPr lang="en-GB" sz="2000" dirty="0">
              <a:latin typeface="Arial"/>
              <a:cs typeface="Arial"/>
            </a:endParaRPr>
          </a:p>
          <a:p>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p:txBody>
      </p:sp>
    </p:spTree>
    <p:extLst>
      <p:ext uri="{BB962C8B-B14F-4D97-AF65-F5344CB8AC3E}">
        <p14:creationId xmlns:p14="http://schemas.microsoft.com/office/powerpoint/2010/main" val="1356777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Advanced Dictionaries Puzzles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16</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3"/>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9579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Use the </a:t>
            </a:r>
            <a:r>
              <a:rPr lang="en-GB" sz="2000" dirty="0">
                <a:latin typeface="Consolas" panose="020B0609020204030204" pitchFamily="49" charset="0"/>
                <a:cs typeface="Arial"/>
              </a:rPr>
              <a:t>.get()</a:t>
            </a:r>
            <a:r>
              <a:rPr lang="en-GB" sz="2000" dirty="0">
                <a:latin typeface="+mn-lt"/>
                <a:cs typeface="Arial"/>
              </a:rPr>
              <a:t> </a:t>
            </a:r>
            <a:r>
              <a:rPr lang="en-GB" sz="2000" dirty="0">
                <a:latin typeface="Arial"/>
                <a:cs typeface="Arial"/>
              </a:rPr>
              <a:t>method to re-write the function you wrote in the previous exercise without any </a:t>
            </a:r>
            <a:r>
              <a:rPr lang="en-GB" sz="2000" dirty="0">
                <a:latin typeface="Consolas" panose="020B0609020204030204" pitchFamily="49" charset="0"/>
                <a:cs typeface="Arial"/>
              </a:rPr>
              <a:t>if</a:t>
            </a:r>
            <a:r>
              <a:rPr lang="en-GB" sz="2000" dirty="0">
                <a:latin typeface="Arial"/>
                <a:cs typeface="Arial"/>
              </a:rPr>
              <a:t> statements.</a:t>
            </a:r>
          </a:p>
          <a:p>
            <a:pPr marL="342900" indent="-342900">
              <a:buFont typeface="Arial"/>
              <a:buChar char="•"/>
            </a:pPr>
            <a:r>
              <a:rPr lang="en-GB" sz="2000" dirty="0">
                <a:latin typeface="Arial"/>
                <a:cs typeface="Arial"/>
              </a:rPr>
              <a:t>Create a function that takes as input a dictionary </a:t>
            </a:r>
            <a:r>
              <a:rPr lang="en-GB" sz="2000" dirty="0">
                <a:latin typeface="Consolas" panose="020B0609020204030204" pitchFamily="49" charset="0"/>
                <a:cs typeface="Arial"/>
              </a:rPr>
              <a:t>g</a:t>
            </a:r>
            <a:r>
              <a:rPr lang="en-GB" sz="2000" dirty="0">
                <a:latin typeface="Arial"/>
                <a:cs typeface="Arial"/>
              </a:rPr>
              <a:t>, and returns a dictionary </a:t>
            </a:r>
            <a:r>
              <a:rPr lang="en-GB" sz="2000" dirty="0">
                <a:latin typeface="Consolas" panose="020B0609020204030204" pitchFamily="49" charset="0"/>
                <a:cs typeface="Arial"/>
              </a:rPr>
              <a:t>h</a:t>
            </a:r>
            <a:r>
              <a:rPr lang="en-GB" sz="2000" dirty="0">
                <a:latin typeface="Arial"/>
                <a:cs typeface="Arial"/>
              </a:rPr>
              <a:t> such that </a:t>
            </a:r>
          </a:p>
          <a:p>
            <a:pPr marL="800100" lvl="1" indent="-342900">
              <a:buFont typeface="Arial" panose="020B0604020202020204" pitchFamily="34" charset="0"/>
              <a:buChar char="•"/>
            </a:pPr>
            <a:r>
              <a:rPr lang="en-GB" sz="2000" dirty="0">
                <a:latin typeface="Arial"/>
                <a:cs typeface="Arial"/>
              </a:rPr>
              <a:t>the keys of </a:t>
            </a:r>
            <a:r>
              <a:rPr lang="en-GB" sz="2000" dirty="0">
                <a:latin typeface="Consolas" panose="020B0609020204030204" pitchFamily="49" charset="0"/>
                <a:cs typeface="Arial"/>
              </a:rPr>
              <a:t>h</a:t>
            </a:r>
            <a:r>
              <a:rPr lang="en-GB" sz="2000" dirty="0">
                <a:latin typeface="Arial"/>
                <a:cs typeface="Arial"/>
              </a:rPr>
              <a:t> are the values </a:t>
            </a:r>
            <a:r>
              <a:rPr lang="en-GB" sz="2000" dirty="0">
                <a:latin typeface="Consolas" panose="020B0609020204030204" pitchFamily="49" charset="0"/>
                <a:cs typeface="Arial"/>
              </a:rPr>
              <a:t>g</a:t>
            </a:r>
          </a:p>
          <a:p>
            <a:pPr marL="800100" lvl="1" indent="-342900">
              <a:buFont typeface="Arial"/>
              <a:buChar char="•"/>
            </a:pPr>
            <a:r>
              <a:rPr lang="en-GB" sz="2000" dirty="0">
                <a:latin typeface="Arial"/>
                <a:cs typeface="Arial"/>
              </a:rPr>
              <a:t>The value of </a:t>
            </a:r>
            <a:r>
              <a:rPr lang="en-GB" sz="2000" dirty="0">
                <a:latin typeface="Consolas" panose="020B0609020204030204" pitchFamily="49" charset="0"/>
                <a:cs typeface="Arial"/>
              </a:rPr>
              <a:t>h[y]</a:t>
            </a:r>
            <a:r>
              <a:rPr lang="en-GB" sz="2000" dirty="0">
                <a:latin typeface="Arial"/>
                <a:cs typeface="Arial"/>
              </a:rPr>
              <a:t> is a is a list of keys </a:t>
            </a:r>
            <a:r>
              <a:rPr lang="en-GB" sz="2000" dirty="0">
                <a:latin typeface="Consolas" panose="020B0609020204030204" pitchFamily="49" charset="0"/>
                <a:cs typeface="Arial"/>
              </a:rPr>
              <a:t>x</a:t>
            </a:r>
            <a:r>
              <a:rPr lang="en-GB" sz="2000" dirty="0">
                <a:latin typeface="Arial"/>
                <a:cs typeface="Arial"/>
              </a:rPr>
              <a:t> such that </a:t>
            </a:r>
            <a:r>
              <a:rPr lang="en-GB" sz="2000" dirty="0">
                <a:latin typeface="Consolas" panose="020B0609020204030204" pitchFamily="49" charset="0"/>
                <a:cs typeface="Arial"/>
              </a:rPr>
              <a:t>g[x] = y</a:t>
            </a:r>
          </a:p>
          <a:p>
            <a:pPr lvl="1"/>
            <a:endParaRPr lang="en-GB" sz="2000" dirty="0">
              <a:latin typeface="Consolas" panose="020B0609020204030204" pitchFamily="49" charset="0"/>
              <a:cs typeface="Arial"/>
            </a:endParaRPr>
          </a:p>
          <a:p>
            <a:pPr lvl="1"/>
            <a:r>
              <a:rPr lang="en-GB" sz="2000" dirty="0">
                <a:latin typeface="Calibri" panose="020F0502020204030204" pitchFamily="34" charset="0"/>
                <a:cs typeface="Calibri" panose="020F0502020204030204" pitchFamily="34" charset="0"/>
              </a:rPr>
              <a:t>e.g. if g = {“a”:1, “b”:1, “c”:2}, then h should be such that h[1] = [“a”, “b”], h[2] = [“c”]</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endParaRPr lang="en-GB" sz="2000" dirty="0">
              <a:latin typeface="Arial"/>
              <a:cs typeface="Arial"/>
            </a:endParaRPr>
          </a:p>
          <a:p>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p:txBody>
      </p:sp>
    </p:spTree>
    <p:extLst>
      <p:ext uri="{BB962C8B-B14F-4D97-AF65-F5344CB8AC3E}">
        <p14:creationId xmlns:p14="http://schemas.microsoft.com/office/powerpoint/2010/main" val="39536021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Advanced Dictionaries Puzzles – Solutions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17</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3"/>
          <a:srcRect l="2982" t="3174" r="2869" b="2900"/>
          <a:stretch/>
        </p:blipFill>
        <p:spPr>
          <a:xfrm>
            <a:off x="8576572" y="4598283"/>
            <a:ext cx="498106" cy="496941"/>
          </a:xfrm>
          <a:prstGeom prst="ellipse">
            <a:avLst/>
          </a:prstGeom>
        </p:spPr>
      </p:pic>
      <p:pic>
        <p:nvPicPr>
          <p:cNvPr id="9" name="Picture 8" descr="A computer screen shot of a code&#10;&#10;Description automatically generated">
            <a:extLst>
              <a:ext uri="{FF2B5EF4-FFF2-40B4-BE49-F238E27FC236}">
                <a16:creationId xmlns:a16="http://schemas.microsoft.com/office/drawing/2014/main" id="{8307C196-5C35-3492-FB61-6CEA3CABE68E}"/>
              </a:ext>
            </a:extLst>
          </p:cNvPr>
          <p:cNvPicPr>
            <a:picLocks noChangeAspect="1"/>
          </p:cNvPicPr>
          <p:nvPr/>
        </p:nvPicPr>
        <p:blipFill>
          <a:blip r:embed="rId4"/>
          <a:stretch>
            <a:fillRect/>
          </a:stretch>
        </p:blipFill>
        <p:spPr>
          <a:xfrm>
            <a:off x="430306" y="1945354"/>
            <a:ext cx="3939988" cy="1516003"/>
          </a:xfrm>
          <a:prstGeom prst="rect">
            <a:avLst/>
          </a:prstGeom>
        </p:spPr>
      </p:pic>
      <p:pic>
        <p:nvPicPr>
          <p:cNvPr id="12" name="Picture 11" descr="A computer screen shot of a code&#10;&#10;Description automatically generated">
            <a:extLst>
              <a:ext uri="{FF2B5EF4-FFF2-40B4-BE49-F238E27FC236}">
                <a16:creationId xmlns:a16="http://schemas.microsoft.com/office/drawing/2014/main" id="{D912B6DF-44EB-6E8C-A792-2EA2C265BBA1}"/>
              </a:ext>
            </a:extLst>
          </p:cNvPr>
          <p:cNvPicPr>
            <a:picLocks noChangeAspect="1"/>
          </p:cNvPicPr>
          <p:nvPr/>
        </p:nvPicPr>
        <p:blipFill>
          <a:blip r:embed="rId5"/>
          <a:stretch>
            <a:fillRect/>
          </a:stretch>
        </p:blipFill>
        <p:spPr>
          <a:xfrm>
            <a:off x="4773708" y="1585327"/>
            <a:ext cx="3240021" cy="2324100"/>
          </a:xfrm>
          <a:prstGeom prst="rect">
            <a:avLst/>
          </a:prstGeom>
        </p:spPr>
      </p:pic>
    </p:spTree>
    <p:extLst>
      <p:ext uri="{BB962C8B-B14F-4D97-AF65-F5344CB8AC3E}">
        <p14:creationId xmlns:p14="http://schemas.microsoft.com/office/powerpoint/2010/main" val="552336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Beginners Python Session 7 - Dictionaries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2</a:t>
            </a:fld>
            <a:endParaRPr lang="en-GB"/>
          </a:p>
        </p:txBody>
      </p:sp>
      <p:pic>
        <p:nvPicPr>
          <p:cNvPr id="6" name="Picture 5">
            <a:extLst>
              <a:ext uri="{FF2B5EF4-FFF2-40B4-BE49-F238E27FC236}">
                <a16:creationId xmlns:a16="http://schemas.microsoft.com/office/drawing/2014/main" id="{37949AE5-D60E-4936-B98F-425E2E107293}"/>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9" name="Text Placeholder 2">
            <a:extLst>
              <a:ext uri="{FF2B5EF4-FFF2-40B4-BE49-F238E27FC236}">
                <a16:creationId xmlns:a16="http://schemas.microsoft.com/office/drawing/2014/main" id="{EFADBC8D-294D-4832-A9A1-5CC2FA0C5801}"/>
              </a:ext>
            </a:extLst>
          </p:cNvPr>
          <p:cNvSpPr>
            <a:spLocks noGrp="1"/>
          </p:cNvSpPr>
          <p:nvPr>
            <p:ph type="body" sz="quarter" idx="11"/>
          </p:nvPr>
        </p:nvSpPr>
        <p:spPr>
          <a:xfrm>
            <a:off x="237061" y="726112"/>
            <a:ext cx="8196470" cy="3172141"/>
          </a:xfrm>
        </p:spPr>
        <p:txBody>
          <a:bodyPr vert="horz" anchor="t"/>
          <a:lstStyle/>
          <a:p>
            <a:r>
              <a:rPr lang="en-GB" sz="2000" b="1" dirty="0">
                <a:latin typeface="Arial"/>
                <a:cs typeface="Arial"/>
              </a:rPr>
              <a:t>Starter Questions</a:t>
            </a:r>
            <a:r>
              <a:rPr lang="en-GB" sz="2000" dirty="0">
                <a:latin typeface="Arial"/>
                <a:cs typeface="Arial"/>
              </a:rPr>
              <a:t>:</a:t>
            </a:r>
          </a:p>
          <a:p>
            <a:endParaRPr lang="en-GB" sz="2000" dirty="0">
              <a:latin typeface="Arial"/>
              <a:cs typeface="Arial"/>
            </a:endParaRPr>
          </a:p>
          <a:p>
            <a:r>
              <a:rPr lang="en-GB" sz="2000" dirty="0">
                <a:latin typeface="Arial"/>
                <a:cs typeface="Arial"/>
              </a:rPr>
              <a:t>	What are the relative advantages of lists and tuples, i.e. why might    	you choose to use one over the other?</a:t>
            </a:r>
          </a:p>
          <a:p>
            <a:endParaRPr lang="en-GB" sz="2000" dirty="0">
              <a:latin typeface="Arial"/>
              <a:cs typeface="Arial"/>
            </a:endParaRPr>
          </a:p>
          <a:p>
            <a:r>
              <a:rPr lang="en-GB" sz="2000" dirty="0">
                <a:latin typeface="Arial"/>
                <a:cs typeface="Arial"/>
              </a:rPr>
              <a:t>	Are there any common disadvantages of both lists and tuples?</a:t>
            </a:r>
          </a:p>
        </p:txBody>
      </p:sp>
      <p:pic>
        <p:nvPicPr>
          <p:cNvPr id="5" name="Picture 4" descr="A number of numbers with green letters&#10;&#10;Description automatically generated with medium confidence">
            <a:extLst>
              <a:ext uri="{FF2B5EF4-FFF2-40B4-BE49-F238E27FC236}">
                <a16:creationId xmlns:a16="http://schemas.microsoft.com/office/drawing/2014/main" id="{779B98EA-1442-85DE-4259-9259E65329CF}"/>
              </a:ext>
            </a:extLst>
          </p:cNvPr>
          <p:cNvPicPr>
            <a:picLocks noChangeAspect="1"/>
          </p:cNvPicPr>
          <p:nvPr/>
        </p:nvPicPr>
        <p:blipFill>
          <a:blip r:embed="rId3"/>
          <a:stretch>
            <a:fillRect/>
          </a:stretch>
        </p:blipFill>
        <p:spPr>
          <a:xfrm>
            <a:off x="2434712" y="3000004"/>
            <a:ext cx="3801168" cy="1639231"/>
          </a:xfrm>
          <a:prstGeom prst="rect">
            <a:avLst/>
          </a:prstGeom>
        </p:spPr>
      </p:pic>
    </p:spTree>
    <p:extLst>
      <p:ext uri="{BB962C8B-B14F-4D97-AF65-F5344CB8AC3E}">
        <p14:creationId xmlns:p14="http://schemas.microsoft.com/office/powerpoint/2010/main" val="2499478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Limitations of Lists and Tuples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3</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3"/>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Lists and tuples are flexible data types but they also have limitations</a:t>
            </a:r>
          </a:p>
          <a:p>
            <a:pPr marL="342900" indent="-342900">
              <a:buFont typeface="Arial"/>
              <a:buChar char="•"/>
            </a:pPr>
            <a:r>
              <a:rPr lang="en-GB" sz="2000" dirty="0">
                <a:latin typeface="Arial"/>
                <a:cs typeface="Arial"/>
              </a:rPr>
              <a:t>They are a great way to store data that has a well-defined order and so can be indexed by non-negative integers</a:t>
            </a:r>
          </a:p>
          <a:p>
            <a:pPr marL="342900" indent="-342900">
              <a:buFont typeface="Arial"/>
              <a:buChar char="•"/>
            </a:pPr>
            <a:r>
              <a:rPr lang="en-GB" sz="2000" dirty="0">
                <a:latin typeface="Arial"/>
                <a:cs typeface="Arial"/>
              </a:rPr>
              <a:t>What can we do when the data we have to store doesn’t have such a nice structure? — We use a dictionary!</a:t>
            </a:r>
          </a:p>
          <a:p>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p:txBody>
      </p:sp>
      <p:graphicFrame>
        <p:nvGraphicFramePr>
          <p:cNvPr id="5" name="Table 6">
            <a:extLst>
              <a:ext uri="{FF2B5EF4-FFF2-40B4-BE49-F238E27FC236}">
                <a16:creationId xmlns:a16="http://schemas.microsoft.com/office/drawing/2014/main" id="{89A36678-E9CD-476D-8999-53CC95F410ED}"/>
              </a:ext>
            </a:extLst>
          </p:cNvPr>
          <p:cNvGraphicFramePr>
            <a:graphicFrameLocks noGrp="1"/>
          </p:cNvGraphicFramePr>
          <p:nvPr>
            <p:extLst>
              <p:ext uri="{D42A27DB-BD31-4B8C-83A1-F6EECF244321}">
                <p14:modId xmlns:p14="http://schemas.microsoft.com/office/powerpoint/2010/main" val="877469673"/>
              </p:ext>
            </p:extLst>
          </p:nvPr>
        </p:nvGraphicFramePr>
        <p:xfrm>
          <a:off x="1133856" y="2509033"/>
          <a:ext cx="2926080" cy="1854200"/>
        </p:xfrm>
        <a:graphic>
          <a:graphicData uri="http://schemas.openxmlformats.org/drawingml/2006/table">
            <a:tbl>
              <a:tblPr firstRow="1" bandRow="1">
                <a:tableStyleId>{5C22544A-7EE6-4342-B048-85BDC9FD1C3A}</a:tableStyleId>
              </a:tblPr>
              <a:tblGrid>
                <a:gridCol w="1463040">
                  <a:extLst>
                    <a:ext uri="{9D8B030D-6E8A-4147-A177-3AD203B41FA5}">
                      <a16:colId xmlns:a16="http://schemas.microsoft.com/office/drawing/2014/main" val="2637708828"/>
                    </a:ext>
                  </a:extLst>
                </a:gridCol>
                <a:gridCol w="1463040">
                  <a:extLst>
                    <a:ext uri="{9D8B030D-6E8A-4147-A177-3AD203B41FA5}">
                      <a16:colId xmlns:a16="http://schemas.microsoft.com/office/drawing/2014/main" val="234114213"/>
                    </a:ext>
                  </a:extLst>
                </a:gridCol>
              </a:tblGrid>
              <a:tr h="370840">
                <a:tc>
                  <a:txBody>
                    <a:bodyPr/>
                    <a:lstStyle/>
                    <a:p>
                      <a:pPr algn="ctr"/>
                      <a:r>
                        <a:rPr lang="en-GB" dirty="0"/>
                        <a:t>Index</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GB" dirty="0"/>
                        <a:t>Value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258948691"/>
                  </a:ext>
                </a:extLst>
              </a:tr>
              <a:tr h="370840">
                <a:tc>
                  <a:txBody>
                    <a:bodyPr/>
                    <a:lstStyle/>
                    <a:p>
                      <a:pPr algn="ctr"/>
                      <a:r>
                        <a:rPr lang="en-GB" dirty="0"/>
                        <a:t>0</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a:r>
                        <a:rPr lang="en-GB" dirty="0"/>
                        <a:t>Beijing</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168640017"/>
                  </a:ext>
                </a:extLst>
              </a:tr>
              <a:tr h="370840">
                <a:tc>
                  <a:txBody>
                    <a:bodyPr/>
                    <a:lstStyle/>
                    <a:p>
                      <a:pPr algn="ctr"/>
                      <a:r>
                        <a:rPr lang="en-GB" dirty="0"/>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a:r>
                        <a:rPr lang="en-GB" dirty="0"/>
                        <a:t>New Delhi</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721468022"/>
                  </a:ext>
                </a:extLst>
              </a:tr>
              <a:tr h="370840">
                <a:tc>
                  <a:txBody>
                    <a:bodyPr/>
                    <a:lstStyle/>
                    <a:p>
                      <a:pPr algn="ctr"/>
                      <a:r>
                        <a:rPr lang="en-GB" dirty="0"/>
                        <a:t>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a:r>
                        <a:rPr lang="en-GB" dirty="0"/>
                        <a:t>Tokyo</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479939298"/>
                  </a:ext>
                </a:extLst>
              </a:tr>
              <a:tr h="370840">
                <a:tc>
                  <a:txBody>
                    <a:bodyPr/>
                    <a:lstStyle/>
                    <a:p>
                      <a:pPr algn="ctr"/>
                      <a:r>
                        <a:rPr lang="en-GB" dirty="0"/>
                        <a:t>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a:r>
                        <a:rPr lang="en-GB" dirty="0"/>
                        <a:t>Moscow</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634222046"/>
                  </a:ext>
                </a:extLst>
              </a:tr>
            </a:tbl>
          </a:graphicData>
        </a:graphic>
      </p:graphicFrame>
      <p:graphicFrame>
        <p:nvGraphicFramePr>
          <p:cNvPr id="9" name="Table 6">
            <a:extLst>
              <a:ext uri="{FF2B5EF4-FFF2-40B4-BE49-F238E27FC236}">
                <a16:creationId xmlns:a16="http://schemas.microsoft.com/office/drawing/2014/main" id="{453E73E0-94B4-4381-A075-E51B70203121}"/>
              </a:ext>
            </a:extLst>
          </p:cNvPr>
          <p:cNvGraphicFramePr>
            <a:graphicFrameLocks noGrp="1"/>
          </p:cNvGraphicFramePr>
          <p:nvPr>
            <p:extLst>
              <p:ext uri="{D42A27DB-BD31-4B8C-83A1-F6EECF244321}">
                <p14:modId xmlns:p14="http://schemas.microsoft.com/office/powerpoint/2010/main" val="4245002094"/>
              </p:ext>
            </p:extLst>
          </p:nvPr>
        </p:nvGraphicFramePr>
        <p:xfrm>
          <a:off x="5084064" y="2511219"/>
          <a:ext cx="2926080" cy="1854200"/>
        </p:xfrm>
        <a:graphic>
          <a:graphicData uri="http://schemas.openxmlformats.org/drawingml/2006/table">
            <a:tbl>
              <a:tblPr firstRow="1" bandRow="1">
                <a:tableStyleId>{5C22544A-7EE6-4342-B048-85BDC9FD1C3A}</a:tableStyleId>
              </a:tblPr>
              <a:tblGrid>
                <a:gridCol w="1463040">
                  <a:extLst>
                    <a:ext uri="{9D8B030D-6E8A-4147-A177-3AD203B41FA5}">
                      <a16:colId xmlns:a16="http://schemas.microsoft.com/office/drawing/2014/main" val="2637708828"/>
                    </a:ext>
                  </a:extLst>
                </a:gridCol>
                <a:gridCol w="1463040">
                  <a:extLst>
                    <a:ext uri="{9D8B030D-6E8A-4147-A177-3AD203B41FA5}">
                      <a16:colId xmlns:a16="http://schemas.microsoft.com/office/drawing/2014/main" val="234114213"/>
                    </a:ext>
                  </a:extLst>
                </a:gridCol>
              </a:tblGrid>
              <a:tr h="370840">
                <a:tc>
                  <a:txBody>
                    <a:bodyPr/>
                    <a:lstStyle/>
                    <a:p>
                      <a:pPr algn="ctr"/>
                      <a:r>
                        <a:rPr lang="en-GB" dirty="0"/>
                        <a:t>Key</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GB" dirty="0"/>
                        <a:t>Value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258948691"/>
                  </a:ext>
                </a:extLst>
              </a:tr>
              <a:tr h="370840">
                <a:tc>
                  <a:txBody>
                    <a:bodyPr/>
                    <a:lstStyle/>
                    <a:p>
                      <a:pPr algn="ctr"/>
                      <a:r>
                        <a:rPr lang="en-GB" dirty="0"/>
                        <a:t>England</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a:r>
                        <a:rPr lang="en-GB" dirty="0"/>
                        <a:t>London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168640017"/>
                  </a:ext>
                </a:extLst>
              </a:tr>
              <a:tr h="370840">
                <a:tc>
                  <a:txBody>
                    <a:bodyPr/>
                    <a:lstStyle/>
                    <a:p>
                      <a:pPr algn="ctr"/>
                      <a:r>
                        <a:rPr lang="en-GB" dirty="0"/>
                        <a:t>France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a:r>
                        <a:rPr lang="en-GB" dirty="0"/>
                        <a:t>Paris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721468022"/>
                  </a:ext>
                </a:extLst>
              </a:tr>
              <a:tr h="370840">
                <a:tc>
                  <a:txBody>
                    <a:bodyPr/>
                    <a:lstStyle/>
                    <a:p>
                      <a:pPr algn="ctr"/>
                      <a:r>
                        <a:rPr lang="en-GB" dirty="0"/>
                        <a:t>Germany</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a:r>
                        <a:rPr lang="en-GB" dirty="0"/>
                        <a:t>Berlin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479939298"/>
                  </a:ext>
                </a:extLst>
              </a:tr>
              <a:tr h="370840">
                <a:tc>
                  <a:txBody>
                    <a:bodyPr/>
                    <a:lstStyle/>
                    <a:p>
                      <a:pPr algn="ctr"/>
                      <a:r>
                        <a:rPr lang="en-GB" dirty="0"/>
                        <a:t>Spain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a:r>
                        <a:rPr lang="en-GB" dirty="0"/>
                        <a:t>Madrid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634222046"/>
                  </a:ext>
                </a:extLst>
              </a:tr>
            </a:tbl>
          </a:graphicData>
        </a:graphic>
      </p:graphicFrame>
      <p:sp>
        <p:nvSpPr>
          <p:cNvPr id="8" name="TextBox 7">
            <a:extLst>
              <a:ext uri="{FF2B5EF4-FFF2-40B4-BE49-F238E27FC236}">
                <a16:creationId xmlns:a16="http://schemas.microsoft.com/office/drawing/2014/main" id="{CC26CABC-4821-45C3-8D12-172BB4AB081C}"/>
              </a:ext>
            </a:extLst>
          </p:cNvPr>
          <p:cNvSpPr txBox="1"/>
          <p:nvPr/>
        </p:nvSpPr>
        <p:spPr>
          <a:xfrm>
            <a:off x="1133856" y="4430545"/>
            <a:ext cx="2926080" cy="338554"/>
          </a:xfrm>
          <a:prstGeom prst="rect">
            <a:avLst/>
          </a:prstGeom>
          <a:noFill/>
        </p:spPr>
        <p:txBody>
          <a:bodyPr wrap="square" rtlCol="0">
            <a:spAutoFit/>
          </a:bodyPr>
          <a:lstStyle/>
          <a:p>
            <a:pPr algn="ctr"/>
            <a:r>
              <a:rPr lang="en-GB" sz="1600" b="1" dirty="0"/>
              <a:t>List/tuple paradigm</a:t>
            </a:r>
          </a:p>
        </p:txBody>
      </p:sp>
      <p:sp>
        <p:nvSpPr>
          <p:cNvPr id="12" name="TextBox 11">
            <a:extLst>
              <a:ext uri="{FF2B5EF4-FFF2-40B4-BE49-F238E27FC236}">
                <a16:creationId xmlns:a16="http://schemas.microsoft.com/office/drawing/2014/main" id="{42189275-00A2-482C-91F9-9E68F7E38F10}"/>
              </a:ext>
            </a:extLst>
          </p:cNvPr>
          <p:cNvSpPr txBox="1"/>
          <p:nvPr/>
        </p:nvSpPr>
        <p:spPr>
          <a:xfrm>
            <a:off x="5084064" y="4400329"/>
            <a:ext cx="2926080" cy="338554"/>
          </a:xfrm>
          <a:prstGeom prst="rect">
            <a:avLst/>
          </a:prstGeom>
          <a:noFill/>
        </p:spPr>
        <p:txBody>
          <a:bodyPr wrap="square" rtlCol="0">
            <a:spAutoFit/>
          </a:bodyPr>
          <a:lstStyle/>
          <a:p>
            <a:pPr algn="ctr"/>
            <a:r>
              <a:rPr lang="en-GB" sz="1600" b="1" dirty="0"/>
              <a:t>Dictionary paradigm</a:t>
            </a:r>
          </a:p>
        </p:txBody>
      </p:sp>
      <p:cxnSp>
        <p:nvCxnSpPr>
          <p:cNvPr id="7" name="Straight Arrow Connector 6">
            <a:extLst>
              <a:ext uri="{FF2B5EF4-FFF2-40B4-BE49-F238E27FC236}">
                <a16:creationId xmlns:a16="http://schemas.microsoft.com/office/drawing/2014/main" id="{E8EC5BAC-6B98-0E68-5FC9-A6ECCA90F786}"/>
              </a:ext>
            </a:extLst>
          </p:cNvPr>
          <p:cNvCxnSpPr>
            <a:cxnSpLocks/>
          </p:cNvCxnSpPr>
          <p:nvPr/>
        </p:nvCxnSpPr>
        <p:spPr>
          <a:xfrm>
            <a:off x="2321858" y="3070411"/>
            <a:ext cx="372036" cy="0"/>
          </a:xfrm>
          <a:prstGeom prst="straightConnector1">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52692AF2-47CC-A3A7-C64B-92410DEAFDFC}"/>
              </a:ext>
            </a:extLst>
          </p:cNvPr>
          <p:cNvCxnSpPr>
            <a:cxnSpLocks/>
          </p:cNvCxnSpPr>
          <p:nvPr/>
        </p:nvCxnSpPr>
        <p:spPr>
          <a:xfrm>
            <a:off x="2321858" y="3429001"/>
            <a:ext cx="372036" cy="0"/>
          </a:xfrm>
          <a:prstGeom prst="straightConnector1">
            <a:avLst/>
          </a:prstGeom>
          <a:ln>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D0D5BAFC-4265-963E-3CA8-E50EF5114A18}"/>
              </a:ext>
            </a:extLst>
          </p:cNvPr>
          <p:cNvCxnSpPr>
            <a:cxnSpLocks/>
          </p:cNvCxnSpPr>
          <p:nvPr/>
        </p:nvCxnSpPr>
        <p:spPr>
          <a:xfrm>
            <a:off x="2321858" y="3801036"/>
            <a:ext cx="372036" cy="0"/>
          </a:xfrm>
          <a:prstGeom prst="straightConnector1">
            <a:avLst/>
          </a:prstGeom>
          <a:ln>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51AA856B-C956-4ECB-16C7-181C9E634C5E}"/>
              </a:ext>
            </a:extLst>
          </p:cNvPr>
          <p:cNvCxnSpPr>
            <a:cxnSpLocks/>
          </p:cNvCxnSpPr>
          <p:nvPr/>
        </p:nvCxnSpPr>
        <p:spPr>
          <a:xfrm>
            <a:off x="2321858" y="4168589"/>
            <a:ext cx="372036" cy="0"/>
          </a:xfrm>
          <a:prstGeom prst="straightConnector1">
            <a:avLst/>
          </a:prstGeom>
          <a:ln>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3BAE1C16-3416-0DA6-3D32-8611A8E7FBF7}"/>
              </a:ext>
            </a:extLst>
          </p:cNvPr>
          <p:cNvCxnSpPr>
            <a:cxnSpLocks/>
          </p:cNvCxnSpPr>
          <p:nvPr/>
        </p:nvCxnSpPr>
        <p:spPr>
          <a:xfrm>
            <a:off x="2321858" y="3433484"/>
            <a:ext cx="372036" cy="0"/>
          </a:xfrm>
          <a:prstGeom prst="straightConnector1">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BCF9EA36-9A36-FC1A-DFBF-4D914E0196B3}"/>
              </a:ext>
            </a:extLst>
          </p:cNvPr>
          <p:cNvCxnSpPr>
            <a:cxnSpLocks/>
          </p:cNvCxnSpPr>
          <p:nvPr/>
        </p:nvCxnSpPr>
        <p:spPr>
          <a:xfrm>
            <a:off x="2321858" y="3805519"/>
            <a:ext cx="372036" cy="0"/>
          </a:xfrm>
          <a:prstGeom prst="straightConnector1">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D899DD30-C6FD-09E2-0358-C0EBE8E92CD8}"/>
              </a:ext>
            </a:extLst>
          </p:cNvPr>
          <p:cNvCxnSpPr>
            <a:cxnSpLocks/>
          </p:cNvCxnSpPr>
          <p:nvPr/>
        </p:nvCxnSpPr>
        <p:spPr>
          <a:xfrm>
            <a:off x="2321858" y="4173072"/>
            <a:ext cx="372036" cy="0"/>
          </a:xfrm>
          <a:prstGeom prst="straightConnector1">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034785DA-6F62-D790-9F2D-5D63613C37EE}"/>
              </a:ext>
            </a:extLst>
          </p:cNvPr>
          <p:cNvCxnSpPr>
            <a:cxnSpLocks/>
          </p:cNvCxnSpPr>
          <p:nvPr/>
        </p:nvCxnSpPr>
        <p:spPr>
          <a:xfrm>
            <a:off x="6411445" y="3074892"/>
            <a:ext cx="372036" cy="0"/>
          </a:xfrm>
          <a:prstGeom prst="straightConnector1">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BC7CD709-C818-17A6-A769-5E9F2B91CA76}"/>
              </a:ext>
            </a:extLst>
          </p:cNvPr>
          <p:cNvCxnSpPr>
            <a:cxnSpLocks/>
          </p:cNvCxnSpPr>
          <p:nvPr/>
        </p:nvCxnSpPr>
        <p:spPr>
          <a:xfrm>
            <a:off x="6411445" y="3437965"/>
            <a:ext cx="372036" cy="0"/>
          </a:xfrm>
          <a:prstGeom prst="straightConnector1">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7ED99412-46A0-D61C-9195-8E0E935942F4}"/>
              </a:ext>
            </a:extLst>
          </p:cNvPr>
          <p:cNvCxnSpPr>
            <a:cxnSpLocks/>
          </p:cNvCxnSpPr>
          <p:nvPr/>
        </p:nvCxnSpPr>
        <p:spPr>
          <a:xfrm>
            <a:off x="6411445" y="3810000"/>
            <a:ext cx="372036" cy="0"/>
          </a:xfrm>
          <a:prstGeom prst="straightConnector1">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D25F128A-B132-ED1F-11B4-7CBA3C234C9A}"/>
              </a:ext>
            </a:extLst>
          </p:cNvPr>
          <p:cNvCxnSpPr>
            <a:cxnSpLocks/>
          </p:cNvCxnSpPr>
          <p:nvPr/>
        </p:nvCxnSpPr>
        <p:spPr>
          <a:xfrm>
            <a:off x="6411445" y="4177553"/>
            <a:ext cx="372036" cy="0"/>
          </a:xfrm>
          <a:prstGeom prst="straightConnector1">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72188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Dictionaries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4</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We create dictionaries in Python using curly brackets {}</a:t>
            </a:r>
          </a:p>
          <a:p>
            <a:pPr marL="342900" indent="-342900">
              <a:buFont typeface="Arial"/>
              <a:buChar char="•"/>
            </a:pPr>
            <a:r>
              <a:rPr lang="en-GB" sz="2000" dirty="0">
                <a:latin typeface="Arial"/>
                <a:cs typeface="Arial"/>
              </a:rPr>
              <a:t>We then separate multiple </a:t>
            </a:r>
            <a:r>
              <a:rPr lang="en-GB" sz="2000" i="1" dirty="0">
                <a:latin typeface="Arial"/>
                <a:cs typeface="Arial"/>
              </a:rPr>
              <a:t>items</a:t>
            </a:r>
            <a:r>
              <a:rPr lang="en-GB" sz="2000" dirty="0">
                <a:latin typeface="Arial"/>
                <a:cs typeface="Arial"/>
              </a:rPr>
              <a:t> by commas</a:t>
            </a:r>
          </a:p>
          <a:p>
            <a:pPr marL="342900" indent="-342900">
              <a:buFont typeface="Arial"/>
              <a:buChar char="•"/>
            </a:pPr>
            <a:r>
              <a:rPr lang="en-GB" sz="2000" dirty="0">
                <a:latin typeface="Arial"/>
                <a:cs typeface="Arial"/>
              </a:rPr>
              <a:t>Each item is formed of a key-value pair separated by a colon</a:t>
            </a:r>
          </a:p>
          <a:p>
            <a:pPr marL="342900" indent="-342900">
              <a:buFont typeface="Arial"/>
              <a:buChar char="•"/>
            </a:pPr>
            <a:r>
              <a:rPr lang="en-GB" sz="2000" dirty="0">
                <a:latin typeface="Arial"/>
                <a:cs typeface="Arial"/>
              </a:rPr>
              <a:t>Keys are typically strings, integers, or floats and can be thought of as the ‘address’ of the value</a:t>
            </a:r>
          </a:p>
          <a:p>
            <a:pPr marL="342900" indent="-342900">
              <a:buFont typeface="Arial"/>
              <a:buChar char="•"/>
            </a:pPr>
            <a:r>
              <a:rPr lang="en-GB" sz="2000" dirty="0">
                <a:latin typeface="Arial"/>
                <a:cs typeface="Arial"/>
              </a:rPr>
              <a:t>We access dictionaries’ values in the same way as a list</a:t>
            </a:r>
          </a:p>
          <a:p>
            <a:pPr marL="342900" indent="-342900">
              <a:buFont typeface="Arial"/>
              <a:buChar char="•"/>
            </a:pPr>
            <a:r>
              <a:rPr lang="en-GB" sz="2000" dirty="0">
                <a:latin typeface="Arial"/>
                <a:cs typeface="Arial"/>
              </a:rPr>
              <a:t>Dictionaries, unlike lists, have no defined order</a:t>
            </a:r>
          </a:p>
        </p:txBody>
      </p:sp>
      <p:pic>
        <p:nvPicPr>
          <p:cNvPr id="10" name="Picture 9" descr="A screenshot of a computer&#10;&#10;Description automatically generated">
            <a:extLst>
              <a:ext uri="{FF2B5EF4-FFF2-40B4-BE49-F238E27FC236}">
                <a16:creationId xmlns:a16="http://schemas.microsoft.com/office/drawing/2014/main" id="{2B0354D3-6D74-C626-3F3C-94D25CCEFBB0}"/>
              </a:ext>
            </a:extLst>
          </p:cNvPr>
          <p:cNvPicPr>
            <a:picLocks noChangeAspect="1"/>
          </p:cNvPicPr>
          <p:nvPr/>
        </p:nvPicPr>
        <p:blipFill>
          <a:blip r:embed="rId3"/>
          <a:stretch>
            <a:fillRect/>
          </a:stretch>
        </p:blipFill>
        <p:spPr>
          <a:xfrm>
            <a:off x="714375" y="3096275"/>
            <a:ext cx="3633959" cy="1612419"/>
          </a:xfrm>
          <a:prstGeom prst="rect">
            <a:avLst/>
          </a:prstGeom>
        </p:spPr>
      </p:pic>
      <p:pic>
        <p:nvPicPr>
          <p:cNvPr id="13" name="Picture 12" descr="A white rectangular object with red text&#10;&#10;Description automatically generated">
            <a:extLst>
              <a:ext uri="{FF2B5EF4-FFF2-40B4-BE49-F238E27FC236}">
                <a16:creationId xmlns:a16="http://schemas.microsoft.com/office/drawing/2014/main" id="{97975E96-1091-2343-B2E5-B2419654C39C}"/>
              </a:ext>
            </a:extLst>
          </p:cNvPr>
          <p:cNvPicPr>
            <a:picLocks noChangeAspect="1"/>
          </p:cNvPicPr>
          <p:nvPr/>
        </p:nvPicPr>
        <p:blipFill>
          <a:blip r:embed="rId4"/>
          <a:stretch>
            <a:fillRect/>
          </a:stretch>
        </p:blipFill>
        <p:spPr>
          <a:xfrm>
            <a:off x="5181614" y="3433444"/>
            <a:ext cx="2561677" cy="938079"/>
          </a:xfrm>
          <a:prstGeom prst="rect">
            <a:avLst/>
          </a:prstGeom>
        </p:spPr>
      </p:pic>
    </p:spTree>
    <p:extLst>
      <p:ext uri="{BB962C8B-B14F-4D97-AF65-F5344CB8AC3E}">
        <p14:creationId xmlns:p14="http://schemas.microsoft.com/office/powerpoint/2010/main" val="3596002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Components of a Dictionary</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5</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The indexing objects of a dictionary are called </a:t>
            </a:r>
            <a:r>
              <a:rPr lang="en-GB" sz="2000" b="1" dirty="0">
                <a:latin typeface="Arial"/>
                <a:cs typeface="Arial"/>
              </a:rPr>
              <a:t>keys</a:t>
            </a:r>
            <a:endParaRPr lang="en-GB" sz="2000" dirty="0">
              <a:latin typeface="Arial"/>
              <a:cs typeface="Arial"/>
            </a:endParaRPr>
          </a:p>
          <a:p>
            <a:pPr marL="342900" indent="-342900">
              <a:buFont typeface="Arial"/>
              <a:buChar char="•"/>
            </a:pPr>
            <a:r>
              <a:rPr lang="en-GB" sz="2000" dirty="0">
                <a:latin typeface="Arial"/>
                <a:cs typeface="Arial"/>
              </a:rPr>
              <a:t>The values are called </a:t>
            </a:r>
            <a:r>
              <a:rPr lang="en-GB" sz="2000" b="1" dirty="0">
                <a:latin typeface="Arial"/>
                <a:cs typeface="Arial"/>
              </a:rPr>
              <a:t>values</a:t>
            </a:r>
            <a:endParaRPr lang="en-GB" sz="2000" dirty="0">
              <a:latin typeface="Arial"/>
              <a:cs typeface="Arial"/>
            </a:endParaRPr>
          </a:p>
          <a:p>
            <a:pPr marL="342900" indent="-342900">
              <a:buFont typeface="Arial"/>
              <a:buChar char="•"/>
            </a:pPr>
            <a:r>
              <a:rPr lang="en-GB" sz="2000" dirty="0">
                <a:latin typeface="Arial"/>
                <a:cs typeface="Arial"/>
              </a:rPr>
              <a:t>The (key, value) pairs are called </a:t>
            </a:r>
            <a:r>
              <a:rPr lang="en-GB" sz="2000" b="1" dirty="0">
                <a:latin typeface="Arial"/>
                <a:cs typeface="Arial"/>
              </a:rPr>
              <a:t>items</a:t>
            </a:r>
            <a:endParaRPr lang="en-GB" sz="2000" dirty="0">
              <a:latin typeface="Arial"/>
              <a:cs typeface="Arial"/>
            </a:endParaRPr>
          </a:p>
        </p:txBody>
      </p:sp>
      <p:pic>
        <p:nvPicPr>
          <p:cNvPr id="5" name="Picture 4" descr="A screenshot of a computer&#10;&#10;Description automatically generated">
            <a:extLst>
              <a:ext uri="{FF2B5EF4-FFF2-40B4-BE49-F238E27FC236}">
                <a16:creationId xmlns:a16="http://schemas.microsoft.com/office/drawing/2014/main" id="{4D88EA43-3410-3262-3ED7-9E41CADC96DA}"/>
              </a:ext>
            </a:extLst>
          </p:cNvPr>
          <p:cNvPicPr>
            <a:picLocks noChangeAspect="1"/>
          </p:cNvPicPr>
          <p:nvPr/>
        </p:nvPicPr>
        <p:blipFill>
          <a:blip r:embed="rId3"/>
          <a:stretch>
            <a:fillRect/>
          </a:stretch>
        </p:blipFill>
        <p:spPr>
          <a:xfrm>
            <a:off x="343846" y="2131151"/>
            <a:ext cx="8456307" cy="2190850"/>
          </a:xfrm>
          <a:prstGeom prst="rect">
            <a:avLst/>
          </a:prstGeom>
        </p:spPr>
      </p:pic>
    </p:spTree>
    <p:extLst>
      <p:ext uri="{BB962C8B-B14F-4D97-AF65-F5344CB8AC3E}">
        <p14:creationId xmlns:p14="http://schemas.microsoft.com/office/powerpoint/2010/main" val="2191254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Dictionaries – More Examples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6</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3"/>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1370800"/>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endParaRPr lang="en-GB" sz="2000" dirty="0">
              <a:latin typeface="Arial"/>
              <a:cs typeface="Arial"/>
            </a:endParaRPr>
          </a:p>
        </p:txBody>
      </p:sp>
      <p:pic>
        <p:nvPicPr>
          <p:cNvPr id="8" name="Picture 7" descr="A screenshot of a computer&#10;&#10;Description automatically generated">
            <a:extLst>
              <a:ext uri="{FF2B5EF4-FFF2-40B4-BE49-F238E27FC236}">
                <a16:creationId xmlns:a16="http://schemas.microsoft.com/office/drawing/2014/main" id="{2713215D-323C-F504-B99E-F7FDB4F9CD05}"/>
              </a:ext>
            </a:extLst>
          </p:cNvPr>
          <p:cNvPicPr>
            <a:picLocks noChangeAspect="1"/>
          </p:cNvPicPr>
          <p:nvPr/>
        </p:nvPicPr>
        <p:blipFill>
          <a:blip r:embed="rId4"/>
          <a:stretch>
            <a:fillRect/>
          </a:stretch>
        </p:blipFill>
        <p:spPr>
          <a:xfrm>
            <a:off x="4470366" y="1483612"/>
            <a:ext cx="3265264" cy="3256318"/>
          </a:xfrm>
          <a:prstGeom prst="rect">
            <a:avLst/>
          </a:prstGeom>
        </p:spPr>
      </p:pic>
      <p:cxnSp>
        <p:nvCxnSpPr>
          <p:cNvPr id="10" name="Straight Arrow Connector 9">
            <a:extLst>
              <a:ext uri="{FF2B5EF4-FFF2-40B4-BE49-F238E27FC236}">
                <a16:creationId xmlns:a16="http://schemas.microsoft.com/office/drawing/2014/main" id="{228BA32C-9C7F-F0DD-A88E-F7A11FDB3526}"/>
              </a:ext>
            </a:extLst>
          </p:cNvPr>
          <p:cNvCxnSpPr>
            <a:cxnSpLocks/>
          </p:cNvCxnSpPr>
          <p:nvPr/>
        </p:nvCxnSpPr>
        <p:spPr>
          <a:xfrm flipH="1">
            <a:off x="6703409" y="2519535"/>
            <a:ext cx="1111752" cy="421019"/>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31002B14-FBF7-83D2-3EDF-146E170A8F6A}"/>
              </a:ext>
            </a:extLst>
          </p:cNvPr>
          <p:cNvSpPr txBox="1"/>
          <p:nvPr/>
        </p:nvSpPr>
        <p:spPr>
          <a:xfrm>
            <a:off x="7815161" y="1999840"/>
            <a:ext cx="1285832" cy="1200329"/>
          </a:xfrm>
          <a:prstGeom prst="rect">
            <a:avLst/>
          </a:prstGeom>
          <a:noFill/>
        </p:spPr>
        <p:txBody>
          <a:bodyPr wrap="square" rtlCol="0">
            <a:spAutoFit/>
          </a:bodyPr>
          <a:lstStyle/>
          <a:p>
            <a:r>
              <a:rPr lang="en-GB" sz="1200" dirty="0"/>
              <a:t>Values can be overwritten after dictionary creation. Dictionaries are </a:t>
            </a:r>
            <a:r>
              <a:rPr lang="en-GB" sz="1200" b="1" dirty="0"/>
              <a:t>mutable</a:t>
            </a:r>
            <a:endParaRPr lang="en-GB" sz="1200" dirty="0"/>
          </a:p>
        </p:txBody>
      </p:sp>
      <p:pic>
        <p:nvPicPr>
          <p:cNvPr id="17" name="Picture 16" descr="A screenshot of a computer code&#10;&#10;Description automatically generated">
            <a:extLst>
              <a:ext uri="{FF2B5EF4-FFF2-40B4-BE49-F238E27FC236}">
                <a16:creationId xmlns:a16="http://schemas.microsoft.com/office/drawing/2014/main" id="{E781307E-7B8F-F0D0-8625-28ACA3DCC8BC}"/>
              </a:ext>
            </a:extLst>
          </p:cNvPr>
          <p:cNvPicPr>
            <a:picLocks noChangeAspect="1"/>
          </p:cNvPicPr>
          <p:nvPr/>
        </p:nvPicPr>
        <p:blipFill>
          <a:blip r:embed="rId5"/>
          <a:stretch>
            <a:fillRect/>
          </a:stretch>
        </p:blipFill>
        <p:spPr>
          <a:xfrm>
            <a:off x="985042" y="1852004"/>
            <a:ext cx="3241330" cy="3187066"/>
          </a:xfrm>
          <a:prstGeom prst="rect">
            <a:avLst/>
          </a:prstGeom>
        </p:spPr>
      </p:pic>
      <p:cxnSp>
        <p:nvCxnSpPr>
          <p:cNvPr id="18" name="Straight Arrow Connector 17">
            <a:extLst>
              <a:ext uri="{FF2B5EF4-FFF2-40B4-BE49-F238E27FC236}">
                <a16:creationId xmlns:a16="http://schemas.microsoft.com/office/drawing/2014/main" id="{DE498B43-DC00-5E83-420C-2066C5C06788}"/>
              </a:ext>
            </a:extLst>
          </p:cNvPr>
          <p:cNvCxnSpPr>
            <a:cxnSpLocks/>
          </p:cNvCxnSpPr>
          <p:nvPr/>
        </p:nvCxnSpPr>
        <p:spPr>
          <a:xfrm flipH="1">
            <a:off x="2822141" y="1695875"/>
            <a:ext cx="171039" cy="356593"/>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D220DF4F-9351-417B-AD5D-E83FD0F8CF12}"/>
              </a:ext>
            </a:extLst>
          </p:cNvPr>
          <p:cNvSpPr txBox="1"/>
          <p:nvPr/>
        </p:nvSpPr>
        <p:spPr>
          <a:xfrm>
            <a:off x="1961230" y="1273847"/>
            <a:ext cx="2063900" cy="461665"/>
          </a:xfrm>
          <a:prstGeom prst="rect">
            <a:avLst/>
          </a:prstGeom>
          <a:noFill/>
        </p:spPr>
        <p:txBody>
          <a:bodyPr wrap="square" rtlCol="0">
            <a:spAutoFit/>
          </a:bodyPr>
          <a:lstStyle/>
          <a:p>
            <a:r>
              <a:rPr lang="en-GB" sz="1200" dirty="0"/>
              <a:t>The function </a:t>
            </a:r>
            <a:r>
              <a:rPr lang="en-GB" sz="1200" dirty="0" err="1">
                <a:latin typeface="Consolas" panose="020B0609020204030204" pitchFamily="49" charset="0"/>
              </a:rPr>
              <a:t>dict</a:t>
            </a:r>
            <a:r>
              <a:rPr lang="en-GB" sz="1200" dirty="0">
                <a:latin typeface="Consolas" panose="020B0609020204030204" pitchFamily="49" charset="0"/>
              </a:rPr>
              <a:t>() </a:t>
            </a:r>
            <a:r>
              <a:rPr lang="en-GB" sz="1200" dirty="0"/>
              <a:t>creates an empty dictionary</a:t>
            </a:r>
          </a:p>
        </p:txBody>
      </p:sp>
      <p:cxnSp>
        <p:nvCxnSpPr>
          <p:cNvPr id="24" name="Straight Arrow Connector 23">
            <a:extLst>
              <a:ext uri="{FF2B5EF4-FFF2-40B4-BE49-F238E27FC236}">
                <a16:creationId xmlns:a16="http://schemas.microsoft.com/office/drawing/2014/main" id="{2BB325EF-2D05-7DFC-EA1A-BD9847F41BA7}"/>
              </a:ext>
            </a:extLst>
          </p:cNvPr>
          <p:cNvCxnSpPr>
            <a:cxnSpLocks/>
          </p:cNvCxnSpPr>
          <p:nvPr/>
        </p:nvCxnSpPr>
        <p:spPr>
          <a:xfrm flipV="1">
            <a:off x="655689" y="2982258"/>
            <a:ext cx="245484" cy="263137"/>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7BD749BB-6204-2F6E-C4A7-93CEE0C6E3CE}"/>
              </a:ext>
            </a:extLst>
          </p:cNvPr>
          <p:cNvSpPr txBox="1"/>
          <p:nvPr/>
        </p:nvSpPr>
        <p:spPr>
          <a:xfrm>
            <a:off x="69322" y="3245395"/>
            <a:ext cx="1068744" cy="1200329"/>
          </a:xfrm>
          <a:prstGeom prst="rect">
            <a:avLst/>
          </a:prstGeom>
          <a:noFill/>
        </p:spPr>
        <p:txBody>
          <a:bodyPr wrap="square" rtlCol="0">
            <a:spAutoFit/>
          </a:bodyPr>
          <a:lstStyle/>
          <a:p>
            <a:r>
              <a:rPr lang="en-GB" sz="1200" dirty="0"/>
              <a:t>New items can be added to a dictionary after it’s creation.</a:t>
            </a:r>
          </a:p>
        </p:txBody>
      </p:sp>
      <p:cxnSp>
        <p:nvCxnSpPr>
          <p:cNvPr id="29" name="Straight Connector 28">
            <a:extLst>
              <a:ext uri="{FF2B5EF4-FFF2-40B4-BE49-F238E27FC236}">
                <a16:creationId xmlns:a16="http://schemas.microsoft.com/office/drawing/2014/main" id="{1705D1B9-D71F-719D-CAB5-B2FF0A05DE2B}"/>
              </a:ext>
            </a:extLst>
          </p:cNvPr>
          <p:cNvCxnSpPr>
            <a:cxnSpLocks/>
          </p:cNvCxnSpPr>
          <p:nvPr/>
        </p:nvCxnSpPr>
        <p:spPr>
          <a:xfrm flipV="1">
            <a:off x="4361705" y="1092017"/>
            <a:ext cx="16533" cy="3754736"/>
          </a:xfrm>
          <a:prstGeom prst="line">
            <a:avLst/>
          </a:prstGeom>
          <a:ln w="38100"/>
          <a:effectLst/>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F97AA488-3176-0035-88BC-2037731EB15A}"/>
              </a:ext>
            </a:extLst>
          </p:cNvPr>
          <p:cNvSpPr txBox="1"/>
          <p:nvPr/>
        </p:nvSpPr>
        <p:spPr>
          <a:xfrm>
            <a:off x="714375" y="686234"/>
            <a:ext cx="3511997" cy="646331"/>
          </a:xfrm>
          <a:prstGeom prst="rect">
            <a:avLst/>
          </a:prstGeom>
          <a:noFill/>
        </p:spPr>
        <p:txBody>
          <a:bodyPr wrap="square" rtlCol="0">
            <a:spAutoFit/>
          </a:bodyPr>
          <a:lstStyle/>
          <a:p>
            <a:pPr algn="ctr"/>
            <a:r>
              <a:rPr lang="en-GB" dirty="0"/>
              <a:t>Different ways of referring to the same gene</a:t>
            </a:r>
          </a:p>
        </p:txBody>
      </p:sp>
      <p:sp>
        <p:nvSpPr>
          <p:cNvPr id="32" name="TextBox 31">
            <a:extLst>
              <a:ext uri="{FF2B5EF4-FFF2-40B4-BE49-F238E27FC236}">
                <a16:creationId xmlns:a16="http://schemas.microsoft.com/office/drawing/2014/main" id="{AE17D4B0-94D9-6B38-1E6E-38376250EB15}"/>
              </a:ext>
            </a:extLst>
          </p:cNvPr>
          <p:cNvSpPr txBox="1"/>
          <p:nvPr/>
        </p:nvSpPr>
        <p:spPr>
          <a:xfrm>
            <a:off x="4444051" y="668173"/>
            <a:ext cx="3511997" cy="369332"/>
          </a:xfrm>
          <a:prstGeom prst="rect">
            <a:avLst/>
          </a:prstGeom>
          <a:noFill/>
        </p:spPr>
        <p:txBody>
          <a:bodyPr wrap="square" rtlCol="0">
            <a:spAutoFit/>
          </a:bodyPr>
          <a:lstStyle/>
          <a:p>
            <a:pPr algn="ctr"/>
            <a:r>
              <a:rPr lang="en-GB" dirty="0"/>
              <a:t>English-Swedish lookup</a:t>
            </a:r>
          </a:p>
        </p:txBody>
      </p:sp>
    </p:spTree>
    <p:extLst>
      <p:ext uri="{BB962C8B-B14F-4D97-AF65-F5344CB8AC3E}">
        <p14:creationId xmlns:p14="http://schemas.microsoft.com/office/powerpoint/2010/main" val="3918574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Dictionaries Puzzles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7</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3"/>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9579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Create a dictionary with some information about you. Try to include at least one value of each of the types integer, string, list and Boolean.</a:t>
            </a:r>
          </a:p>
          <a:p>
            <a:pPr marL="342900" indent="-342900">
              <a:buFont typeface="Arial"/>
              <a:buChar char="•"/>
            </a:pPr>
            <a:r>
              <a:rPr lang="en-GB" sz="2000" dirty="0">
                <a:latin typeface="Arial"/>
                <a:cs typeface="Arial"/>
              </a:rPr>
              <a:t>Print out some of the values of the dictionary</a:t>
            </a:r>
          </a:p>
          <a:p>
            <a:pPr marL="342900" indent="-342900">
              <a:buFont typeface="Arial"/>
              <a:buChar char="•"/>
            </a:pPr>
            <a:r>
              <a:rPr lang="en-GB" sz="2000" dirty="0">
                <a:latin typeface="Arial"/>
                <a:cs typeface="Arial"/>
              </a:rPr>
              <a:t>What do you think the following code will do? Try it.</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endParaRPr lang="en-GB" sz="2000" dirty="0">
              <a:latin typeface="Arial"/>
              <a:cs typeface="Arial"/>
            </a:endParaRPr>
          </a:p>
          <a:p>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p:txBody>
      </p:sp>
      <p:pic>
        <p:nvPicPr>
          <p:cNvPr id="4" name="Picture 3">
            <a:extLst>
              <a:ext uri="{FF2B5EF4-FFF2-40B4-BE49-F238E27FC236}">
                <a16:creationId xmlns:a16="http://schemas.microsoft.com/office/drawing/2014/main" id="{7D851FE5-8189-4072-B12F-A24B87B7AAFF}"/>
              </a:ext>
            </a:extLst>
          </p:cNvPr>
          <p:cNvPicPr>
            <a:picLocks noChangeAspect="1"/>
          </p:cNvPicPr>
          <p:nvPr/>
        </p:nvPicPr>
        <p:blipFill rotWithShape="1">
          <a:blip r:embed="rId4"/>
          <a:srcRect t="-1" b="45238"/>
          <a:stretch/>
        </p:blipFill>
        <p:spPr>
          <a:xfrm>
            <a:off x="2701004" y="2271504"/>
            <a:ext cx="3741992" cy="600492"/>
          </a:xfrm>
          <a:prstGeom prst="rect">
            <a:avLst/>
          </a:prstGeom>
        </p:spPr>
      </p:pic>
    </p:spTree>
    <p:extLst>
      <p:ext uri="{BB962C8B-B14F-4D97-AF65-F5344CB8AC3E}">
        <p14:creationId xmlns:p14="http://schemas.microsoft.com/office/powerpoint/2010/main" val="1343401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Dictionaries Puzzles – Solutions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8</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3"/>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9579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p:txBody>
      </p:sp>
      <p:pic>
        <p:nvPicPr>
          <p:cNvPr id="4" name="Picture 3">
            <a:extLst>
              <a:ext uri="{FF2B5EF4-FFF2-40B4-BE49-F238E27FC236}">
                <a16:creationId xmlns:a16="http://schemas.microsoft.com/office/drawing/2014/main" id="{7D851FE5-8189-4072-B12F-A24B87B7AAFF}"/>
              </a:ext>
            </a:extLst>
          </p:cNvPr>
          <p:cNvPicPr>
            <a:picLocks noChangeAspect="1"/>
          </p:cNvPicPr>
          <p:nvPr/>
        </p:nvPicPr>
        <p:blipFill rotWithShape="1">
          <a:blip r:embed="rId4"/>
          <a:srcRect t="-1" b="-1946"/>
          <a:stretch/>
        </p:blipFill>
        <p:spPr>
          <a:xfrm>
            <a:off x="4673371" y="3581502"/>
            <a:ext cx="3741992" cy="1117872"/>
          </a:xfrm>
          <a:prstGeom prst="rect">
            <a:avLst/>
          </a:prstGeom>
        </p:spPr>
      </p:pic>
      <p:pic>
        <p:nvPicPr>
          <p:cNvPr id="5" name="Picture 4">
            <a:extLst>
              <a:ext uri="{FF2B5EF4-FFF2-40B4-BE49-F238E27FC236}">
                <a16:creationId xmlns:a16="http://schemas.microsoft.com/office/drawing/2014/main" id="{ABDD66B2-7489-4BE1-A31C-EE43E1EC462D}"/>
              </a:ext>
            </a:extLst>
          </p:cNvPr>
          <p:cNvPicPr>
            <a:picLocks noChangeAspect="1"/>
          </p:cNvPicPr>
          <p:nvPr/>
        </p:nvPicPr>
        <p:blipFill>
          <a:blip r:embed="rId5"/>
          <a:stretch>
            <a:fillRect/>
          </a:stretch>
        </p:blipFill>
        <p:spPr>
          <a:xfrm>
            <a:off x="516375" y="931251"/>
            <a:ext cx="4156996" cy="1463675"/>
          </a:xfrm>
          <a:prstGeom prst="rect">
            <a:avLst/>
          </a:prstGeom>
        </p:spPr>
      </p:pic>
      <p:pic>
        <p:nvPicPr>
          <p:cNvPr id="7" name="Picture 6">
            <a:extLst>
              <a:ext uri="{FF2B5EF4-FFF2-40B4-BE49-F238E27FC236}">
                <a16:creationId xmlns:a16="http://schemas.microsoft.com/office/drawing/2014/main" id="{9476C6E6-6C22-4103-85B4-37F1475585F0}"/>
              </a:ext>
            </a:extLst>
          </p:cNvPr>
          <p:cNvPicPr>
            <a:picLocks noChangeAspect="1"/>
          </p:cNvPicPr>
          <p:nvPr/>
        </p:nvPicPr>
        <p:blipFill>
          <a:blip r:embed="rId6"/>
          <a:stretch>
            <a:fillRect/>
          </a:stretch>
        </p:blipFill>
        <p:spPr>
          <a:xfrm>
            <a:off x="2319184" y="2519428"/>
            <a:ext cx="4455692" cy="942257"/>
          </a:xfrm>
          <a:prstGeom prst="rect">
            <a:avLst/>
          </a:prstGeom>
        </p:spPr>
      </p:pic>
    </p:spTree>
    <p:extLst>
      <p:ext uri="{BB962C8B-B14F-4D97-AF65-F5344CB8AC3E}">
        <p14:creationId xmlns:p14="http://schemas.microsoft.com/office/powerpoint/2010/main" val="3894120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Dictionaries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9</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3"/>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7"/>
            <a:ext cx="8619938" cy="2749572"/>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2000" dirty="0">
                <a:latin typeface="Arial"/>
                <a:cs typeface="Arial"/>
              </a:rPr>
              <a:t>What happens when we try to access a key that doesn’t exist in a dictionary?</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p:txBody>
      </p:sp>
      <p:pic>
        <p:nvPicPr>
          <p:cNvPr id="7" name="Picture 6" descr="A screenshot of a computer&#10;&#10;Description automatically generated">
            <a:extLst>
              <a:ext uri="{FF2B5EF4-FFF2-40B4-BE49-F238E27FC236}">
                <a16:creationId xmlns:a16="http://schemas.microsoft.com/office/drawing/2014/main" id="{36CFA66A-F89A-0E06-D346-7371F045F5A3}"/>
              </a:ext>
            </a:extLst>
          </p:cNvPr>
          <p:cNvPicPr>
            <a:picLocks noChangeAspect="1"/>
          </p:cNvPicPr>
          <p:nvPr/>
        </p:nvPicPr>
        <p:blipFill>
          <a:blip r:embed="rId4"/>
          <a:stretch>
            <a:fillRect/>
          </a:stretch>
        </p:blipFill>
        <p:spPr>
          <a:xfrm>
            <a:off x="579435" y="1517677"/>
            <a:ext cx="7277994" cy="1962837"/>
          </a:xfrm>
          <a:prstGeom prst="rect">
            <a:avLst/>
          </a:prstGeom>
        </p:spPr>
      </p:pic>
    </p:spTree>
    <p:extLst>
      <p:ext uri="{BB962C8B-B14F-4D97-AF65-F5344CB8AC3E}">
        <p14:creationId xmlns:p14="http://schemas.microsoft.com/office/powerpoint/2010/main" val="427057972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STRAZENECA" val="TEMPLATE04"/>
</p:tagLst>
</file>

<file path=ppt/theme/theme1.xml><?xml version="1.0" encoding="utf-8"?>
<a:theme xmlns:a="http://schemas.openxmlformats.org/drawingml/2006/main" name="AZ Cover Slide Options">
  <a:themeElements>
    <a:clrScheme name="Custom 239">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B0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2E14A555-39E0-6043-81F6-2A1020966FF9}"/>
    </a:ext>
  </a:extLst>
</a:theme>
</file>

<file path=ppt/theme/theme2.xml><?xml version="1.0" encoding="utf-8"?>
<a:theme xmlns:a="http://schemas.openxmlformats.org/drawingml/2006/main" name="AZ Divider Slide Option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548DD855-D4F5-C140-8E62-5E9C7E83AC73}"/>
    </a:ext>
  </a:extLst>
</a:theme>
</file>

<file path=ppt/theme/theme3.xml><?xml version="1.0" encoding="utf-8"?>
<a:theme xmlns:a="http://schemas.openxmlformats.org/drawingml/2006/main" name="AZ Divider Slide Options - Colour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F859A2E0-7DA1-7646-9600-5BD0D29A3DDD}"/>
    </a:ext>
  </a:extLst>
</a:theme>
</file>

<file path=ppt/theme/theme4.xml><?xml version="1.0" encoding="utf-8"?>
<a:theme xmlns:a="http://schemas.openxmlformats.org/drawingml/2006/main" name="AZ General Master Slide Option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615A65BA-BBA0-B148-8D15-74EA144B5FA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9F3DD611966374C9EAA8DC5A2F94CD8" ma:contentTypeVersion="8" ma:contentTypeDescription="Create a new document." ma:contentTypeScope="" ma:versionID="18a8759320524e51783f13c6663a10d1">
  <xsd:schema xmlns:xsd="http://www.w3.org/2001/XMLSchema" xmlns:xs="http://www.w3.org/2001/XMLSchema" xmlns:p="http://schemas.microsoft.com/office/2006/metadata/properties" xmlns:ns2="44a56295-c29e-4898-8136-a54736c65b82" xmlns:ns3="9675ef8f-b755-4cd6-a742-8cae3d86c4fe" targetNamespace="http://schemas.microsoft.com/office/2006/metadata/properties" ma:root="true" ma:fieldsID="1b693415669a5bc10d56a9234ce5202b" ns2:_="" ns3:_="">
    <xsd:import namespace="44a56295-c29e-4898-8136-a54736c65b82"/>
    <xsd:import namespace="9675ef8f-b755-4cd6-a742-8cae3d86c4fe"/>
    <xsd:element name="properties">
      <xsd:complexType>
        <xsd:sequence>
          <xsd:element name="documentManagement">
            <xsd:complexType>
              <xsd:all>
                <xsd:element ref="ns2:Descriptions" minOccurs="0"/>
                <xsd:element ref="ns2:Keyword"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a56295-c29e-4898-8136-a54736c65b82" elementFormDefault="qualified">
    <xsd:import namespace="http://schemas.microsoft.com/office/2006/documentManagement/types"/>
    <xsd:import namespace="http://schemas.microsoft.com/office/infopath/2007/PartnerControls"/>
    <xsd:element name="Descriptions" ma:index="8" nillable="true" ma:displayName="Descriptions" ma:description="Describe your document to make it appear at the top of search results" ma:internalName="Descriptions">
      <xsd:simpleType>
        <xsd:restriction base="dms:Note">
          <xsd:maxLength value="255"/>
        </xsd:restriction>
      </xsd:simpleType>
    </xsd:element>
    <xsd:element name="Keyword" ma:index="9" nillable="true" ma:displayName="Keyword" ma:description="Enter list of terms separated by semi-colon(;)" ma:internalName="Keyword">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675ef8f-b755-4cd6-a742-8cae3d86c4fe"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Keyword xmlns="44a56295-c29e-4898-8136-a54736c65b82" xsi:nil="true"/>
    <Descriptions xmlns="44a56295-c29e-4898-8136-a54736c65b82" xsi:nil="true"/>
  </documentManagement>
</p:properties>
</file>

<file path=customXml/item4.xml><?xml version="1.0" encoding="utf-8"?>
<?mso-contentType ?>
<SharedContentType xmlns="Microsoft.SharePoint.Taxonomy.ContentTypeSync" SourceId="1ee89e71-04cd-405e-9ca3-99e020c1694d" ContentTypeId="0x0101" PreviousValue="false"/>
</file>

<file path=customXml/itemProps1.xml><?xml version="1.0" encoding="utf-8"?>
<ds:datastoreItem xmlns:ds="http://schemas.openxmlformats.org/officeDocument/2006/customXml" ds:itemID="{68ED3CC4-90A9-4466-8611-49F71BEF9534}">
  <ds:schemaRefs>
    <ds:schemaRef ds:uri="44a56295-c29e-4898-8136-a54736c65b82"/>
    <ds:schemaRef ds:uri="9675ef8f-b755-4cd6-a742-8cae3d86c4f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BEBDFA33-3959-412D-BF65-F572B77FF4EC}">
  <ds:schemaRefs>
    <ds:schemaRef ds:uri="http://schemas.microsoft.com/sharepoint/v3/contenttype/forms"/>
  </ds:schemaRefs>
</ds:datastoreItem>
</file>

<file path=customXml/itemProps3.xml><?xml version="1.0" encoding="utf-8"?>
<ds:datastoreItem xmlns:ds="http://schemas.openxmlformats.org/officeDocument/2006/customXml" ds:itemID="{9F6F5FD0-A94F-4E0E-8953-A634089166A9}">
  <ds:schemaRefs>
    <ds:schemaRef ds:uri="44a56295-c29e-4898-8136-a54736c65b82"/>
    <ds:schemaRef ds:uri="9675ef8f-b755-4cd6-a742-8cae3d86c4f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4.xml><?xml version="1.0" encoding="utf-8"?>
<ds:datastoreItem xmlns:ds="http://schemas.openxmlformats.org/officeDocument/2006/customXml" ds:itemID="{91989A13-6EBC-4BFF-A25C-E4D3CAAA08AF}">
  <ds:schemaRefs>
    <ds:schemaRef ds:uri="Microsoft.SharePoint.Taxonomy.ContentTypeSync"/>
  </ds:schemaRefs>
</ds:datastoreItem>
</file>

<file path=docProps/app.xml><?xml version="1.0" encoding="utf-8"?>
<Properties xmlns="http://schemas.openxmlformats.org/officeDocument/2006/extended-properties" xmlns:vt="http://schemas.openxmlformats.org/officeDocument/2006/docPropsVTypes">
  <Template>blank</Template>
  <TotalTime>829</TotalTime>
  <Words>795</Words>
  <Application>Microsoft Office PowerPoint</Application>
  <PresentationFormat>On-screen Show (16:9)</PresentationFormat>
  <Paragraphs>184</Paragraphs>
  <Slides>17</Slides>
  <Notes>13</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17</vt:i4>
      </vt:variant>
    </vt:vector>
  </HeadingPairs>
  <TitlesOfParts>
    <vt:vector size="24" baseType="lpstr">
      <vt:lpstr>Arial</vt:lpstr>
      <vt:lpstr>Calibri</vt:lpstr>
      <vt:lpstr>Consolas</vt:lpstr>
      <vt:lpstr>AZ Cover Slide Options</vt:lpstr>
      <vt:lpstr>AZ Divider Slide Options</vt:lpstr>
      <vt:lpstr>AZ Divider Slide Options - Colours</vt:lpstr>
      <vt:lpstr>AZ General Master Slide Options</vt:lpstr>
      <vt:lpstr>Beginner’s Python – Session Seven</vt:lpstr>
      <vt:lpstr>Beginners Python Session 7 - Dictionaries</vt:lpstr>
      <vt:lpstr>Limitations of Lists and Tuples</vt:lpstr>
      <vt:lpstr>Dictionaries</vt:lpstr>
      <vt:lpstr>Components of a Dictionary</vt:lpstr>
      <vt:lpstr>Dictionaries – More Examples</vt:lpstr>
      <vt:lpstr>Dictionaries Puzzles</vt:lpstr>
      <vt:lpstr>Dictionaries Puzzles – Solutions</vt:lpstr>
      <vt:lpstr>Dictionaries</vt:lpstr>
      <vt:lpstr>Working with Dictionaries</vt:lpstr>
      <vt:lpstr>Working with Dictionaries</vt:lpstr>
      <vt:lpstr>More Dictionaries Puzzles</vt:lpstr>
      <vt:lpstr>More Dictionaries Puzzles – Solutions</vt:lpstr>
      <vt:lpstr>Handling Missing Keys</vt:lpstr>
      <vt:lpstr>Dictionaries and Lists</vt:lpstr>
      <vt:lpstr>Advanced Dictionaries Puzzles</vt:lpstr>
      <vt:lpstr>Advanced Dictionaries Puzzles – Solutions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Club</dc:title>
  <dc:creator>McKinney, David</dc:creator>
  <cp:keywords>16:9</cp:keywords>
  <dc:description>v1.0</dc:description>
  <cp:lastModifiedBy>Boyle, Jamie</cp:lastModifiedBy>
  <cp:revision>44</cp:revision>
  <cp:lastPrinted>2018-03-07T14:46:57Z</cp:lastPrinted>
  <dcterms:created xsi:type="dcterms:W3CDTF">2019-10-30T15:52:02Z</dcterms:created>
  <dcterms:modified xsi:type="dcterms:W3CDTF">2024-04-16T13:38:20Z</dcterms:modified>
  <cp:category>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ient">
    <vt:lpwstr>AstraZeneca</vt:lpwstr>
  </property>
  <property fmtid="{D5CDD505-2E9C-101B-9397-08002B2CF9AE}" pid="3" name="Language">
    <vt:lpwstr>English (UK)</vt:lpwstr>
  </property>
  <property fmtid="{D5CDD505-2E9C-101B-9397-08002B2CF9AE}" pid="4" name="Owner">
    <vt:lpwstr>P L Kessler</vt:lpwstr>
  </property>
  <property fmtid="{D5CDD505-2E9C-101B-9397-08002B2CF9AE}" pid="5" name="Project">
    <vt:lpwstr>The Chase</vt:lpwstr>
  </property>
  <property fmtid="{D5CDD505-2E9C-101B-9397-08002B2CF9AE}" pid="6" name="Publisher">
    <vt:lpwstr>Kessler Associates</vt:lpwstr>
  </property>
  <property fmtid="{D5CDD505-2E9C-101B-9397-08002B2CF9AE}" pid="7" name="ContentTypeId">
    <vt:lpwstr>0x010100C9F3DD611966374C9EAA8DC5A2F94CD8</vt:lpwstr>
  </property>
</Properties>
</file>