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39" r:id="rId10"/>
    <p:sldId id="422"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7E7B3-9ACA-49E3-A656-FF3AA81F6BB4}" v="78" dt="2024-03-12T10:05:49.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37" d="100"/>
          <a:sy n="137" d="100"/>
        </p:scale>
        <p:origin x="96" y="317"/>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tto, Margherita" userId="8dce2127-3ed7-41e9-a69d-639dab6d0671" providerId="ADAL" clId="{5187E7B3-9ACA-49E3-A656-FF3AA81F6BB4}"/>
    <pc:docChg chg="undo custSel addSld delSld modSld sldOrd">
      <pc:chgData name="Francescatto, Margherita" userId="8dce2127-3ed7-41e9-a69d-639dab6d0671" providerId="ADAL" clId="{5187E7B3-9ACA-49E3-A656-FF3AA81F6BB4}" dt="2024-03-12T10:05:49.058" v="866"/>
      <pc:docMkLst>
        <pc:docMk/>
      </pc:docMkLst>
      <pc:sldChg chg="modSp">
        <pc:chgData name="Francescatto, Margherita" userId="8dce2127-3ed7-41e9-a69d-639dab6d0671" providerId="ADAL" clId="{5187E7B3-9ACA-49E3-A656-FF3AA81F6BB4}" dt="2024-03-12T10:05:49.058" v="866"/>
        <pc:sldMkLst>
          <pc:docMk/>
          <pc:sldMk cId="211931337" sldId="359"/>
        </pc:sldMkLst>
        <pc:spChg chg="mod">
          <ac:chgData name="Francescatto, Margherita" userId="8dce2127-3ed7-41e9-a69d-639dab6d0671" providerId="ADAL" clId="{5187E7B3-9ACA-49E3-A656-FF3AA81F6BB4}" dt="2024-03-12T10:00:17.795" v="699"/>
          <ac:spMkLst>
            <pc:docMk/>
            <pc:sldMk cId="211931337" sldId="359"/>
            <ac:spMk id="16" creationId="{B5575085-1C13-4A80-86E1-DDE70BEA5456}"/>
          </ac:spMkLst>
        </pc:spChg>
        <pc:spChg chg="mod">
          <ac:chgData name="Francescatto, Margherita" userId="8dce2127-3ed7-41e9-a69d-639dab6d0671" providerId="ADAL" clId="{5187E7B3-9ACA-49E3-A656-FF3AA81F6BB4}" dt="2024-03-12T10:05:49.058" v="866"/>
          <ac:spMkLst>
            <pc:docMk/>
            <pc:sldMk cId="211931337" sldId="359"/>
            <ac:spMk id="17" creationId="{8683B839-408B-4D3A-9561-0775ABDD02AB}"/>
          </ac:spMkLst>
        </pc:spChg>
      </pc:sldChg>
      <pc:sldChg chg="modSp mod">
        <pc:chgData name="Francescatto, Margherita" userId="8dce2127-3ed7-41e9-a69d-639dab6d0671" providerId="ADAL" clId="{5187E7B3-9ACA-49E3-A656-FF3AA81F6BB4}" dt="2024-03-12T09:34:45.332" v="173" actId="20577"/>
        <pc:sldMkLst>
          <pc:docMk/>
          <pc:sldMk cId="2499478442" sldId="365"/>
        </pc:sldMkLst>
        <pc:spChg chg="mod">
          <ac:chgData name="Francescatto, Margherita" userId="8dce2127-3ed7-41e9-a69d-639dab6d0671" providerId="ADAL" clId="{5187E7B3-9ACA-49E3-A656-FF3AA81F6BB4}" dt="2024-03-12T09:34:45.332" v="173" actId="20577"/>
          <ac:spMkLst>
            <pc:docMk/>
            <pc:sldMk cId="2499478442" sldId="365"/>
            <ac:spMk id="9" creationId="{EFADBC8D-294D-4832-A9A1-5CC2FA0C5801}"/>
          </ac:spMkLst>
        </pc:spChg>
      </pc:sldChg>
      <pc:sldChg chg="modSp mod">
        <pc:chgData name="Francescatto, Margherita" userId="8dce2127-3ed7-41e9-a69d-639dab6d0671" providerId="ADAL" clId="{5187E7B3-9ACA-49E3-A656-FF3AA81F6BB4}" dt="2024-03-12T09:46:52.010" v="271" actId="948"/>
        <pc:sldMkLst>
          <pc:docMk/>
          <pc:sldMk cId="1842913658" sldId="400"/>
        </pc:sldMkLst>
        <pc:spChg chg="mod">
          <ac:chgData name="Francescatto, Margherita" userId="8dce2127-3ed7-41e9-a69d-639dab6d0671" providerId="ADAL" clId="{5187E7B3-9ACA-49E3-A656-FF3AA81F6BB4}" dt="2024-03-12T09:46:52.010" v="271" actId="948"/>
          <ac:spMkLst>
            <pc:docMk/>
            <pc:sldMk cId="1842913658" sldId="400"/>
            <ac:spMk id="9" creationId="{BECFC77B-6DD8-4F54-8E01-9C253CB35BC4}"/>
          </ac:spMkLst>
        </pc:spChg>
      </pc:sldChg>
      <pc:sldChg chg="modSp mod">
        <pc:chgData name="Francescatto, Margherita" userId="8dce2127-3ed7-41e9-a69d-639dab6d0671" providerId="ADAL" clId="{5187E7B3-9ACA-49E3-A656-FF3AA81F6BB4}" dt="2024-03-12T09:34:27.703" v="165" actId="113"/>
        <pc:sldMkLst>
          <pc:docMk/>
          <pc:sldMk cId="2463318137" sldId="422"/>
        </pc:sldMkLst>
        <pc:spChg chg="mod">
          <ac:chgData name="Francescatto, Margherita" userId="8dce2127-3ed7-41e9-a69d-639dab6d0671" providerId="ADAL" clId="{5187E7B3-9ACA-49E3-A656-FF3AA81F6BB4}" dt="2024-03-12T09:34:27.703" v="165" actId="113"/>
          <ac:spMkLst>
            <pc:docMk/>
            <pc:sldMk cId="2463318137" sldId="422"/>
            <ac:spMk id="11" creationId="{825EE2FD-D59C-4D6F-93E9-415E324D68C1}"/>
          </ac:spMkLst>
        </pc:spChg>
      </pc:sldChg>
      <pc:sldChg chg="modSp mod">
        <pc:chgData name="Francescatto, Margherita" userId="8dce2127-3ed7-41e9-a69d-639dab6d0671" providerId="ADAL" clId="{5187E7B3-9ACA-49E3-A656-FF3AA81F6BB4}" dt="2024-03-12T09:56:28.726" v="643" actId="313"/>
        <pc:sldMkLst>
          <pc:docMk/>
          <pc:sldMk cId="3446684734" sldId="423"/>
        </pc:sldMkLst>
        <pc:spChg chg="mod">
          <ac:chgData name="Francescatto, Margherita" userId="8dce2127-3ed7-41e9-a69d-639dab6d0671" providerId="ADAL" clId="{5187E7B3-9ACA-49E3-A656-FF3AA81F6BB4}" dt="2024-03-12T09:56:28.726" v="643" actId="313"/>
          <ac:spMkLst>
            <pc:docMk/>
            <pc:sldMk cId="3446684734" sldId="423"/>
            <ac:spMk id="11" creationId="{825EE2FD-D59C-4D6F-93E9-415E324D68C1}"/>
          </ac:spMkLst>
        </pc:spChg>
        <pc:picChg chg="mod">
          <ac:chgData name="Francescatto, Margherita" userId="8dce2127-3ed7-41e9-a69d-639dab6d0671" providerId="ADAL" clId="{5187E7B3-9ACA-49E3-A656-FF3AA81F6BB4}" dt="2024-03-12T09:54:55.137" v="531" actId="1036"/>
          <ac:picMkLst>
            <pc:docMk/>
            <pc:sldMk cId="3446684734" sldId="423"/>
            <ac:picMk id="8" creationId="{43E0259C-FAD6-433C-AC1B-EAB7C218487E}"/>
          </ac:picMkLst>
        </pc:picChg>
      </pc:sldChg>
      <pc:sldChg chg="modSp mod">
        <pc:chgData name="Francescatto, Margherita" userId="8dce2127-3ed7-41e9-a69d-639dab6d0671" providerId="ADAL" clId="{5187E7B3-9ACA-49E3-A656-FF3AA81F6BB4}" dt="2024-03-12T09:35:31.242" v="180" actId="20577"/>
        <pc:sldMkLst>
          <pc:docMk/>
          <pc:sldMk cId="477257485" sldId="424"/>
        </pc:sldMkLst>
        <pc:spChg chg="mod">
          <ac:chgData name="Francescatto, Margherita" userId="8dce2127-3ed7-41e9-a69d-639dab6d0671" providerId="ADAL" clId="{5187E7B3-9ACA-49E3-A656-FF3AA81F6BB4}" dt="2024-03-12T09:35:31.242" v="180" actId="20577"/>
          <ac:spMkLst>
            <pc:docMk/>
            <pc:sldMk cId="477257485" sldId="424"/>
            <ac:spMk id="11" creationId="{825EE2FD-D59C-4D6F-93E9-415E324D68C1}"/>
          </ac:spMkLst>
        </pc:spChg>
      </pc:sldChg>
      <pc:sldChg chg="modSp mod">
        <pc:chgData name="Francescatto, Margherita" userId="8dce2127-3ed7-41e9-a69d-639dab6d0671" providerId="ADAL" clId="{5187E7B3-9ACA-49E3-A656-FF3AA81F6BB4}" dt="2024-03-12T09:45:00.210" v="262" actId="20577"/>
        <pc:sldMkLst>
          <pc:docMk/>
          <pc:sldMk cId="288644712" sldId="425"/>
        </pc:sldMkLst>
        <pc:spChg chg="mod">
          <ac:chgData name="Francescatto, Margherita" userId="8dce2127-3ed7-41e9-a69d-639dab6d0671" providerId="ADAL" clId="{5187E7B3-9ACA-49E3-A656-FF3AA81F6BB4}" dt="2024-03-12T09:45:00.210" v="262" actId="20577"/>
          <ac:spMkLst>
            <pc:docMk/>
            <pc:sldMk cId="288644712" sldId="425"/>
            <ac:spMk id="11" creationId="{825EE2FD-D59C-4D6F-93E9-415E324D68C1}"/>
          </ac:spMkLst>
        </pc:spChg>
      </pc:sldChg>
      <pc:sldChg chg="modSp mod">
        <pc:chgData name="Francescatto, Margherita" userId="8dce2127-3ed7-41e9-a69d-639dab6d0671" providerId="ADAL" clId="{5187E7B3-9ACA-49E3-A656-FF3AA81F6BB4}" dt="2024-03-12T09:46:21.582" v="270" actId="948"/>
        <pc:sldMkLst>
          <pc:docMk/>
          <pc:sldMk cId="16827821" sldId="426"/>
        </pc:sldMkLst>
        <pc:spChg chg="mod">
          <ac:chgData name="Francescatto, Margherita" userId="8dce2127-3ed7-41e9-a69d-639dab6d0671" providerId="ADAL" clId="{5187E7B3-9ACA-49E3-A656-FF3AA81F6BB4}" dt="2024-03-12T09:46:21.582" v="270" actId="948"/>
          <ac:spMkLst>
            <pc:docMk/>
            <pc:sldMk cId="16827821" sldId="426"/>
            <ac:spMk id="8" creationId="{02F09C7E-2B29-47F4-BC2B-2A460EB7D7D0}"/>
          </ac:spMkLst>
        </pc:spChg>
      </pc:sldChg>
      <pc:sldChg chg="modSp mod">
        <pc:chgData name="Francescatto, Margherita" userId="8dce2127-3ed7-41e9-a69d-639dab6d0671" providerId="ADAL" clId="{5187E7B3-9ACA-49E3-A656-FF3AA81F6BB4}" dt="2024-03-12T09:47:37.779" v="279" actId="948"/>
        <pc:sldMkLst>
          <pc:docMk/>
          <pc:sldMk cId="4188554324" sldId="427"/>
        </pc:sldMkLst>
        <pc:spChg chg="mod">
          <ac:chgData name="Francescatto, Margherita" userId="8dce2127-3ed7-41e9-a69d-639dab6d0671" providerId="ADAL" clId="{5187E7B3-9ACA-49E3-A656-FF3AA81F6BB4}" dt="2024-03-12T09:47:37.779" v="279" actId="948"/>
          <ac:spMkLst>
            <pc:docMk/>
            <pc:sldMk cId="4188554324" sldId="427"/>
            <ac:spMk id="9" creationId="{BECFC77B-6DD8-4F54-8E01-9C253CB35BC4}"/>
          </ac:spMkLst>
        </pc:spChg>
      </pc:sldChg>
      <pc:sldChg chg="modSp mod">
        <pc:chgData name="Francescatto, Margherita" userId="8dce2127-3ed7-41e9-a69d-639dab6d0671" providerId="ADAL" clId="{5187E7B3-9ACA-49E3-A656-FF3AA81F6BB4}" dt="2024-03-12T09:54:15.787" v="510" actId="113"/>
        <pc:sldMkLst>
          <pc:docMk/>
          <pc:sldMk cId="2567102348" sldId="428"/>
        </pc:sldMkLst>
        <pc:spChg chg="mod">
          <ac:chgData name="Francescatto, Margherita" userId="8dce2127-3ed7-41e9-a69d-639dab6d0671" providerId="ADAL" clId="{5187E7B3-9ACA-49E3-A656-FF3AA81F6BB4}" dt="2024-03-12T09:54:15.787" v="510" actId="113"/>
          <ac:spMkLst>
            <pc:docMk/>
            <pc:sldMk cId="2567102348" sldId="428"/>
            <ac:spMk id="9" creationId="{BECFC77B-6DD8-4F54-8E01-9C253CB35BC4}"/>
          </ac:spMkLst>
        </pc:spChg>
        <pc:picChg chg="mod">
          <ac:chgData name="Francescatto, Margherita" userId="8dce2127-3ed7-41e9-a69d-639dab6d0671" providerId="ADAL" clId="{5187E7B3-9ACA-49E3-A656-FF3AA81F6BB4}" dt="2024-03-12T09:50:11.610" v="401" actId="1076"/>
          <ac:picMkLst>
            <pc:docMk/>
            <pc:sldMk cId="2567102348" sldId="428"/>
            <ac:picMk id="6" creationId="{14E2F2CC-87F0-4D86-B46B-D50EF938B590}"/>
          </ac:picMkLst>
        </pc:picChg>
      </pc:sldChg>
      <pc:sldChg chg="modSp mod">
        <pc:chgData name="Francescatto, Margherita" userId="8dce2127-3ed7-41e9-a69d-639dab6d0671" providerId="ADAL" clId="{5187E7B3-9ACA-49E3-A656-FF3AA81F6BB4}" dt="2024-03-12T09:50:59.797" v="437" actId="948"/>
        <pc:sldMkLst>
          <pc:docMk/>
          <pc:sldMk cId="1905142422" sldId="429"/>
        </pc:sldMkLst>
        <pc:spChg chg="mod">
          <ac:chgData name="Francescatto, Margherita" userId="8dce2127-3ed7-41e9-a69d-639dab6d0671" providerId="ADAL" clId="{5187E7B3-9ACA-49E3-A656-FF3AA81F6BB4}" dt="2024-03-12T09:50:59.797" v="437" actId="948"/>
          <ac:spMkLst>
            <pc:docMk/>
            <pc:sldMk cId="1905142422" sldId="429"/>
            <ac:spMk id="9" creationId="{BECFC77B-6DD8-4F54-8E01-9C253CB35BC4}"/>
          </ac:spMkLst>
        </pc:spChg>
      </pc:sldChg>
      <pc:sldChg chg="modSp mod">
        <pc:chgData name="Francescatto, Margherita" userId="8dce2127-3ed7-41e9-a69d-639dab6d0671" providerId="ADAL" clId="{5187E7B3-9ACA-49E3-A656-FF3AA81F6BB4}" dt="2024-03-12T09:54:06.477" v="509" actId="113"/>
        <pc:sldMkLst>
          <pc:docMk/>
          <pc:sldMk cId="1718816784" sldId="431"/>
        </pc:sldMkLst>
        <pc:spChg chg="mod">
          <ac:chgData name="Francescatto, Margherita" userId="8dce2127-3ed7-41e9-a69d-639dab6d0671" providerId="ADAL" clId="{5187E7B3-9ACA-49E3-A656-FF3AA81F6BB4}" dt="2024-03-12T09:54:06.477" v="509" actId="113"/>
          <ac:spMkLst>
            <pc:docMk/>
            <pc:sldMk cId="1718816784" sldId="431"/>
            <ac:spMk id="9" creationId="{BECFC77B-6DD8-4F54-8E01-9C253CB35BC4}"/>
          </ac:spMkLst>
        </pc:spChg>
        <pc:picChg chg="mod">
          <ac:chgData name="Francescatto, Margherita" userId="8dce2127-3ed7-41e9-a69d-639dab6d0671" providerId="ADAL" clId="{5187E7B3-9ACA-49E3-A656-FF3AA81F6BB4}" dt="2024-03-12T09:51:36.917" v="463" actId="1036"/>
          <ac:picMkLst>
            <pc:docMk/>
            <pc:sldMk cId="1718816784" sldId="431"/>
            <ac:picMk id="3" creationId="{59609BFB-29C3-44CE-B142-E3F13990D70D}"/>
          </ac:picMkLst>
        </pc:picChg>
        <pc:picChg chg="mod">
          <ac:chgData name="Francescatto, Margherita" userId="8dce2127-3ed7-41e9-a69d-639dab6d0671" providerId="ADAL" clId="{5187E7B3-9ACA-49E3-A656-FF3AA81F6BB4}" dt="2024-03-12T09:51:36.917" v="463" actId="1036"/>
          <ac:picMkLst>
            <pc:docMk/>
            <pc:sldMk cId="1718816784" sldId="431"/>
            <ac:picMk id="5" creationId="{E5B4408C-5D2D-4CD5-96BA-8063EA953EBA}"/>
          </ac:picMkLst>
        </pc:picChg>
        <pc:picChg chg="mod">
          <ac:chgData name="Francescatto, Margherita" userId="8dce2127-3ed7-41e9-a69d-639dab6d0671" providerId="ADAL" clId="{5187E7B3-9ACA-49E3-A656-FF3AA81F6BB4}" dt="2024-03-12T09:51:36.917" v="463" actId="1036"/>
          <ac:picMkLst>
            <pc:docMk/>
            <pc:sldMk cId="1718816784" sldId="431"/>
            <ac:picMk id="6" creationId="{47517E68-9736-407A-A5BD-607CAAC0D637}"/>
          </ac:picMkLst>
        </pc:picChg>
      </pc:sldChg>
      <pc:sldChg chg="modSp mod">
        <pc:chgData name="Francescatto, Margherita" userId="8dce2127-3ed7-41e9-a69d-639dab6d0671" providerId="ADAL" clId="{5187E7B3-9ACA-49E3-A656-FF3AA81F6BB4}" dt="2024-03-12T09:53:00.107" v="502" actId="20577"/>
        <pc:sldMkLst>
          <pc:docMk/>
          <pc:sldMk cId="842892331" sldId="432"/>
        </pc:sldMkLst>
        <pc:spChg chg="mod">
          <ac:chgData name="Francescatto, Margherita" userId="8dce2127-3ed7-41e9-a69d-639dab6d0671" providerId="ADAL" clId="{5187E7B3-9ACA-49E3-A656-FF3AA81F6BB4}" dt="2024-03-12T09:53:00.107" v="502" actId="20577"/>
          <ac:spMkLst>
            <pc:docMk/>
            <pc:sldMk cId="842892331" sldId="432"/>
            <ac:spMk id="9" creationId="{BECFC77B-6DD8-4F54-8E01-9C253CB35BC4}"/>
          </ac:spMkLst>
        </pc:spChg>
      </pc:sldChg>
      <pc:sldChg chg="modSp mod">
        <pc:chgData name="Francescatto, Margherita" userId="8dce2127-3ed7-41e9-a69d-639dab6d0671" providerId="ADAL" clId="{5187E7B3-9ACA-49E3-A656-FF3AA81F6BB4}" dt="2024-03-12T09:53:55.587" v="507" actId="113"/>
        <pc:sldMkLst>
          <pc:docMk/>
          <pc:sldMk cId="3131346346" sldId="435"/>
        </pc:sldMkLst>
        <pc:spChg chg="mod">
          <ac:chgData name="Francescatto, Margherita" userId="8dce2127-3ed7-41e9-a69d-639dab6d0671" providerId="ADAL" clId="{5187E7B3-9ACA-49E3-A656-FF3AA81F6BB4}" dt="2024-03-12T09:53:55.587" v="507" actId="113"/>
          <ac:spMkLst>
            <pc:docMk/>
            <pc:sldMk cId="3131346346" sldId="435"/>
            <ac:spMk id="9" creationId="{BECFC77B-6DD8-4F54-8E01-9C253CB35BC4}"/>
          </ac:spMkLst>
        </pc:spChg>
      </pc:sldChg>
      <pc:sldChg chg="modSp mod">
        <pc:chgData name="Francescatto, Margherita" userId="8dce2127-3ed7-41e9-a69d-639dab6d0671" providerId="ADAL" clId="{5187E7B3-9ACA-49E3-A656-FF3AA81F6BB4}" dt="2024-03-12T09:58:53.869" v="698" actId="1036"/>
        <pc:sldMkLst>
          <pc:docMk/>
          <pc:sldMk cId="1297589712" sldId="438"/>
        </pc:sldMkLst>
        <pc:spChg chg="mod">
          <ac:chgData name="Francescatto, Margherita" userId="8dce2127-3ed7-41e9-a69d-639dab6d0671" providerId="ADAL" clId="{5187E7B3-9ACA-49E3-A656-FF3AA81F6BB4}" dt="2024-03-12T09:57:47.206" v="653" actId="20577"/>
          <ac:spMkLst>
            <pc:docMk/>
            <pc:sldMk cId="1297589712" sldId="438"/>
            <ac:spMk id="2" creationId="{532720A5-5A72-40C7-BED8-4B8FFE6E6EB0}"/>
          </ac:spMkLst>
        </pc:spChg>
        <pc:spChg chg="mod">
          <ac:chgData name="Francescatto, Margherita" userId="8dce2127-3ed7-41e9-a69d-639dab6d0671" providerId="ADAL" clId="{5187E7B3-9ACA-49E3-A656-FF3AA81F6BB4}" dt="2024-03-12T09:58:45.360" v="684" actId="20577"/>
          <ac:spMkLst>
            <pc:docMk/>
            <pc:sldMk cId="1297589712" sldId="438"/>
            <ac:spMk id="9" creationId="{BECFC77B-6DD8-4F54-8E01-9C253CB35BC4}"/>
          </ac:spMkLst>
        </pc:spChg>
        <pc:picChg chg="mod">
          <ac:chgData name="Francescatto, Margherita" userId="8dce2127-3ed7-41e9-a69d-639dab6d0671" providerId="ADAL" clId="{5187E7B3-9ACA-49E3-A656-FF3AA81F6BB4}" dt="2024-03-12T09:58:53.869" v="698" actId="1036"/>
          <ac:picMkLst>
            <pc:docMk/>
            <pc:sldMk cId="1297589712" sldId="438"/>
            <ac:picMk id="6" creationId="{EC4B67D2-F522-43F9-8DE5-00947C75EB06}"/>
          </ac:picMkLst>
        </pc:picChg>
      </pc:sldChg>
      <pc:sldChg chg="modSp mod ord">
        <pc:chgData name="Francescatto, Margherita" userId="8dce2127-3ed7-41e9-a69d-639dab6d0671" providerId="ADAL" clId="{5187E7B3-9ACA-49E3-A656-FF3AA81F6BB4}" dt="2024-03-05T15:26:36.777" v="21" actId="20577"/>
        <pc:sldMkLst>
          <pc:docMk/>
          <pc:sldMk cId="2890381243" sldId="439"/>
        </pc:sldMkLst>
        <pc:spChg chg="mod">
          <ac:chgData name="Francescatto, Margherita" userId="8dce2127-3ed7-41e9-a69d-639dab6d0671" providerId="ADAL" clId="{5187E7B3-9ACA-49E3-A656-FF3AA81F6BB4}" dt="2024-03-05T15:26:36.777" v="21" actId="20577"/>
          <ac:spMkLst>
            <pc:docMk/>
            <pc:sldMk cId="2890381243" sldId="439"/>
            <ac:spMk id="11" creationId="{825EE2FD-D59C-4D6F-93E9-415E324D68C1}"/>
          </ac:spMkLst>
        </pc:spChg>
      </pc:sldChg>
      <pc:sldChg chg="addSp delSp modSp new del mod">
        <pc:chgData name="Francescatto, Margherita" userId="8dce2127-3ed7-41e9-a69d-639dab6d0671" providerId="ADAL" clId="{5187E7B3-9ACA-49E3-A656-FF3AA81F6BB4}" dt="2024-03-12T10:02:55.264" v="726" actId="2696"/>
        <pc:sldMkLst>
          <pc:docMk/>
          <pc:sldMk cId="1034523910" sldId="440"/>
        </pc:sldMkLst>
        <pc:spChg chg="mod">
          <ac:chgData name="Francescatto, Margherita" userId="8dce2127-3ed7-41e9-a69d-639dab6d0671" providerId="ADAL" clId="{5187E7B3-9ACA-49E3-A656-FF3AA81F6BB4}" dt="2024-03-12T10:02:52.485" v="724" actId="1076"/>
          <ac:spMkLst>
            <pc:docMk/>
            <pc:sldMk cId="1034523910" sldId="440"/>
            <ac:spMk id="2" creationId="{2A3CFB06-5EC5-2A80-71A1-0181C3D615B0}"/>
          </ac:spMkLst>
        </pc:spChg>
        <pc:spChg chg="del">
          <ac:chgData name="Francescatto, Margherita" userId="8dce2127-3ed7-41e9-a69d-639dab6d0671" providerId="ADAL" clId="{5187E7B3-9ACA-49E3-A656-FF3AA81F6BB4}" dt="2024-03-12T10:02:10.016" v="702" actId="478"/>
          <ac:spMkLst>
            <pc:docMk/>
            <pc:sldMk cId="1034523910" sldId="440"/>
            <ac:spMk id="3" creationId="{E9651F44-807D-37F1-E324-A433483D4E70}"/>
          </ac:spMkLst>
        </pc:spChg>
        <pc:spChg chg="del">
          <ac:chgData name="Francescatto, Margherita" userId="8dce2127-3ed7-41e9-a69d-639dab6d0671" providerId="ADAL" clId="{5187E7B3-9ACA-49E3-A656-FF3AA81F6BB4}" dt="2024-03-12T10:02:10.016" v="702" actId="478"/>
          <ac:spMkLst>
            <pc:docMk/>
            <pc:sldMk cId="1034523910" sldId="440"/>
            <ac:spMk id="4" creationId="{40F312B1-DF5B-51C6-CEA7-EE0B7FE210D7}"/>
          </ac:spMkLst>
        </pc:spChg>
        <pc:spChg chg="del">
          <ac:chgData name="Francescatto, Margherita" userId="8dce2127-3ed7-41e9-a69d-639dab6d0671" providerId="ADAL" clId="{5187E7B3-9ACA-49E3-A656-FF3AA81F6BB4}" dt="2024-03-12T10:02:10.016" v="702" actId="478"/>
          <ac:spMkLst>
            <pc:docMk/>
            <pc:sldMk cId="1034523910" sldId="440"/>
            <ac:spMk id="5" creationId="{7C867DCB-8AFB-E57A-034F-CA695CDF7F45}"/>
          </ac:spMkLst>
        </pc:spChg>
        <pc:spChg chg="del">
          <ac:chgData name="Francescatto, Margherita" userId="8dce2127-3ed7-41e9-a69d-639dab6d0671" providerId="ADAL" clId="{5187E7B3-9ACA-49E3-A656-FF3AA81F6BB4}" dt="2024-03-12T10:02:10.016" v="702" actId="478"/>
          <ac:spMkLst>
            <pc:docMk/>
            <pc:sldMk cId="1034523910" sldId="440"/>
            <ac:spMk id="6" creationId="{3357B8AA-3A0B-9F68-CABF-CB7237B7CEE8}"/>
          </ac:spMkLst>
        </pc:spChg>
        <pc:spChg chg="del">
          <ac:chgData name="Francescatto, Margherita" userId="8dce2127-3ed7-41e9-a69d-639dab6d0671" providerId="ADAL" clId="{5187E7B3-9ACA-49E3-A656-FF3AA81F6BB4}" dt="2024-03-12T10:02:10.016" v="702" actId="478"/>
          <ac:spMkLst>
            <pc:docMk/>
            <pc:sldMk cId="1034523910" sldId="440"/>
            <ac:spMk id="7" creationId="{A3CC3187-173E-2A04-B57B-E991FE024049}"/>
          </ac:spMkLst>
        </pc:spChg>
        <pc:spChg chg="del">
          <ac:chgData name="Francescatto, Margherita" userId="8dce2127-3ed7-41e9-a69d-639dab6d0671" providerId="ADAL" clId="{5187E7B3-9ACA-49E3-A656-FF3AA81F6BB4}" dt="2024-03-12T10:02:10.016" v="702" actId="478"/>
          <ac:spMkLst>
            <pc:docMk/>
            <pc:sldMk cId="1034523910" sldId="440"/>
            <ac:spMk id="8" creationId="{B617CC5B-72D3-E397-0359-87860DBDB038}"/>
          </ac:spMkLst>
        </pc:spChg>
        <pc:spChg chg="del">
          <ac:chgData name="Francescatto, Margherita" userId="8dce2127-3ed7-41e9-a69d-639dab6d0671" providerId="ADAL" clId="{5187E7B3-9ACA-49E3-A656-FF3AA81F6BB4}" dt="2024-03-12T10:02:10.016" v="702" actId="478"/>
          <ac:spMkLst>
            <pc:docMk/>
            <pc:sldMk cId="1034523910" sldId="440"/>
            <ac:spMk id="9" creationId="{4F4DBE1B-F03B-1583-7A07-972CD43E9E77}"/>
          </ac:spMkLst>
        </pc:spChg>
        <pc:spChg chg="del">
          <ac:chgData name="Francescatto, Margherita" userId="8dce2127-3ed7-41e9-a69d-639dab6d0671" providerId="ADAL" clId="{5187E7B3-9ACA-49E3-A656-FF3AA81F6BB4}" dt="2024-03-12T10:02:10.016" v="702" actId="478"/>
          <ac:spMkLst>
            <pc:docMk/>
            <pc:sldMk cId="1034523910" sldId="440"/>
            <ac:spMk id="10" creationId="{7DE9FEFE-181B-B28D-6545-290FEDFE21DA}"/>
          </ac:spMkLst>
        </pc:spChg>
        <pc:spChg chg="del">
          <ac:chgData name="Francescatto, Margherita" userId="8dce2127-3ed7-41e9-a69d-639dab6d0671" providerId="ADAL" clId="{5187E7B3-9ACA-49E3-A656-FF3AA81F6BB4}" dt="2024-03-12T10:02:10.016" v="702" actId="478"/>
          <ac:spMkLst>
            <pc:docMk/>
            <pc:sldMk cId="1034523910" sldId="440"/>
            <ac:spMk id="11" creationId="{418CC444-7E02-3A00-CB9F-798A186DCCE7}"/>
          </ac:spMkLst>
        </pc:spChg>
        <pc:spChg chg="del">
          <ac:chgData name="Francescatto, Margherita" userId="8dce2127-3ed7-41e9-a69d-639dab6d0671" providerId="ADAL" clId="{5187E7B3-9ACA-49E3-A656-FF3AA81F6BB4}" dt="2024-03-12T10:02:10.016" v="702" actId="478"/>
          <ac:spMkLst>
            <pc:docMk/>
            <pc:sldMk cId="1034523910" sldId="440"/>
            <ac:spMk id="12" creationId="{5BA3BEA1-6348-D3FC-926C-5D31F4BFBA58}"/>
          </ac:spMkLst>
        </pc:spChg>
        <pc:spChg chg="del">
          <ac:chgData name="Francescatto, Margherita" userId="8dce2127-3ed7-41e9-a69d-639dab6d0671" providerId="ADAL" clId="{5187E7B3-9ACA-49E3-A656-FF3AA81F6BB4}" dt="2024-03-12T10:02:10.016" v="702" actId="478"/>
          <ac:spMkLst>
            <pc:docMk/>
            <pc:sldMk cId="1034523910" sldId="440"/>
            <ac:spMk id="13" creationId="{CFCE61E0-1B0A-7D8A-08F3-30BC05D58E49}"/>
          </ac:spMkLst>
        </pc:spChg>
        <pc:spChg chg="del">
          <ac:chgData name="Francescatto, Margherita" userId="8dce2127-3ed7-41e9-a69d-639dab6d0671" providerId="ADAL" clId="{5187E7B3-9ACA-49E3-A656-FF3AA81F6BB4}" dt="2024-03-12T10:02:10.016" v="702" actId="478"/>
          <ac:spMkLst>
            <pc:docMk/>
            <pc:sldMk cId="1034523910" sldId="440"/>
            <ac:spMk id="14" creationId="{E90ABC5F-3F2A-C79C-51CB-D07B2ACDA71E}"/>
          </ac:spMkLst>
        </pc:spChg>
        <pc:spChg chg="del">
          <ac:chgData name="Francescatto, Margherita" userId="8dce2127-3ed7-41e9-a69d-639dab6d0671" providerId="ADAL" clId="{5187E7B3-9ACA-49E3-A656-FF3AA81F6BB4}" dt="2024-03-12T10:02:10.016" v="702" actId="478"/>
          <ac:spMkLst>
            <pc:docMk/>
            <pc:sldMk cId="1034523910" sldId="440"/>
            <ac:spMk id="15" creationId="{74A898F2-A7EF-62CD-C590-843F6542AB2A}"/>
          </ac:spMkLst>
        </pc:spChg>
        <pc:spChg chg="del">
          <ac:chgData name="Francescatto, Margherita" userId="8dce2127-3ed7-41e9-a69d-639dab6d0671" providerId="ADAL" clId="{5187E7B3-9ACA-49E3-A656-FF3AA81F6BB4}" dt="2024-03-12T10:02:10.016" v="702" actId="478"/>
          <ac:spMkLst>
            <pc:docMk/>
            <pc:sldMk cId="1034523910" sldId="440"/>
            <ac:spMk id="16" creationId="{5D2723C7-E88A-1714-E522-D0AF2496C2A3}"/>
          </ac:spMkLst>
        </pc:spChg>
        <pc:spChg chg="del">
          <ac:chgData name="Francescatto, Margherita" userId="8dce2127-3ed7-41e9-a69d-639dab6d0671" providerId="ADAL" clId="{5187E7B3-9ACA-49E3-A656-FF3AA81F6BB4}" dt="2024-03-12T10:02:10.016" v="702" actId="478"/>
          <ac:spMkLst>
            <pc:docMk/>
            <pc:sldMk cId="1034523910" sldId="440"/>
            <ac:spMk id="17" creationId="{7941AF5D-E918-7925-29E7-741A5B1127E4}"/>
          </ac:spMkLst>
        </pc:spChg>
        <pc:spChg chg="del">
          <ac:chgData name="Francescatto, Margherita" userId="8dce2127-3ed7-41e9-a69d-639dab6d0671" providerId="ADAL" clId="{5187E7B3-9ACA-49E3-A656-FF3AA81F6BB4}" dt="2024-03-12T10:02:10.016" v="702" actId="478"/>
          <ac:spMkLst>
            <pc:docMk/>
            <pc:sldMk cId="1034523910" sldId="440"/>
            <ac:spMk id="18" creationId="{DC21ADD4-35AD-4EEC-1098-4BC226BAF2CB}"/>
          </ac:spMkLst>
        </pc:spChg>
        <pc:spChg chg="del">
          <ac:chgData name="Francescatto, Margherita" userId="8dce2127-3ed7-41e9-a69d-639dab6d0671" providerId="ADAL" clId="{5187E7B3-9ACA-49E3-A656-FF3AA81F6BB4}" dt="2024-03-12T10:02:10.016" v="702" actId="478"/>
          <ac:spMkLst>
            <pc:docMk/>
            <pc:sldMk cId="1034523910" sldId="440"/>
            <ac:spMk id="19" creationId="{2897762F-1E83-A7E9-3757-90C023F500B7}"/>
          </ac:spMkLst>
        </pc:spChg>
        <pc:spChg chg="del">
          <ac:chgData name="Francescatto, Margherita" userId="8dce2127-3ed7-41e9-a69d-639dab6d0671" providerId="ADAL" clId="{5187E7B3-9ACA-49E3-A656-FF3AA81F6BB4}" dt="2024-03-12T10:02:10.016" v="702" actId="478"/>
          <ac:spMkLst>
            <pc:docMk/>
            <pc:sldMk cId="1034523910" sldId="440"/>
            <ac:spMk id="20" creationId="{9B3C6D2A-0C7E-05A9-2194-934D2C2F9B65}"/>
          </ac:spMkLst>
        </pc:spChg>
        <pc:spChg chg="add mod">
          <ac:chgData name="Francescatto, Margherita" userId="8dce2127-3ed7-41e9-a69d-639dab6d0671" providerId="ADAL" clId="{5187E7B3-9ACA-49E3-A656-FF3AA81F6BB4}" dt="2024-03-12T10:02:53.094" v="725" actId="1076"/>
          <ac:spMkLst>
            <pc:docMk/>
            <pc:sldMk cId="1034523910" sldId="440"/>
            <ac:spMk id="22" creationId="{E5EEEC61-4D3A-FF00-895E-C9905CF06481}"/>
          </ac:spMkLst>
        </pc:spChg>
        <pc:spChg chg="add mod">
          <ac:chgData name="Francescatto, Margherita" userId="8dce2127-3ed7-41e9-a69d-639dab6d0671" providerId="ADAL" clId="{5187E7B3-9ACA-49E3-A656-FF3AA81F6BB4}" dt="2024-03-12T10:02:53.094" v="725" actId="1076"/>
          <ac:spMkLst>
            <pc:docMk/>
            <pc:sldMk cId="1034523910" sldId="440"/>
            <ac:spMk id="24" creationId="{E53B743C-88A4-657E-7F77-7D6E68931049}"/>
          </ac:spMkLst>
        </pc:spChg>
        <pc:spChg chg="add mod">
          <ac:chgData name="Francescatto, Margherita" userId="8dce2127-3ed7-41e9-a69d-639dab6d0671" providerId="ADAL" clId="{5187E7B3-9ACA-49E3-A656-FF3AA81F6BB4}" dt="2024-03-12T10:02:53.094" v="725" actId="1076"/>
          <ac:spMkLst>
            <pc:docMk/>
            <pc:sldMk cId="1034523910" sldId="440"/>
            <ac:spMk id="26" creationId="{0D6650B4-4B7D-2C55-CAA6-647BD2B61476}"/>
          </ac:spMkLst>
        </pc:spChg>
        <pc:spChg chg="add mod">
          <ac:chgData name="Francescatto, Margherita" userId="8dce2127-3ed7-41e9-a69d-639dab6d0671" providerId="ADAL" clId="{5187E7B3-9ACA-49E3-A656-FF3AA81F6BB4}" dt="2024-03-12T10:02:53.094" v="725" actId="1076"/>
          <ac:spMkLst>
            <pc:docMk/>
            <pc:sldMk cId="1034523910" sldId="440"/>
            <ac:spMk id="27" creationId="{742BAC36-8C40-27D5-E8AA-681D7B859646}"/>
          </ac:spMkLst>
        </pc:spChg>
        <pc:picChg chg="add mod">
          <ac:chgData name="Francescatto, Margherita" userId="8dce2127-3ed7-41e9-a69d-639dab6d0671" providerId="ADAL" clId="{5187E7B3-9ACA-49E3-A656-FF3AA81F6BB4}" dt="2024-03-12T10:02:53.094" v="725" actId="1076"/>
          <ac:picMkLst>
            <pc:docMk/>
            <pc:sldMk cId="1034523910" sldId="440"/>
            <ac:picMk id="23" creationId="{CFCC90DC-5C57-0AB1-9645-31C075DB9A10}"/>
          </ac:picMkLst>
        </pc:picChg>
        <pc:picChg chg="add mod">
          <ac:chgData name="Francescatto, Margherita" userId="8dce2127-3ed7-41e9-a69d-639dab6d0671" providerId="ADAL" clId="{5187E7B3-9ACA-49E3-A656-FF3AA81F6BB4}" dt="2024-03-12T10:02:53.094" v="725" actId="1076"/>
          <ac:picMkLst>
            <pc:docMk/>
            <pc:sldMk cId="1034523910" sldId="440"/>
            <ac:picMk id="25" creationId="{1FD9774B-EA65-8544-9FCE-B51CAB9FDDBB}"/>
          </ac:picMkLst>
        </pc:picChg>
      </pc:sldChg>
      <pc:sldChg chg="delSp modSp add mod ord setBg">
        <pc:chgData name="Francescatto, Margherita" userId="8dce2127-3ed7-41e9-a69d-639dab6d0671" providerId="ADAL" clId="{5187E7B3-9ACA-49E3-A656-FF3AA81F6BB4}" dt="2024-03-12T10:05:16.976" v="865"/>
        <pc:sldMkLst>
          <pc:docMk/>
          <pc:sldMk cId="2972967479" sldId="440"/>
        </pc:sldMkLst>
        <pc:spChg chg="mod">
          <ac:chgData name="Francescatto, Margherita" userId="8dce2127-3ed7-41e9-a69d-639dab6d0671" providerId="ADAL" clId="{5187E7B3-9ACA-49E3-A656-FF3AA81F6BB4}" dt="2024-03-12T10:04:15.594" v="796" actId="14100"/>
          <ac:spMkLst>
            <pc:docMk/>
            <pc:sldMk cId="2972967479" sldId="440"/>
            <ac:spMk id="2" creationId="{26D8AD59-EFB0-42F3-8BCC-D937A691AD5F}"/>
          </ac:spMkLst>
        </pc:spChg>
        <pc:spChg chg="del">
          <ac:chgData name="Francescatto, Margherita" userId="8dce2127-3ed7-41e9-a69d-639dab6d0671" providerId="ADAL" clId="{5187E7B3-9ACA-49E3-A656-FF3AA81F6BB4}" dt="2024-03-12T10:03:39.695" v="732" actId="478"/>
          <ac:spMkLst>
            <pc:docMk/>
            <pc:sldMk cId="2972967479" sldId="440"/>
            <ac:spMk id="9" creationId="{1F36126F-F9B8-484C-8317-E3C35A8C4047}"/>
          </ac:spMkLst>
        </pc:spChg>
        <pc:spChg chg="mod">
          <ac:chgData name="Francescatto, Margherita" userId="8dce2127-3ed7-41e9-a69d-639dab6d0671" providerId="ADAL" clId="{5187E7B3-9ACA-49E3-A656-FF3AA81F6BB4}" dt="2024-03-12T10:04:22.660" v="863" actId="1036"/>
          <ac:spMkLst>
            <pc:docMk/>
            <pc:sldMk cId="2972967479" sldId="440"/>
            <ac:spMk id="12" creationId="{1A6AA38E-A0F5-4F89-9582-57CAF39145FC}"/>
          </ac:spMkLst>
        </pc:spChg>
        <pc:spChg chg="mod">
          <ac:chgData name="Francescatto, Margherita" userId="8dce2127-3ed7-41e9-a69d-639dab6d0671" providerId="ADAL" clId="{5187E7B3-9ACA-49E3-A656-FF3AA81F6BB4}" dt="2024-03-12T10:04:22.660" v="863" actId="1036"/>
          <ac:spMkLst>
            <pc:docMk/>
            <pc:sldMk cId="2972967479" sldId="440"/>
            <ac:spMk id="14" creationId="{2208F9CB-786D-45E9-A30A-090DAC71E2E1}"/>
          </ac:spMkLst>
        </pc:spChg>
        <pc:spChg chg="mod">
          <ac:chgData name="Francescatto, Margherita" userId="8dce2127-3ed7-41e9-a69d-639dab6d0671" providerId="ADAL" clId="{5187E7B3-9ACA-49E3-A656-FF3AA81F6BB4}" dt="2024-03-12T10:04:49.539" v="864"/>
          <ac:spMkLst>
            <pc:docMk/>
            <pc:sldMk cId="2972967479" sldId="440"/>
            <ac:spMk id="16" creationId="{B5575085-1C13-4A80-86E1-DDE70BEA5456}"/>
          </ac:spMkLst>
        </pc:spChg>
        <pc:spChg chg="mod">
          <ac:chgData name="Francescatto, Margherita" userId="8dce2127-3ed7-41e9-a69d-639dab6d0671" providerId="ADAL" clId="{5187E7B3-9ACA-49E3-A656-FF3AA81F6BB4}" dt="2024-03-12T10:05:16.976" v="865"/>
          <ac:spMkLst>
            <pc:docMk/>
            <pc:sldMk cId="2972967479" sldId="440"/>
            <ac:spMk id="17" creationId="{8683B839-408B-4D3A-9561-0775ABDD02AB}"/>
          </ac:spMkLst>
        </pc:spChg>
        <pc:picChg chg="mod">
          <ac:chgData name="Francescatto, Margherita" userId="8dce2127-3ed7-41e9-a69d-639dab6d0671" providerId="ADAL" clId="{5187E7B3-9ACA-49E3-A656-FF3AA81F6BB4}" dt="2024-03-12T10:04:22.660" v="863" actId="1036"/>
          <ac:picMkLst>
            <pc:docMk/>
            <pc:sldMk cId="2972967479" sldId="440"/>
            <ac:picMk id="13" creationId="{E1C18D8C-58C2-4149-AA23-C499F568EC15}"/>
          </ac:picMkLst>
        </pc:picChg>
        <pc:picChg chg="mod">
          <ac:chgData name="Francescatto, Margherita" userId="8dce2127-3ed7-41e9-a69d-639dab6d0671" providerId="ADAL" clId="{5187E7B3-9ACA-49E3-A656-FF3AA81F6BB4}" dt="2024-03-12T10:04:22.660" v="863" actId="1036"/>
          <ac:picMkLst>
            <pc:docMk/>
            <pc:sldMk cId="2972967479" sldId="440"/>
            <ac:picMk id="15" creationId="{D48181D6-C6EF-4133-A822-B68929AE26F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3/12/2024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3/12/2024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rkhetani/beginners-python/blob/master/session_two/session_two_filled_template.ipynb" TargetMode="External"/><Relationship Id="rId4" Type="http://schemas.openxmlformats.org/officeDocument/2006/relationships/hyperlink" Target="https://github.com/rkhetani/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6.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rkhetani/beginners-python/blob/master/session_two/session_two_solutions.ipynb" TargetMode="External"/><Relationship Id="rId4" Type="http://schemas.openxmlformats.org/officeDocument/2006/relationships/hyperlink" Target="https://github.com/rkhetani/beginners-python/blob/master/session_two/session_two_exercises.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What could go wrong with the above code?</a:t>
            </a:r>
          </a:p>
          <a:p>
            <a:pPr marL="342900" indent="-342900">
              <a:spcBef>
                <a:spcPts val="1200"/>
              </a:spcBef>
              <a:buFont typeface="Arial"/>
              <a:buChar char="•"/>
            </a:pPr>
            <a:r>
              <a:rPr lang="en-GB" sz="2000" dirty="0">
                <a:latin typeface="Arial"/>
                <a:cs typeface="Arial"/>
              </a:rPr>
              <a:t>Hint: are there any inputs the user could give to cause an error?</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spcBef>
                <a:spcPts val="1200"/>
              </a:spcBef>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DEBDB1A-F4DA-49CD-BDBC-731E0FFE3E0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Python can add up a collection of numbers using the </a:t>
            </a:r>
            <a:r>
              <a:rPr lang="en-GB" sz="2000" b="1" dirty="0">
                <a:latin typeface="Arial"/>
                <a:cs typeface="Arial"/>
              </a:rPr>
              <a:t>sum()</a:t>
            </a:r>
            <a:r>
              <a:rPr lang="en-GB" sz="2000" dirty="0">
                <a:latin typeface="Arial"/>
                <a:cs typeface="Arial"/>
              </a:rPr>
              <a:t> function</a:t>
            </a:r>
          </a:p>
          <a:p>
            <a:pPr marL="342900" indent="-342900">
              <a:spcBef>
                <a:spcPts val="1200"/>
              </a:spcBef>
              <a:buFont typeface="Arial"/>
              <a:buChar char="•"/>
            </a:pPr>
            <a:r>
              <a:rPr lang="en-GB" sz="2000" dirty="0">
                <a:latin typeface="Arial"/>
                <a:cs typeface="Arial"/>
              </a:rPr>
              <a:t>All we need is a way to store this collection of numbers</a:t>
            </a:r>
          </a:p>
          <a:p>
            <a:pPr marL="342900" indent="-342900">
              <a:spcBef>
                <a:spcPts val="1200"/>
              </a:spcBef>
              <a:buFont typeface="Arial"/>
              <a:buChar char="•"/>
            </a:pPr>
            <a:r>
              <a:rPr lang="en-GB" sz="2000" dirty="0">
                <a:latin typeface="Arial"/>
                <a:cs typeface="Arial"/>
              </a:rPr>
              <a:t>One method is using a special type of variable called a </a:t>
            </a:r>
            <a:r>
              <a:rPr lang="en-GB" sz="2000" b="1" dirty="0">
                <a:latin typeface="Arial"/>
                <a:cs typeface="Arial"/>
              </a:rPr>
              <a:t>list</a:t>
            </a:r>
          </a:p>
          <a:p>
            <a:pPr marL="342900" indent="-342900">
              <a:spcBef>
                <a:spcPts val="1200"/>
              </a:spcBef>
              <a:buFont typeface="Arial"/>
              <a:buChar char="•"/>
            </a:pPr>
            <a:r>
              <a:rPr lang="en-GB" sz="2000" dirty="0">
                <a:latin typeface="Arial"/>
                <a:cs typeface="Arial"/>
              </a:rPr>
              <a:t>You can create a list by filling a set of square brackets with comma-separated values (more details on lists come later in the course)</a:t>
            </a:r>
          </a:p>
          <a:p>
            <a:pPr marL="342900" indent="-342900">
              <a:spcBef>
                <a:spcPts val="1200"/>
              </a:spcBef>
              <a:buFont typeface="Arial"/>
              <a:buChar char="•"/>
            </a:pPr>
            <a:r>
              <a:rPr lang="en-GB" sz="2000" dirty="0">
                <a:latin typeface="Arial"/>
                <a:cs typeface="Arial"/>
              </a:rPr>
              <a:t>We can then use a list as the input to sum()</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3"/>
          <a:stretch>
            <a:fillRect/>
          </a:stretch>
        </p:blipFill>
        <p:spPr>
          <a:xfrm>
            <a:off x="2912847" y="3599799"/>
            <a:ext cx="2638425" cy="1495425"/>
          </a:xfrm>
          <a:prstGeom prst="rect">
            <a:avLst/>
          </a:prstGeom>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variable containing the values 193, 452, 67, 891, and 10</a:t>
            </a:r>
          </a:p>
          <a:p>
            <a:pPr marL="342900" indent="-342900">
              <a:spcBef>
                <a:spcPts val="1200"/>
              </a:spcBef>
              <a:buFont typeface="Arial"/>
              <a:buChar char="•"/>
            </a:pPr>
            <a:r>
              <a:rPr lang="en-GB" sz="2000" dirty="0">
                <a:latin typeface="Arial"/>
                <a:cs typeface="Arial"/>
              </a:rPr>
              <a:t>Find the sum of this list and store it in a variable</a:t>
            </a:r>
          </a:p>
          <a:p>
            <a:pPr marL="342900" indent="-342900">
              <a:spcBef>
                <a:spcPts val="1200"/>
              </a:spcBef>
              <a:buFont typeface="Arial"/>
              <a:buChar char="•"/>
            </a:pPr>
            <a:r>
              <a:rPr lang="en-GB" sz="2000" dirty="0">
                <a:latin typeface="Arial"/>
                <a:cs typeface="Arial"/>
              </a:rPr>
              <a:t>Print out the sum in the following format, replacing #### with the actual total (no spoilers here!):</a:t>
            </a:r>
          </a:p>
          <a:p>
            <a:pPr marL="342900" indent="-342900">
              <a:spcBef>
                <a:spcPts val="1200"/>
              </a:spcBef>
              <a:buFont typeface="Arial"/>
              <a:buChar char="•"/>
            </a:pPr>
            <a:endParaRPr lang="en-GB" sz="2000" dirty="0">
              <a:latin typeface="Arial"/>
              <a:cs typeface="Arial"/>
            </a:endParaRPr>
          </a:p>
          <a:p>
            <a:pPr algn="ctr">
              <a:spcBef>
                <a:spcPts val="1200"/>
              </a:spcBef>
            </a:pPr>
            <a:r>
              <a:rPr lang="en-GB" sz="2000" b="1" dirty="0">
                <a:latin typeface="Arial"/>
                <a:cs typeface="Arial"/>
              </a:rPr>
              <a:t>The total of your numbers was ####</a:t>
            </a:r>
          </a:p>
          <a:p>
            <a:pPr marL="342900" indent="-342900">
              <a:spcBef>
                <a:spcPts val="1200"/>
              </a:spcBef>
              <a:buFont typeface="Arial" panose="020B0604020202020204" pitchFamily="34" charset="0"/>
              <a:buChar char="•"/>
            </a:pPr>
            <a:endParaRPr lang="en-GB" sz="2000" dirty="0">
              <a:latin typeface="Arial"/>
              <a:cs typeface="Arial"/>
            </a:endParaRPr>
          </a:p>
          <a:p>
            <a:pPr marL="342900" indent="-342900">
              <a:spcBef>
                <a:spcPts val="1200"/>
              </a:spcBef>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3"/>
          <a:stretch>
            <a:fillRect/>
          </a:stretch>
        </p:blipFill>
        <p:spPr>
          <a:xfrm>
            <a:off x="1971675" y="1809750"/>
            <a:ext cx="5200650" cy="1524000"/>
          </a:xfrm>
          <a:prstGeom prst="rect">
            <a:avLst/>
          </a:prstGeom>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Summation is not the only operation we can do with lists</a:t>
            </a:r>
          </a:p>
          <a:p>
            <a:pPr marL="342900" indent="-342900">
              <a:spcBef>
                <a:spcPts val="1200"/>
              </a:spcBef>
              <a:buFont typeface="Arial"/>
              <a:buChar char="•"/>
            </a:pPr>
            <a:r>
              <a:rPr lang="en-GB" sz="2000" dirty="0">
                <a:latin typeface="Arial"/>
                <a:cs typeface="Arial"/>
              </a:rPr>
              <a:t>E.g., Python has two functions </a:t>
            </a:r>
            <a:r>
              <a:rPr lang="en-GB" sz="2000" b="1" dirty="0">
                <a:latin typeface="Arial"/>
                <a:cs typeface="Arial"/>
              </a:rPr>
              <a:t>min()</a:t>
            </a:r>
            <a:r>
              <a:rPr lang="en-GB" sz="2000" dirty="0">
                <a:latin typeface="Arial"/>
                <a:cs typeface="Arial"/>
              </a:rPr>
              <a:t> and </a:t>
            </a:r>
            <a:r>
              <a:rPr lang="en-GB" sz="2000" b="1" dirty="0">
                <a:latin typeface="Arial"/>
                <a:cs typeface="Arial"/>
              </a:rPr>
              <a:t>max()</a:t>
            </a:r>
            <a:r>
              <a:rPr lang="en-GB" sz="2000" dirty="0">
                <a:latin typeface="Arial"/>
                <a:cs typeface="Arial"/>
              </a:rPr>
              <a:t> which (unsurprisingly) find the minimum and maximum item in a list</a:t>
            </a:r>
          </a:p>
          <a:p>
            <a:pPr marL="342900" indent="-342900">
              <a:spcBef>
                <a:spcPts val="1200"/>
              </a:spcBef>
              <a:buFont typeface="Arial"/>
              <a:buChar char="•"/>
            </a:pPr>
            <a:r>
              <a:rPr lang="en-GB" sz="2000" dirty="0">
                <a:latin typeface="Arial"/>
                <a:cs typeface="Arial"/>
              </a:rPr>
              <a:t>We use them in the same way as sum(), passing in a list as the input</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3"/>
          <a:stretch>
            <a:fillRect/>
          </a:stretch>
        </p:blipFill>
        <p:spPr>
          <a:xfrm>
            <a:off x="1981200" y="266228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4"/>
          <a:stretch>
            <a:fillRect/>
          </a:stretch>
        </p:blipFill>
        <p:spPr>
          <a:xfrm>
            <a:off x="1187844" y="352133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5"/>
          <a:stretch>
            <a:fillRect/>
          </a:stretch>
        </p:blipFill>
        <p:spPr>
          <a:xfrm>
            <a:off x="4759093" y="3521336"/>
            <a:ext cx="3197063" cy="1365324"/>
          </a:xfrm>
          <a:prstGeom prst="rect">
            <a:avLst/>
          </a:prstGeom>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containing several numbers of your choosing</a:t>
            </a:r>
          </a:p>
          <a:p>
            <a:pPr marL="342900" indent="-342900">
              <a:spcBef>
                <a:spcPts val="1200"/>
              </a:spcBef>
              <a:buFont typeface="Arial"/>
              <a:buChar char="•"/>
            </a:pPr>
            <a:r>
              <a:rPr lang="en-GB" sz="2000" dirty="0">
                <a:latin typeface="Arial"/>
                <a:cs typeface="Arial"/>
              </a:rPr>
              <a:t>Find the minimum and maximum of the list and store these as variables</a:t>
            </a:r>
          </a:p>
          <a:p>
            <a:pPr marL="342900" indent="-342900">
              <a:spcBef>
                <a:spcPts val="1200"/>
              </a:spcBef>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spcBef>
                <a:spcPts val="1200"/>
              </a:spcBef>
              <a:buFont typeface="Arial"/>
              <a:buChar char="•"/>
            </a:pPr>
            <a:r>
              <a:rPr lang="en-GB" sz="2000" dirty="0">
                <a:latin typeface="Arial"/>
                <a:cs typeface="Arial"/>
              </a:rPr>
              <a:t>Print this out as a meaningful statement (e.g. the range of the data is ##)</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3"/>
          <a:stretch>
            <a:fillRect/>
          </a:stretch>
        </p:blipFill>
        <p:spPr>
          <a:xfrm>
            <a:off x="2209800" y="1547812"/>
            <a:ext cx="4724400" cy="2047875"/>
          </a:xfrm>
          <a:prstGeom prst="rect">
            <a:avLst/>
          </a:prstGeom>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3"/>
          <a:stretch>
            <a:fillRect/>
          </a:stretch>
        </p:blipFill>
        <p:spPr>
          <a:xfrm>
            <a:off x="3252517" y="1152000"/>
            <a:ext cx="2638425" cy="752475"/>
          </a:xfrm>
          <a:prstGeom prst="rect">
            <a:avLst/>
          </a:prstGeom>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The</a:t>
            </a:r>
            <a:r>
              <a:rPr lang="en-GB" sz="2000" b="1" dirty="0">
                <a:latin typeface="Arial"/>
                <a:cs typeface="Arial"/>
              </a:rPr>
              <a:t> </a:t>
            </a:r>
            <a:r>
              <a:rPr lang="en-GB" sz="2000" b="1" dirty="0" err="1">
                <a:latin typeface="Arial"/>
                <a:cs typeface="Arial"/>
              </a:rPr>
              <a:t>len</a:t>
            </a:r>
            <a:r>
              <a:rPr lang="en-GB" sz="2000" b="1" dirty="0">
                <a:latin typeface="Arial"/>
                <a:cs typeface="Arial"/>
              </a:rPr>
              <a:t>()</a:t>
            </a:r>
            <a:r>
              <a:rPr lang="en-GB" sz="2000" dirty="0">
                <a:latin typeface="Arial"/>
                <a:cs typeface="Arial"/>
              </a:rPr>
              <a:t> command is versatile however and doesn’t only work with lists</a:t>
            </a:r>
          </a:p>
          <a:p>
            <a:pPr marL="342900" indent="-342900">
              <a:spcBef>
                <a:spcPts val="1200"/>
              </a:spcBef>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3"/>
          <a:stretch>
            <a:fillRect/>
          </a:stretch>
        </p:blipFill>
        <p:spPr>
          <a:xfrm>
            <a:off x="2700067" y="2237962"/>
            <a:ext cx="3743325" cy="1171575"/>
          </a:xfrm>
          <a:prstGeom prst="rect">
            <a:avLst/>
          </a:prstGeom>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session,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3"/>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4"/>
          <a:stretch>
            <a:fillRect/>
          </a:stretch>
        </p:blipFill>
        <p:spPr>
          <a:xfrm>
            <a:off x="4572000" y="2845283"/>
            <a:ext cx="2966904" cy="1406842"/>
          </a:xfrm>
          <a:prstGeom prst="rect">
            <a:avLst/>
          </a:prstGeom>
        </p:spPr>
      </p:pic>
    </p:spTree>
    <p:extLst>
      <p:ext uri="{BB962C8B-B14F-4D97-AF65-F5344CB8AC3E}">
        <p14:creationId xmlns:p14="http://schemas.microsoft.com/office/powerpoint/2010/main" val="289038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3"/>
          <a:stretch>
            <a:fillRect/>
          </a:stretch>
        </p:blipFill>
        <p:spPr>
          <a:xfrm>
            <a:off x="2664262" y="2571750"/>
            <a:ext cx="3814936" cy="1349185"/>
          </a:xfrm>
          <a:prstGeom prst="rect">
            <a:avLst/>
          </a:prstGeom>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3"/>
          <a:stretch>
            <a:fillRect/>
          </a:stretch>
        </p:blipFill>
        <p:spPr>
          <a:xfrm>
            <a:off x="2286000" y="1547812"/>
            <a:ext cx="4572000" cy="2047875"/>
          </a:xfrm>
          <a:prstGeom prst="rect">
            <a:avLst/>
          </a:prstGeom>
        </p:spPr>
      </p:pic>
    </p:spTree>
    <p:extLst>
      <p:ext uri="{BB962C8B-B14F-4D97-AF65-F5344CB8AC3E}">
        <p14:creationId xmlns:p14="http://schemas.microsoft.com/office/powerpoint/2010/main" val="24055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16001" y="1081682"/>
            <a:ext cx="4244487" cy="1680866"/>
          </a:xfrm>
        </p:spPr>
        <p:txBody>
          <a:bodyPr/>
          <a:lstStyle/>
          <a:p>
            <a:r>
              <a:rPr lang="en-GB" dirty="0"/>
              <a:t>Thanks for tuning in!</a:t>
            </a:r>
            <a:br>
              <a:rPr lang="en-GB" dirty="0"/>
            </a:br>
            <a:br>
              <a:rPr lang="en-GB" dirty="0"/>
            </a:br>
            <a:r>
              <a:rPr lang="en-GB" dirty="0"/>
              <a:t>Optional homework </a:t>
            </a:r>
            <a:r>
              <a:rPr lang="en-GB" dirty="0">
                <a:sym typeface="Wingdings" panose="05000000000000000000" pitchFamily="2" charset="2"/>
              </a:rPr>
              <a:t> </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5783711" y="233087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4561623" y="160823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4457415" y="233087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44" y="156286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4516466" y="142956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5849021" y="142956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97296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spcAft>
                <a:spcPts val="1200"/>
              </a:spcAft>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spcAft>
                <a:spcPts val="1200"/>
              </a:spcAft>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spcAft>
                <a:spcPts val="1200"/>
              </a:spcAft>
              <a:buFont typeface="Arial" panose="020B0604020202020204" pitchFamily="34" charset="0"/>
              <a:buChar char="•"/>
            </a:pPr>
            <a:r>
              <a:rPr lang="en-GB" sz="2000" dirty="0">
                <a:latin typeface="Arial"/>
                <a:cs typeface="Arial"/>
              </a:rPr>
              <a:t>Python will often figure out the correct variable type for your data, but you can check this using </a:t>
            </a:r>
            <a:r>
              <a:rPr lang="en-GB" sz="2000" b="1" dirty="0">
                <a:latin typeface="Arial"/>
                <a:cs typeface="Arial"/>
              </a:rPr>
              <a:t>type()</a:t>
            </a:r>
            <a:r>
              <a:rPr lang="en-GB" sz="2000" dirty="0">
                <a:latin typeface="Arial"/>
                <a:cs typeface="Arial"/>
              </a:rPr>
              <a:t> and change the type using int(), float(), str(), etc.</a:t>
            </a:r>
          </a:p>
        </p:txBody>
      </p:sp>
    </p:spTree>
    <p:extLst>
      <p:ext uri="{BB962C8B-B14F-4D97-AF65-F5344CB8AC3E}">
        <p14:creationId xmlns:p14="http://schemas.microsoft.com/office/powerpoint/2010/main" val="246331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spcAft>
                <a:spcPts val="1200"/>
              </a:spcAft>
              <a:buChar char="•"/>
            </a:pPr>
            <a:r>
              <a:rPr lang="en-GB" sz="2000" dirty="0">
                <a:latin typeface="Arial"/>
                <a:cs typeface="Arial"/>
              </a:rPr>
              <a:t>User Input</a:t>
            </a:r>
          </a:p>
          <a:p>
            <a:pPr marL="342900" indent="-342900">
              <a:spcAft>
                <a:spcPts val="1200"/>
              </a:spcAft>
              <a:buChar char="•"/>
            </a:pPr>
            <a:r>
              <a:rPr lang="en-GB" sz="2000" dirty="0">
                <a:latin typeface="Arial"/>
                <a:cs typeface="Arial"/>
              </a:rPr>
              <a:t>More variable typing</a:t>
            </a:r>
          </a:p>
          <a:p>
            <a:pPr marL="342900" indent="-342900">
              <a:spcAft>
                <a:spcPts val="1200"/>
              </a:spcAft>
              <a:buChar char="•"/>
            </a:pPr>
            <a:r>
              <a:rPr lang="en-GB" sz="2000" dirty="0">
                <a:latin typeface="Arial"/>
                <a:cs typeface="Arial"/>
              </a:rPr>
              <a:t>Numeric lists</a:t>
            </a:r>
          </a:p>
          <a:p>
            <a:pPr marL="342900" indent="-342900">
              <a:spcAft>
                <a:spcPts val="1200"/>
              </a:spcAft>
              <a:buChar char="•"/>
            </a:pPr>
            <a:r>
              <a:rPr lang="en-GB" sz="2000" dirty="0">
                <a:latin typeface="Arial"/>
                <a:cs typeface="Arial"/>
              </a:rPr>
              <a:t>List properties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The print() function allows Python to “talk to us”</a:t>
            </a:r>
          </a:p>
          <a:p>
            <a:pPr marL="342900" indent="-342900">
              <a:spcBef>
                <a:spcPts val="1200"/>
              </a:spcBef>
              <a:buFont typeface="Arial"/>
              <a:buChar char="•"/>
            </a:pPr>
            <a:r>
              <a:rPr lang="en-GB" sz="2000" dirty="0">
                <a:latin typeface="Arial"/>
                <a:cs typeface="Arial"/>
              </a:rPr>
              <a:t>The </a:t>
            </a:r>
            <a:r>
              <a:rPr lang="en-GB" sz="2000" b="1" dirty="0">
                <a:latin typeface="Arial"/>
                <a:cs typeface="Arial"/>
              </a:rPr>
              <a:t>input() </a:t>
            </a:r>
            <a:r>
              <a:rPr lang="en-GB" sz="2000" dirty="0">
                <a:latin typeface="Arial"/>
                <a:cs typeface="Arial"/>
              </a:rPr>
              <a:t>function allows us to “talk back”</a:t>
            </a:r>
          </a:p>
          <a:p>
            <a:pPr marL="342900" indent="-342900">
              <a:spcBef>
                <a:spcPts val="1200"/>
              </a:spcBef>
              <a:buFont typeface="Arial"/>
              <a:buChar char="•"/>
            </a:pPr>
            <a:r>
              <a:rPr lang="en-GB" sz="2000" dirty="0">
                <a:latin typeface="Arial"/>
                <a:cs typeface="Arial"/>
              </a:rPr>
              <a:t>The input function takes one argument, which can be a question to ask the user as a string (i.e. in double quotes)</a:t>
            </a:r>
          </a:p>
          <a:p>
            <a:pPr marL="342900" indent="-342900">
              <a:spcBef>
                <a:spcPts val="1200"/>
              </a:spcBef>
              <a:buFont typeface="Arial"/>
              <a:buChar char="•"/>
            </a:pPr>
            <a:r>
              <a:rPr lang="en-GB" sz="2000" dirty="0">
                <a:latin typeface="Arial"/>
                <a:cs typeface="Arial"/>
              </a:rPr>
              <a:t>We can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3"/>
          <a:stretch>
            <a:fillRect/>
          </a:stretch>
        </p:blipFill>
        <p:spPr>
          <a:xfrm>
            <a:off x="1971942" y="3287005"/>
            <a:ext cx="4804535" cy="1798229"/>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Aft>
                <a:spcPts val="1200"/>
              </a:spcAft>
              <a:buFont typeface="Arial"/>
              <a:buChar char="•"/>
            </a:pPr>
            <a:r>
              <a:rPr lang="en-GB" sz="2000" dirty="0">
                <a:latin typeface="Arial"/>
                <a:cs typeface="Arial"/>
              </a:rPr>
              <a:t>The input command </a:t>
            </a:r>
            <a:r>
              <a:rPr lang="en-GB" sz="2000" b="1" dirty="0">
                <a:latin typeface="Arial"/>
                <a:cs typeface="Arial"/>
              </a:rPr>
              <a:t>always returns a string</a:t>
            </a:r>
            <a:endParaRPr lang="en-GB" sz="2000" dirty="0">
              <a:latin typeface="Arial"/>
              <a:cs typeface="Arial"/>
            </a:endParaRPr>
          </a:p>
          <a:p>
            <a:pPr marL="342900" indent="-342900">
              <a:spcAft>
                <a:spcPts val="1200"/>
              </a:spcAft>
              <a:buFont typeface="Arial"/>
              <a:buChar char="•"/>
            </a:pPr>
            <a:r>
              <a:rPr lang="en-GB" sz="2000" dirty="0">
                <a:latin typeface="Arial"/>
                <a:cs typeface="Arial"/>
              </a:rPr>
              <a:t>Because of this, it may be necessary to convert the variable storing the user input to a different type, if another type is needed</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3"/>
          <a:stretch>
            <a:fillRect/>
          </a:stretch>
        </p:blipFill>
        <p:spPr>
          <a:xfrm>
            <a:off x="1930252" y="2411249"/>
            <a:ext cx="5283495" cy="2019295"/>
          </a:xfrm>
          <a:prstGeom prst="rect">
            <a:avLst/>
          </a:prstGeom>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session 1 homework contains a “farm yard animal legs” puzzle (shown below). Use the input() function to ask the user to specify how many of each animal there are in the farm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3"/>
          <a:stretch>
            <a:fillRect/>
          </a:stretch>
        </p:blipFill>
        <p:spPr>
          <a:xfrm>
            <a:off x="1472267" y="1898924"/>
            <a:ext cx="5810667" cy="1705037"/>
          </a:xfrm>
          <a:prstGeom prst="rect">
            <a:avLst/>
          </a:prstGeom>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3"/>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into int() to convert to integer</a:t>
            </a:r>
          </a:p>
          <a:p>
            <a:pPr marL="342900" indent="-342900">
              <a:spcBef>
                <a:spcPts val="1200"/>
              </a:spcBef>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Reminder: 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A single function or mathematical operation might behave differently (or not work at all) depending on the </a:t>
            </a:r>
            <a:r>
              <a:rPr lang="en-GB" sz="2000" b="1" dirty="0">
                <a:latin typeface="Arial"/>
                <a:cs typeface="Arial"/>
              </a:rPr>
              <a:t>type</a:t>
            </a:r>
            <a:r>
              <a:rPr lang="en-GB" sz="2000" dirty="0">
                <a:latin typeface="Arial"/>
                <a:cs typeface="Arial"/>
              </a:rPr>
              <a:t> of the input you provide</a:t>
            </a:r>
          </a:p>
          <a:p>
            <a:pPr marL="342900" indent="-342900">
              <a:spcBef>
                <a:spcPts val="1200"/>
              </a:spcBef>
              <a:buFont typeface="Arial"/>
              <a:buChar char="•"/>
            </a:pPr>
            <a:r>
              <a:rPr lang="en-GB" sz="2000" dirty="0">
                <a:latin typeface="Arial"/>
                <a:cs typeface="Arial"/>
              </a:rPr>
              <a:t>For example, Python can do ‘arithmetic’ with strings</a:t>
            </a:r>
          </a:p>
          <a:p>
            <a:pPr marL="342900" indent="-342900">
              <a:spcBef>
                <a:spcPts val="1200"/>
              </a:spcBef>
              <a:buFont typeface="Arial"/>
              <a:buChar char="•"/>
            </a:pPr>
            <a:endParaRPr lang="en-GB" sz="2000" dirty="0">
              <a:latin typeface="Arial"/>
              <a:cs typeface="Arial"/>
            </a:endParaRPr>
          </a:p>
          <a:p>
            <a:pPr marL="342900" indent="-342900">
              <a:spcBef>
                <a:spcPts val="1200"/>
              </a:spcBef>
              <a:buFont typeface="Arial"/>
              <a:buChar char="•"/>
            </a:pPr>
            <a:endParaRPr lang="en-GB" sz="2000" dirty="0">
              <a:latin typeface="Arial"/>
              <a:cs typeface="Arial"/>
            </a:endParaRPr>
          </a:p>
          <a:p>
            <a:pPr>
              <a:spcBef>
                <a:spcPts val="1200"/>
              </a:spcBef>
            </a:pPr>
            <a:endParaRPr lang="en-GB" sz="2000" dirty="0">
              <a:latin typeface="Arial"/>
              <a:cs typeface="Arial"/>
            </a:endParaRPr>
          </a:p>
          <a:p>
            <a:pPr marL="342900" indent="-342900">
              <a:spcBef>
                <a:spcPts val="1200"/>
              </a:spcBef>
              <a:buFont typeface="Arial"/>
              <a:buChar char="•"/>
            </a:pPr>
            <a:r>
              <a:rPr lang="en-GB" sz="2000" dirty="0">
                <a:latin typeface="Arial"/>
                <a:cs typeface="Arial"/>
              </a:rPr>
              <a:t>But the second example only works if you multiply by an integer. This is one of many examples where variable type is important</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3"/>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4"/>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5"/>
          <a:stretch>
            <a:fillRect/>
          </a:stretch>
        </p:blipFill>
        <p:spPr>
          <a:xfrm>
            <a:off x="2076173" y="3956954"/>
            <a:ext cx="4991654" cy="997210"/>
          </a:xfrm>
          <a:prstGeom prst="rect">
            <a:avLst/>
          </a:prstGeom>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1464</TotalTime>
  <Words>1084</Words>
  <Application>Microsoft Office PowerPoint</Application>
  <PresentationFormat>On-screen Show (16:9)</PresentationFormat>
  <Paragraphs>124</Paragraphs>
  <Slides>22</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22</vt:i4>
      </vt:variant>
    </vt:vector>
  </HeadingPairs>
  <TitlesOfParts>
    <vt:vector size="28" baseType="lpstr">
      <vt:lpstr>Arial</vt:lpstr>
      <vt:lpstr>Calibri</vt:lpstr>
      <vt:lpstr>AZ Cover Slide Options</vt:lpstr>
      <vt:lpstr>AZ Divider Slide Options</vt:lpstr>
      <vt:lpstr>AZ Divider Slide Options - Colours</vt:lpstr>
      <vt:lpstr>AZ General Master Slide Options</vt:lpstr>
      <vt:lpstr>Beginner’s Python – Session Two</vt:lpstr>
      <vt:lpstr>Printing Recap</vt:lpstr>
      <vt:lpstr>Variables Recap</vt:lpstr>
      <vt:lpstr>Session Content</vt:lpstr>
      <vt:lpstr>User Input</vt:lpstr>
      <vt:lpstr>User Input</vt:lpstr>
      <vt:lpstr>User Input Puzzles</vt:lpstr>
      <vt:lpstr>User Input Puzzles Solutions</vt:lpstr>
      <vt:lpstr>Reminder: 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lpstr>Thanks for tuning in!  Optional homework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Francescatto, Margherita</cp:lastModifiedBy>
  <cp:revision>33</cp:revision>
  <cp:lastPrinted>2018-03-07T14:46:57Z</cp:lastPrinted>
  <dcterms:created xsi:type="dcterms:W3CDTF">2019-09-20T09:22:01Z</dcterms:created>
  <dcterms:modified xsi:type="dcterms:W3CDTF">2024-03-12T10:05:59Z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