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>
        <p:scale>
          <a:sx n="93" d="100"/>
          <a:sy n="93" d="100"/>
        </p:scale>
        <p:origin x="60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E62C0-C03B-EDD4-7459-2106816637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F8E309-9BEB-9D92-83C3-9B4F042BB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0EC1E-F3CA-3391-2F86-39F0DD2BA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898A-0925-40AA-A5EC-AE7EF9E406D2}" type="datetimeFigureOut">
              <a:rPr lang="en-CA" smtClean="0"/>
              <a:t>2024-04-29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8CADA-E231-E9BD-3372-848ED04FF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B5A26-9D99-7618-4BD1-1D978FEEE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57AD-A984-4755-B620-FA356EB425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8539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6D9CB-630C-1355-0062-655C0E66D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6BB093-FB0D-684A-9CC8-C363D9FD1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D34B9-49C1-1443-BD2A-EF8CA67F3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898A-0925-40AA-A5EC-AE7EF9E406D2}" type="datetimeFigureOut">
              <a:rPr lang="en-CA" smtClean="0"/>
              <a:t>2024-04-29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0B266-5397-4140-134B-3FB86AB6D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830F8-C7C9-6C06-B0B5-B3EBBBC45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57AD-A984-4755-B620-FA356EB425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1379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FADE8E-7F4F-5BFD-A589-1431CB684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3C3FCB-9EC1-32BF-CD91-86EE3DE29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B9083-2C67-2665-D733-1A0FD0AF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898A-0925-40AA-A5EC-AE7EF9E406D2}" type="datetimeFigureOut">
              <a:rPr lang="en-CA" smtClean="0"/>
              <a:t>2024-04-29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D939A-6F73-F376-3568-AAEA9B09F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A2632-04F1-FE27-D595-84FF5F566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57AD-A984-4755-B620-FA356EB425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757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520DF-CDD4-F8BE-C912-447ACCFEA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BA80A-D0C4-8459-A3DB-39D3C4045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CC3DA-68BB-EE3F-598E-63FFF15BB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898A-0925-40AA-A5EC-AE7EF9E406D2}" type="datetimeFigureOut">
              <a:rPr lang="en-CA" smtClean="0"/>
              <a:t>2024-04-29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7677D-F3B1-F9AC-27C0-99BB28670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3F3E4-3171-8DBE-BE4F-087D664F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57AD-A984-4755-B620-FA356EB425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2900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14BBD-8E9A-812F-B395-1359FC007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8BB5E-B0DE-6427-FA7F-666B0CEDC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3D617-06A0-41C8-16B1-E582B93FB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898A-0925-40AA-A5EC-AE7EF9E406D2}" type="datetimeFigureOut">
              <a:rPr lang="en-CA" smtClean="0"/>
              <a:t>2024-04-29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3F66D-1144-EE73-2133-1AD1B92B6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E972F-4294-4A05-E3FA-ED2D39F71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57AD-A984-4755-B620-FA356EB425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6098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D720-09E2-37AD-3AF7-D7C042C15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80FB4-2823-149B-3A57-66F409E9C0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64F3DD-0C33-4318-C59C-C0DD55952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3F331-FEC5-6515-B5FA-63EEF90C3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898A-0925-40AA-A5EC-AE7EF9E406D2}" type="datetimeFigureOut">
              <a:rPr lang="en-CA" smtClean="0"/>
              <a:t>2024-04-29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32DD0-BB6D-F1B9-964C-D6C4F1241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55FF6-FF44-854C-FE86-ABA568FED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57AD-A984-4755-B620-FA356EB425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0778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1DB69-8397-0427-E4C2-7883BC0F5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DE244-C8DD-002C-8A34-00DFBB281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02B17-0414-6581-CA71-04EAD784F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76310C-EEBF-233B-BE30-5A6629040F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426EC-8B36-2843-CA8A-459B20C276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F25880-7897-9AB4-70AA-7F0ED5B6D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898A-0925-40AA-A5EC-AE7EF9E406D2}" type="datetimeFigureOut">
              <a:rPr lang="en-CA" smtClean="0"/>
              <a:t>2024-04-29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743875-0010-BE48-F6C4-371E60310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4FE89D-91C4-77E8-11E0-45958C0F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57AD-A984-4755-B620-FA356EB425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4545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E96E1-C600-1D5C-CB95-7A9CF769F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DB431E-52DF-E893-39D4-4EFA7B0D2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898A-0925-40AA-A5EC-AE7EF9E406D2}" type="datetimeFigureOut">
              <a:rPr lang="en-CA" smtClean="0"/>
              <a:t>2024-04-29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7BBCC-8CEE-C894-9EA8-260913271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45EA22-EEB5-8D43-1C03-FE2A49E7A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57AD-A984-4755-B620-FA356EB425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8347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6D3204-DDAD-9DA3-F047-2CF583FAB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898A-0925-40AA-A5EC-AE7EF9E406D2}" type="datetimeFigureOut">
              <a:rPr lang="en-CA" smtClean="0"/>
              <a:t>2024-04-29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0FC5B6-8C08-AC19-795E-455437CD2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BEA00-0EC3-A953-D736-E28767D12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57AD-A984-4755-B620-FA356EB425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987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D7EF2-00FE-7759-7F81-D954BEEE1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5BC0E-9389-EC37-6CBE-787E62762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333C83-19EB-5879-53BE-1AB4B1DA7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88139-09B6-4B38-F74E-C1D51282C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898A-0925-40AA-A5EC-AE7EF9E406D2}" type="datetimeFigureOut">
              <a:rPr lang="en-CA" smtClean="0"/>
              <a:t>2024-04-29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13299-93B2-CEEC-57F6-994996C15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9EB17-6ECF-E6F3-8664-7AC3B6AD8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57AD-A984-4755-B620-FA356EB425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1750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09A3D-4F15-A13C-FD5E-FDCC02887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D376F6-4C40-A336-0EEE-C71394CF1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2E5159-A20C-3D22-AF2B-713844058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1D119-E637-BCB7-066F-30D86671D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898A-0925-40AA-A5EC-AE7EF9E406D2}" type="datetimeFigureOut">
              <a:rPr lang="en-CA" smtClean="0"/>
              <a:t>2024-04-29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92ECD-DA36-1E04-CC17-F1BBB68AE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86BBB-6C49-516E-50DC-B6F682338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57AD-A984-4755-B620-FA356EB425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6876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D1DE58-E85B-FD82-53E2-7931FF7F2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CB02B-F0F3-4CFA-DC71-4318DD093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575DE-F897-D591-DC3F-5F0AF2E03F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7A898A-0925-40AA-A5EC-AE7EF9E406D2}" type="datetimeFigureOut">
              <a:rPr lang="en-CA" smtClean="0"/>
              <a:t>2024-04-29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2559A-2833-4B8F-1110-3077C3ECC8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8362F-BA94-E5E7-3E7D-7C310E3B1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4D57AD-A984-4755-B620-FA356EB425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03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00C6F0-D18E-9DE5-7211-1424CA64CCAC}"/>
              </a:ext>
            </a:extLst>
          </p:cNvPr>
          <p:cNvSpPr txBox="1"/>
          <p:nvPr/>
        </p:nvSpPr>
        <p:spPr>
          <a:xfrm>
            <a:off x="9397219" y="1343409"/>
            <a:ext cx="137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Aligned-MO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6F1CF1-86F4-D084-2A7D-76E78FE79062}"/>
              </a:ext>
            </a:extLst>
          </p:cNvPr>
          <p:cNvSpPr txBox="1"/>
          <p:nvPr/>
        </p:nvSpPr>
        <p:spPr>
          <a:xfrm>
            <a:off x="5782702" y="1350387"/>
            <a:ext cx="105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732A1F0-0CA8-0879-35CC-40612643B87C}"/>
              </a:ext>
            </a:extLst>
          </p:cNvPr>
          <p:cNvCxnSpPr>
            <a:cxnSpLocks/>
          </p:cNvCxnSpPr>
          <p:nvPr/>
        </p:nvCxnSpPr>
        <p:spPr>
          <a:xfrm>
            <a:off x="4106011" y="0"/>
            <a:ext cx="0" cy="6858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8C13D1A-B7D8-BBEF-4051-F1CB43682875}"/>
              </a:ext>
            </a:extLst>
          </p:cNvPr>
          <p:cNvSpPr txBox="1"/>
          <p:nvPr/>
        </p:nvSpPr>
        <p:spPr>
          <a:xfrm>
            <a:off x="1523419" y="1343409"/>
            <a:ext cx="70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</a:p>
        </p:txBody>
      </p:sp>
      <p:pic>
        <p:nvPicPr>
          <p:cNvPr id="19" name="Picture 18" descr="A collage of different clothing&#10;&#10;Description automatically generated">
            <a:extLst>
              <a:ext uri="{FF2B5EF4-FFF2-40B4-BE49-F238E27FC236}">
                <a16:creationId xmlns:a16="http://schemas.microsoft.com/office/drawing/2014/main" id="{F828D7E9-37A6-2EA7-5DB1-8B45F0D29B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67" t="11057" r="19163" b="10239"/>
          <a:stretch/>
        </p:blipFill>
        <p:spPr>
          <a:xfrm>
            <a:off x="8358098" y="1712741"/>
            <a:ext cx="3456875" cy="3454447"/>
          </a:xfrm>
          <a:prstGeom prst="rect">
            <a:avLst/>
          </a:prstGeom>
        </p:spPr>
      </p:pic>
      <p:pic>
        <p:nvPicPr>
          <p:cNvPr id="21" name="Picture 20" descr="A collage of different clothes&#10;&#10;Description automatically generated">
            <a:extLst>
              <a:ext uri="{FF2B5EF4-FFF2-40B4-BE49-F238E27FC236}">
                <a16:creationId xmlns:a16="http://schemas.microsoft.com/office/drawing/2014/main" id="{69EBC90F-3152-79E8-8770-1A606D3B67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95" t="10806" r="19335" b="10648"/>
          <a:stretch/>
        </p:blipFill>
        <p:spPr>
          <a:xfrm>
            <a:off x="149602" y="1705265"/>
            <a:ext cx="3456875" cy="3447469"/>
          </a:xfrm>
          <a:prstGeom prst="rect">
            <a:avLst/>
          </a:prstGeom>
        </p:spPr>
      </p:pic>
      <p:pic>
        <p:nvPicPr>
          <p:cNvPr id="23" name="Picture 22" descr="A collage of different images of clothes&#10;&#10;Description automatically generated">
            <a:extLst>
              <a:ext uri="{FF2B5EF4-FFF2-40B4-BE49-F238E27FC236}">
                <a16:creationId xmlns:a16="http://schemas.microsoft.com/office/drawing/2014/main" id="{E9E70853-79D8-E619-8DEA-F60FC35EFEA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55" t="11056" r="19881" b="10239"/>
          <a:stretch/>
        </p:blipFill>
        <p:spPr>
          <a:xfrm>
            <a:off x="4625861" y="1712740"/>
            <a:ext cx="3368755" cy="345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848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Rasa Khosrowshahli</dc:creator>
  <cp:lastModifiedBy>Rasa Khosrowshahli</cp:lastModifiedBy>
  <cp:revision>2</cp:revision>
  <dcterms:created xsi:type="dcterms:W3CDTF">2024-04-30T02:31:22Z</dcterms:created>
  <dcterms:modified xsi:type="dcterms:W3CDTF">2024-04-30T02:45:21Z</dcterms:modified>
</cp:coreProperties>
</file>