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6244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1730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717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0923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5863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8762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6213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6364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9552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217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382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12/1/2022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37972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CDA2F-63A0-22B6-6DAF-8A7E2A716D1A}"/>
              </a:ext>
            </a:extLst>
          </p:cNvPr>
          <p:cNvSpPr>
            <a:spLocks noGrp="1"/>
          </p:cNvSpPr>
          <p:nvPr>
            <p:ph type="ctrTitle"/>
          </p:nvPr>
        </p:nvSpPr>
        <p:spPr>
          <a:xfrm>
            <a:off x="5334000" y="1062038"/>
            <a:ext cx="6096000" cy="2881311"/>
          </a:xfrm>
        </p:spPr>
        <p:txBody>
          <a:bodyPr>
            <a:normAutofit/>
          </a:bodyPr>
          <a:lstStyle/>
          <a:p>
            <a:pPr algn="r"/>
            <a:r>
              <a:rPr lang="en-US" sz="8000" dirty="0"/>
              <a:t>Final Project - WAR</a:t>
            </a:r>
          </a:p>
        </p:txBody>
      </p:sp>
      <p:pic>
        <p:nvPicPr>
          <p:cNvPr id="4" name="Picture 2" descr="Diagram&#10;&#10;Description automatically generated">
            <a:extLst>
              <a:ext uri="{FF2B5EF4-FFF2-40B4-BE49-F238E27FC236}">
                <a16:creationId xmlns:a16="http://schemas.microsoft.com/office/drawing/2014/main" id="{71AAD3C9-0701-B92A-46F7-063176380214}"/>
              </a:ext>
            </a:extLst>
          </p:cNvPr>
          <p:cNvPicPr>
            <a:picLocks noChangeAspect="1"/>
          </p:cNvPicPr>
          <p:nvPr/>
        </p:nvPicPr>
        <p:blipFill rotWithShape="1">
          <a:blip r:embed="rId2"/>
          <a:srcRect l="24769" r="27565"/>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0" name="Group 9">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1" name="Freeform: Shape 10">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9469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3A693-A140-3444-090B-140C665A8511}"/>
              </a:ext>
            </a:extLst>
          </p:cNvPr>
          <p:cNvSpPr>
            <a:spLocks noGrp="1"/>
          </p:cNvSpPr>
          <p:nvPr>
            <p:ph type="title"/>
          </p:nvPr>
        </p:nvSpPr>
        <p:spPr>
          <a:xfrm>
            <a:off x="7619523" y="762000"/>
            <a:ext cx="3810001" cy="2025649"/>
          </a:xfrm>
        </p:spPr>
        <p:txBody>
          <a:bodyPr vert="horz" lIns="91440" tIns="45720" rIns="91440" bIns="45720" rtlCol="0" anchor="b" anchorCtr="0">
            <a:normAutofit/>
          </a:bodyPr>
          <a:lstStyle/>
          <a:p>
            <a:r>
              <a:rPr lang="en-US" dirty="0"/>
              <a:t>Welcome to WAR!</a:t>
            </a:r>
          </a:p>
        </p:txBody>
      </p:sp>
      <p:pic>
        <p:nvPicPr>
          <p:cNvPr id="5" name="Content Placeholder 4">
            <a:extLst>
              <a:ext uri="{FF2B5EF4-FFF2-40B4-BE49-F238E27FC236}">
                <a16:creationId xmlns:a16="http://schemas.microsoft.com/office/drawing/2014/main" id="{C09CDB56-BFB2-B220-AF90-B1D8D47A4926}"/>
              </a:ext>
            </a:extLst>
          </p:cNvPr>
          <p:cNvPicPr>
            <a:picLocks noChangeAspect="1"/>
          </p:cNvPicPr>
          <p:nvPr/>
        </p:nvPicPr>
        <p:blipFill rotWithShape="1">
          <a:blip r:embed="rId2"/>
          <a:srcRect l="6653" r="10153" b="-3"/>
          <a:stretch/>
        </p:blipFill>
        <p:spPr>
          <a:xfrm>
            <a:off x="762000"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28" name="Freeform: Shape 22">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4">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ontent Placeholder 17">
            <a:extLst>
              <a:ext uri="{FF2B5EF4-FFF2-40B4-BE49-F238E27FC236}">
                <a16:creationId xmlns:a16="http://schemas.microsoft.com/office/drawing/2014/main" id="{658F05AF-E1C1-59C6-6112-DDB01E6ABE89}"/>
              </a:ext>
            </a:extLst>
          </p:cNvPr>
          <p:cNvSpPr>
            <a:spLocks noGrp="1"/>
          </p:cNvSpPr>
          <p:nvPr>
            <p:ph idx="1"/>
          </p:nvPr>
        </p:nvSpPr>
        <p:spPr>
          <a:xfrm>
            <a:off x="7619524" y="3047999"/>
            <a:ext cx="3810000" cy="3048001"/>
          </a:xfrm>
        </p:spPr>
        <p:txBody>
          <a:bodyPr>
            <a:normAutofit/>
          </a:bodyPr>
          <a:lstStyle/>
          <a:p>
            <a:r>
              <a:rPr lang="en-US" dirty="0"/>
              <a:t>-  WAR is a digital board game where players strategize and battle to conquer territories around the world.</a:t>
            </a:r>
          </a:p>
        </p:txBody>
      </p:sp>
    </p:spTree>
    <p:extLst>
      <p:ext uri="{BB962C8B-B14F-4D97-AF65-F5344CB8AC3E}">
        <p14:creationId xmlns:p14="http://schemas.microsoft.com/office/powerpoint/2010/main" val="193582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E4BBA-674F-9B49-5A17-4481028CDE7D}"/>
              </a:ext>
            </a:extLst>
          </p:cNvPr>
          <p:cNvSpPr>
            <a:spLocks noGrp="1"/>
          </p:cNvSpPr>
          <p:nvPr>
            <p:ph idx="1"/>
          </p:nvPr>
        </p:nvSpPr>
        <p:spPr>
          <a:xfrm>
            <a:off x="510073" y="914400"/>
            <a:ext cx="11171853" cy="5029200"/>
          </a:xfrm>
        </p:spPr>
        <p:txBody>
          <a:bodyPr>
            <a:normAutofit/>
          </a:bodyPr>
          <a:lstStyle/>
          <a:p>
            <a:r>
              <a:rPr lang="en-US" sz="2000" dirty="0"/>
              <a:t>- Each territory is initially assigned with a color, representing the player who owns that territory.</a:t>
            </a:r>
          </a:p>
          <a:p>
            <a:r>
              <a:rPr lang="en-US" sz="2000" dirty="0"/>
              <a:t>- When you are ready to play, simply launch the App class program, which should generate a new window. </a:t>
            </a:r>
          </a:p>
          <a:p>
            <a:r>
              <a:rPr lang="en-US" sz="2000" dirty="0"/>
              <a:t>- Select the number of players you wish </a:t>
            </a:r>
            <a:r>
              <a:rPr lang="en-US" sz="2400" dirty="0"/>
              <a:t>to</a:t>
            </a:r>
            <a:r>
              <a:rPr lang="en-US" sz="2000" dirty="0"/>
              <a:t> partake in the game (3 to 6) and press the 'Start Game' button to get started (as shown in the text box at the bottom of the window).</a:t>
            </a:r>
          </a:p>
          <a:p>
            <a:r>
              <a:rPr lang="en-US" sz="2000" dirty="0"/>
              <a:t>- In the first round, all players should be able to add troops (half the amount of their owned territories) to their territories, in whatever territory - in their possession - that they may want.</a:t>
            </a:r>
          </a:p>
          <a:p>
            <a:r>
              <a:rPr lang="en-US" sz="2000" dirty="0"/>
              <a:t>- Once all players are done adding their troops, and the 2nd round has been reached, players must add troops and attack a neighboring country in order to expand their amount of territories.</a:t>
            </a:r>
          </a:p>
          <a:p>
            <a:r>
              <a:rPr lang="en-US" sz="2000" dirty="0"/>
              <a:t>- The first player to get to 24 territories in their possession wins.</a:t>
            </a:r>
          </a:p>
        </p:txBody>
      </p:sp>
    </p:spTree>
    <p:extLst>
      <p:ext uri="{BB962C8B-B14F-4D97-AF65-F5344CB8AC3E}">
        <p14:creationId xmlns:p14="http://schemas.microsoft.com/office/powerpoint/2010/main" val="90872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3A693-A140-3444-090B-140C665A8511}"/>
              </a:ext>
            </a:extLst>
          </p:cNvPr>
          <p:cNvSpPr>
            <a:spLocks noGrp="1"/>
          </p:cNvSpPr>
          <p:nvPr>
            <p:ph type="title"/>
          </p:nvPr>
        </p:nvSpPr>
        <p:spPr>
          <a:xfrm>
            <a:off x="6857999" y="1225176"/>
            <a:ext cx="4572001" cy="1562473"/>
          </a:xfrm>
        </p:spPr>
        <p:txBody>
          <a:bodyPr vert="horz" lIns="91440" tIns="45720" rIns="91440" bIns="45720" rtlCol="0" anchor="b" anchorCtr="0">
            <a:normAutofit/>
          </a:bodyPr>
          <a:lstStyle/>
          <a:p>
            <a:r>
              <a:rPr lang="en-US" dirty="0"/>
              <a:t>In adding troops mode:</a:t>
            </a:r>
          </a:p>
        </p:txBody>
      </p:sp>
      <p:pic>
        <p:nvPicPr>
          <p:cNvPr id="4" name="Picture 3" descr="Map&#10;&#10;Description automatically generated with medium confidence">
            <a:extLst>
              <a:ext uri="{FF2B5EF4-FFF2-40B4-BE49-F238E27FC236}">
                <a16:creationId xmlns:a16="http://schemas.microsoft.com/office/drawing/2014/main" id="{DE87D5AE-7E85-791D-61EC-D2425F717BF4}"/>
              </a:ext>
            </a:extLst>
          </p:cNvPr>
          <p:cNvPicPr>
            <a:picLocks noChangeAspect="1"/>
          </p:cNvPicPr>
          <p:nvPr/>
        </p:nvPicPr>
        <p:blipFill rotWithShape="1">
          <a:blip r:embed="rId2"/>
          <a:srcRect r="1728" b="1"/>
          <a:stretch/>
        </p:blipFill>
        <p:spPr>
          <a:xfrm>
            <a:off x="20" y="-1"/>
            <a:ext cx="6095217" cy="3333750"/>
          </a:xfrm>
          <a:custGeom>
            <a:avLst/>
            <a:gdLst/>
            <a:ahLst/>
            <a:cxnLst/>
            <a:rect l="l" t="t" r="r" b="b"/>
            <a:pathLst>
              <a:path w="6095237" h="3333750">
                <a:moveTo>
                  <a:pt x="0" y="0"/>
                </a:moveTo>
                <a:lnTo>
                  <a:pt x="6019574" y="0"/>
                </a:lnTo>
                <a:lnTo>
                  <a:pt x="6029175" y="80583"/>
                </a:lnTo>
                <a:cubicBezTo>
                  <a:pt x="6030319" y="88822"/>
                  <a:pt x="6032413" y="98237"/>
                  <a:pt x="6037177" y="104514"/>
                </a:cubicBezTo>
                <a:cubicBezTo>
                  <a:pt x="6069182" y="147470"/>
                  <a:pt x="6078135" y="199649"/>
                  <a:pt x="6075089" y="249272"/>
                </a:cubicBezTo>
                <a:cubicBezTo>
                  <a:pt x="6072800" y="288308"/>
                  <a:pt x="6071086" y="326557"/>
                  <a:pt x="6074324" y="365198"/>
                </a:cubicBezTo>
                <a:cubicBezTo>
                  <a:pt x="6074516" y="368141"/>
                  <a:pt x="6074134" y="372064"/>
                  <a:pt x="6072610" y="374220"/>
                </a:cubicBezTo>
                <a:cubicBezTo>
                  <a:pt x="6062514" y="387559"/>
                  <a:pt x="6061752" y="401485"/>
                  <a:pt x="6060038" y="418552"/>
                </a:cubicBezTo>
                <a:cubicBezTo>
                  <a:pt x="6057560" y="442679"/>
                  <a:pt x="6059276" y="464843"/>
                  <a:pt x="6063466" y="487205"/>
                </a:cubicBezTo>
                <a:cubicBezTo>
                  <a:pt x="6066514" y="503486"/>
                  <a:pt x="6072800" y="519961"/>
                  <a:pt x="6080803" y="534478"/>
                </a:cubicBezTo>
                <a:cubicBezTo>
                  <a:pt x="6092043" y="554679"/>
                  <a:pt x="6096423" y="574101"/>
                  <a:pt x="6081565" y="593322"/>
                </a:cubicBezTo>
                <a:cubicBezTo>
                  <a:pt x="6065752" y="614113"/>
                  <a:pt x="6071276" y="637652"/>
                  <a:pt x="6070706" y="660603"/>
                </a:cubicBezTo>
                <a:cubicBezTo>
                  <a:pt x="6070514" y="670605"/>
                  <a:pt x="6070896" y="681198"/>
                  <a:pt x="6068420" y="690809"/>
                </a:cubicBezTo>
                <a:cubicBezTo>
                  <a:pt x="6061370" y="718661"/>
                  <a:pt x="6050702" y="745535"/>
                  <a:pt x="6045940" y="773781"/>
                </a:cubicBezTo>
                <a:cubicBezTo>
                  <a:pt x="6043273" y="789474"/>
                  <a:pt x="6048036" y="806930"/>
                  <a:pt x="6051464" y="823213"/>
                </a:cubicBezTo>
                <a:cubicBezTo>
                  <a:pt x="6055084" y="839689"/>
                  <a:pt x="6060608" y="855968"/>
                  <a:pt x="6066324" y="871859"/>
                </a:cubicBezTo>
                <a:cubicBezTo>
                  <a:pt x="6070134" y="882645"/>
                  <a:pt x="6073754" y="894414"/>
                  <a:pt x="6080613" y="903045"/>
                </a:cubicBezTo>
                <a:cubicBezTo>
                  <a:pt x="6096233" y="922662"/>
                  <a:pt x="6098901" y="942864"/>
                  <a:pt x="6090709" y="966011"/>
                </a:cubicBezTo>
                <a:cubicBezTo>
                  <a:pt x="6089375" y="969541"/>
                  <a:pt x="6089375" y="973659"/>
                  <a:pt x="6089185" y="977582"/>
                </a:cubicBezTo>
                <a:cubicBezTo>
                  <a:pt x="6085185" y="1040355"/>
                  <a:pt x="6082707" y="1103121"/>
                  <a:pt x="6076611" y="1165498"/>
                </a:cubicBezTo>
                <a:cubicBezTo>
                  <a:pt x="6074134" y="1190799"/>
                  <a:pt x="6063276" y="1215122"/>
                  <a:pt x="6056418" y="1240034"/>
                </a:cubicBezTo>
                <a:cubicBezTo>
                  <a:pt x="6055084" y="1245135"/>
                  <a:pt x="6052988" y="1250824"/>
                  <a:pt x="6053942" y="1255923"/>
                </a:cubicBezTo>
                <a:cubicBezTo>
                  <a:pt x="6063466" y="1311432"/>
                  <a:pt x="6049560" y="1363414"/>
                  <a:pt x="6031271" y="1414609"/>
                </a:cubicBezTo>
                <a:cubicBezTo>
                  <a:pt x="6029365" y="1419903"/>
                  <a:pt x="6029937" y="1426376"/>
                  <a:pt x="6030319" y="1432262"/>
                </a:cubicBezTo>
                <a:cubicBezTo>
                  <a:pt x="6031651" y="1448740"/>
                  <a:pt x="6038319" y="1466588"/>
                  <a:pt x="6034319" y="1481495"/>
                </a:cubicBezTo>
                <a:cubicBezTo>
                  <a:pt x="6023269" y="1521118"/>
                  <a:pt x="6009934" y="1560348"/>
                  <a:pt x="5993170" y="1597617"/>
                </a:cubicBezTo>
                <a:cubicBezTo>
                  <a:pt x="5976215" y="1635476"/>
                  <a:pt x="5961927" y="1670585"/>
                  <a:pt x="5979071" y="1713934"/>
                </a:cubicBezTo>
                <a:cubicBezTo>
                  <a:pt x="5986312" y="1732372"/>
                  <a:pt x="5981167" y="1756694"/>
                  <a:pt x="5979263" y="1777881"/>
                </a:cubicBezTo>
                <a:cubicBezTo>
                  <a:pt x="5977739" y="1793374"/>
                  <a:pt x="5969165" y="1808282"/>
                  <a:pt x="5969165" y="1823583"/>
                </a:cubicBezTo>
                <a:cubicBezTo>
                  <a:pt x="5969165" y="1864385"/>
                  <a:pt x="5959069" y="1900670"/>
                  <a:pt x="5938494" y="1935977"/>
                </a:cubicBezTo>
                <a:cubicBezTo>
                  <a:pt x="5930494" y="1949711"/>
                  <a:pt x="5935828" y="1971091"/>
                  <a:pt x="5933732" y="1988939"/>
                </a:cubicBezTo>
                <a:cubicBezTo>
                  <a:pt x="5931256" y="2007771"/>
                  <a:pt x="5928970" y="2027187"/>
                  <a:pt x="5923443" y="2045235"/>
                </a:cubicBezTo>
                <a:cubicBezTo>
                  <a:pt x="5908965" y="2091918"/>
                  <a:pt x="5892582" y="2138014"/>
                  <a:pt x="5877342" y="2184501"/>
                </a:cubicBezTo>
                <a:cubicBezTo>
                  <a:pt x="5864767" y="2222749"/>
                  <a:pt x="5874674" y="2260413"/>
                  <a:pt x="5880008" y="2298269"/>
                </a:cubicBezTo>
                <a:cubicBezTo>
                  <a:pt x="5883438" y="2322005"/>
                  <a:pt x="5891630" y="2344167"/>
                  <a:pt x="5879438" y="2370844"/>
                </a:cubicBezTo>
                <a:cubicBezTo>
                  <a:pt x="5867816" y="2396344"/>
                  <a:pt x="5870484" y="2428709"/>
                  <a:pt x="5864197" y="2457348"/>
                </a:cubicBezTo>
                <a:cubicBezTo>
                  <a:pt x="5858863" y="2481477"/>
                  <a:pt x="5850289" y="2504816"/>
                  <a:pt x="5841907" y="2528158"/>
                </a:cubicBezTo>
                <a:cubicBezTo>
                  <a:pt x="5830476" y="2559935"/>
                  <a:pt x="5818476" y="2591317"/>
                  <a:pt x="5824190" y="2626038"/>
                </a:cubicBezTo>
                <a:cubicBezTo>
                  <a:pt x="5830668" y="2665466"/>
                  <a:pt x="5806284" y="2692532"/>
                  <a:pt x="5790089" y="2723527"/>
                </a:cubicBezTo>
                <a:cubicBezTo>
                  <a:pt x="5779041" y="2744906"/>
                  <a:pt x="5770848" y="2768247"/>
                  <a:pt x="5763990" y="2791590"/>
                </a:cubicBezTo>
                <a:cubicBezTo>
                  <a:pt x="5755036" y="2822776"/>
                  <a:pt x="5749702" y="2854945"/>
                  <a:pt x="5740939" y="2886329"/>
                </a:cubicBezTo>
                <a:cubicBezTo>
                  <a:pt x="5727795" y="2933799"/>
                  <a:pt x="5717507" y="2981857"/>
                  <a:pt x="5724747" y="3031285"/>
                </a:cubicBezTo>
                <a:cubicBezTo>
                  <a:pt x="5727985" y="3054039"/>
                  <a:pt x="5727795" y="3075225"/>
                  <a:pt x="5723031" y="3097977"/>
                </a:cubicBezTo>
                <a:cubicBezTo>
                  <a:pt x="5715221" y="3135244"/>
                  <a:pt x="5714268" y="3173494"/>
                  <a:pt x="5685122" y="3203506"/>
                </a:cubicBezTo>
                <a:cubicBezTo>
                  <a:pt x="5674833" y="3214098"/>
                  <a:pt x="5672167" y="3233124"/>
                  <a:pt x="5666833" y="3248621"/>
                </a:cubicBezTo>
                <a:cubicBezTo>
                  <a:pt x="5660545" y="3266470"/>
                  <a:pt x="5663785" y="3279612"/>
                  <a:pt x="5682073" y="3289224"/>
                </a:cubicBezTo>
                <a:cubicBezTo>
                  <a:pt x="5690264" y="3293538"/>
                  <a:pt x="5698266" y="3305897"/>
                  <a:pt x="5699600" y="3315508"/>
                </a:cubicBezTo>
                <a:lnTo>
                  <a:pt x="5699134" y="3333750"/>
                </a:lnTo>
                <a:lnTo>
                  <a:pt x="0" y="3333750"/>
                </a:lnTo>
                <a:close/>
              </a:path>
            </a:pathLst>
          </a:custGeom>
        </p:spPr>
      </p:pic>
      <p:pic>
        <p:nvPicPr>
          <p:cNvPr id="7" name="Picture 6">
            <a:extLst>
              <a:ext uri="{FF2B5EF4-FFF2-40B4-BE49-F238E27FC236}">
                <a16:creationId xmlns:a16="http://schemas.microsoft.com/office/drawing/2014/main" id="{8EC8B2A6-9F39-5959-110C-1C2847853E28}"/>
              </a:ext>
            </a:extLst>
          </p:cNvPr>
          <p:cNvPicPr>
            <a:picLocks noChangeAspect="1"/>
          </p:cNvPicPr>
          <p:nvPr/>
        </p:nvPicPr>
        <p:blipFill rotWithShape="1">
          <a:blip r:embed="rId3"/>
          <a:srcRect r="2" b="9469"/>
          <a:stretch/>
        </p:blipFill>
        <p:spPr>
          <a:xfrm>
            <a:off x="20" y="3524251"/>
            <a:ext cx="5776282" cy="3333749"/>
          </a:xfrm>
          <a:custGeom>
            <a:avLst/>
            <a:gdLst/>
            <a:ahLst/>
            <a:cxnLst/>
            <a:rect l="l" t="t" r="r" b="b"/>
            <a:pathLst>
              <a:path w="5776302" h="3333749">
                <a:moveTo>
                  <a:pt x="0" y="0"/>
                </a:moveTo>
                <a:lnTo>
                  <a:pt x="5661870" y="0"/>
                </a:lnTo>
                <a:lnTo>
                  <a:pt x="5658641" y="25854"/>
                </a:lnTo>
                <a:cubicBezTo>
                  <a:pt x="5658641" y="52139"/>
                  <a:pt x="5664737" y="78226"/>
                  <a:pt x="5667023" y="104707"/>
                </a:cubicBezTo>
                <a:cubicBezTo>
                  <a:pt x="5668927" y="125303"/>
                  <a:pt x="5668165" y="146292"/>
                  <a:pt x="5670451" y="166886"/>
                </a:cubicBezTo>
                <a:cubicBezTo>
                  <a:pt x="5672167" y="183757"/>
                  <a:pt x="5676547" y="200428"/>
                  <a:pt x="5680167" y="217101"/>
                </a:cubicBezTo>
                <a:cubicBezTo>
                  <a:pt x="5680834" y="220142"/>
                  <a:pt x="5682454" y="223182"/>
                  <a:pt x="5683811" y="226149"/>
                </a:cubicBezTo>
                <a:lnTo>
                  <a:pt x="5685192" y="231883"/>
                </a:lnTo>
                <a:lnTo>
                  <a:pt x="5713812" y="224478"/>
                </a:lnTo>
                <a:lnTo>
                  <a:pt x="5714043" y="224430"/>
                </a:lnTo>
                <a:lnTo>
                  <a:pt x="5713813" y="224479"/>
                </a:lnTo>
                <a:lnTo>
                  <a:pt x="5685193" y="231884"/>
                </a:lnTo>
                <a:lnTo>
                  <a:pt x="5685885" y="234755"/>
                </a:lnTo>
                <a:cubicBezTo>
                  <a:pt x="5677692" y="289286"/>
                  <a:pt x="5714269" y="328516"/>
                  <a:pt x="5730462" y="374612"/>
                </a:cubicBezTo>
                <a:cubicBezTo>
                  <a:pt x="5747609" y="423062"/>
                  <a:pt x="5773897" y="469942"/>
                  <a:pt x="5766087" y="524078"/>
                </a:cubicBezTo>
                <a:cubicBezTo>
                  <a:pt x="5761325" y="556836"/>
                  <a:pt x="5750275" y="588416"/>
                  <a:pt x="5743606" y="620978"/>
                </a:cubicBezTo>
                <a:cubicBezTo>
                  <a:pt x="5741320" y="632551"/>
                  <a:pt x="5741702" y="645496"/>
                  <a:pt x="5743988" y="657070"/>
                </a:cubicBezTo>
                <a:cubicBezTo>
                  <a:pt x="5754467" y="712972"/>
                  <a:pt x="5755991" y="768090"/>
                  <a:pt x="5738844" y="823015"/>
                </a:cubicBezTo>
                <a:cubicBezTo>
                  <a:pt x="5735986" y="832428"/>
                  <a:pt x="5733320" y="842432"/>
                  <a:pt x="5733320" y="852241"/>
                </a:cubicBezTo>
                <a:cubicBezTo>
                  <a:pt x="5733320" y="905985"/>
                  <a:pt x="5737320" y="958749"/>
                  <a:pt x="5755991" y="1010142"/>
                </a:cubicBezTo>
                <a:cubicBezTo>
                  <a:pt x="5762277" y="1027403"/>
                  <a:pt x="5758277" y="1048392"/>
                  <a:pt x="5759801" y="1067418"/>
                </a:cubicBezTo>
                <a:cubicBezTo>
                  <a:pt x="5761133" y="1085070"/>
                  <a:pt x="5761705" y="1103117"/>
                  <a:pt x="5766087" y="1120182"/>
                </a:cubicBezTo>
                <a:cubicBezTo>
                  <a:pt x="5772563" y="1145094"/>
                  <a:pt x="5773325" y="1168239"/>
                  <a:pt x="5767611" y="1193935"/>
                </a:cubicBezTo>
                <a:cubicBezTo>
                  <a:pt x="5762277" y="1218453"/>
                  <a:pt x="5764943" y="1244934"/>
                  <a:pt x="5764753" y="1270435"/>
                </a:cubicBezTo>
                <a:cubicBezTo>
                  <a:pt x="5764563" y="1298876"/>
                  <a:pt x="5764373" y="1327318"/>
                  <a:pt x="5765325" y="1355759"/>
                </a:cubicBezTo>
                <a:cubicBezTo>
                  <a:pt x="5765705" y="1367136"/>
                  <a:pt x="5773325" y="1380082"/>
                  <a:pt x="5770277" y="1389499"/>
                </a:cubicBezTo>
                <a:cubicBezTo>
                  <a:pt x="5759991" y="1419901"/>
                  <a:pt x="5772373" y="1450305"/>
                  <a:pt x="5766849" y="1480707"/>
                </a:cubicBezTo>
                <a:cubicBezTo>
                  <a:pt x="5763991" y="1495616"/>
                  <a:pt x="5771801" y="1512484"/>
                  <a:pt x="5772563" y="1528568"/>
                </a:cubicBezTo>
                <a:cubicBezTo>
                  <a:pt x="5773897" y="1554852"/>
                  <a:pt x="5773325" y="1581136"/>
                  <a:pt x="5773707" y="1607421"/>
                </a:cubicBezTo>
                <a:cubicBezTo>
                  <a:pt x="5773897" y="1616052"/>
                  <a:pt x="5774659" y="1624487"/>
                  <a:pt x="5775042" y="1633118"/>
                </a:cubicBezTo>
                <a:cubicBezTo>
                  <a:pt x="5775422" y="1640768"/>
                  <a:pt x="5777136" y="1648809"/>
                  <a:pt x="5775804" y="1656067"/>
                </a:cubicBezTo>
                <a:cubicBezTo>
                  <a:pt x="5771039" y="1682352"/>
                  <a:pt x="5763229" y="1708244"/>
                  <a:pt x="5760181" y="1734723"/>
                </a:cubicBezTo>
                <a:cubicBezTo>
                  <a:pt x="5757515" y="1757672"/>
                  <a:pt x="5761133" y="1781408"/>
                  <a:pt x="5759229" y="1804553"/>
                </a:cubicBezTo>
                <a:cubicBezTo>
                  <a:pt x="5755991" y="1845352"/>
                  <a:pt x="5750275" y="1886151"/>
                  <a:pt x="5746655" y="1926951"/>
                </a:cubicBezTo>
                <a:cubicBezTo>
                  <a:pt x="5745893" y="1935779"/>
                  <a:pt x="5750657" y="1944997"/>
                  <a:pt x="5751037" y="1954020"/>
                </a:cubicBezTo>
                <a:cubicBezTo>
                  <a:pt x="5751989" y="1982266"/>
                  <a:pt x="5752181" y="2010512"/>
                  <a:pt x="5752751" y="2038758"/>
                </a:cubicBezTo>
                <a:cubicBezTo>
                  <a:pt x="5752943" y="2054842"/>
                  <a:pt x="5752371" y="2071122"/>
                  <a:pt x="5754085" y="2087013"/>
                </a:cubicBezTo>
                <a:cubicBezTo>
                  <a:pt x="5756371" y="2107998"/>
                  <a:pt x="5759801" y="2127025"/>
                  <a:pt x="5744941" y="2146640"/>
                </a:cubicBezTo>
                <a:cubicBezTo>
                  <a:pt x="5721890" y="2176849"/>
                  <a:pt x="5730844" y="2215294"/>
                  <a:pt x="5725510" y="2250208"/>
                </a:cubicBezTo>
                <a:cubicBezTo>
                  <a:pt x="5724176" y="2259232"/>
                  <a:pt x="5723986" y="2268452"/>
                  <a:pt x="5722462" y="2277474"/>
                </a:cubicBezTo>
                <a:cubicBezTo>
                  <a:pt x="5719604" y="2294147"/>
                  <a:pt x="5716366" y="2310622"/>
                  <a:pt x="5713125" y="2327297"/>
                </a:cubicBezTo>
                <a:cubicBezTo>
                  <a:pt x="5712555" y="2330238"/>
                  <a:pt x="5712363" y="2333572"/>
                  <a:pt x="5711411" y="2336319"/>
                </a:cubicBezTo>
                <a:cubicBezTo>
                  <a:pt x="5703411" y="2361624"/>
                  <a:pt x="5694267" y="2386533"/>
                  <a:pt x="5687789" y="2412229"/>
                </a:cubicBezTo>
                <a:cubicBezTo>
                  <a:pt x="5684550" y="2424784"/>
                  <a:pt x="5684168" y="2438710"/>
                  <a:pt x="5685885" y="2451656"/>
                </a:cubicBezTo>
                <a:cubicBezTo>
                  <a:pt x="5690837" y="2489512"/>
                  <a:pt x="5692933" y="2526978"/>
                  <a:pt x="5685693" y="2565032"/>
                </a:cubicBezTo>
                <a:cubicBezTo>
                  <a:pt x="5682836" y="2580135"/>
                  <a:pt x="5687599" y="2597005"/>
                  <a:pt x="5689313" y="2613089"/>
                </a:cubicBezTo>
                <a:cubicBezTo>
                  <a:pt x="5693885" y="2651534"/>
                  <a:pt x="5698839" y="2689979"/>
                  <a:pt x="5703219" y="2728621"/>
                </a:cubicBezTo>
                <a:cubicBezTo>
                  <a:pt x="5705887" y="2752748"/>
                  <a:pt x="5707411" y="2777071"/>
                  <a:pt x="5710077" y="2801198"/>
                </a:cubicBezTo>
                <a:cubicBezTo>
                  <a:pt x="5713317" y="2829050"/>
                  <a:pt x="5718270" y="2856707"/>
                  <a:pt x="5720938" y="2884562"/>
                </a:cubicBezTo>
                <a:cubicBezTo>
                  <a:pt x="5723986" y="2916337"/>
                  <a:pt x="5724556" y="2948310"/>
                  <a:pt x="5727796" y="2980086"/>
                </a:cubicBezTo>
                <a:cubicBezTo>
                  <a:pt x="5734082" y="3038149"/>
                  <a:pt x="5741512" y="3096013"/>
                  <a:pt x="5748561" y="3154072"/>
                </a:cubicBezTo>
                <a:cubicBezTo>
                  <a:pt x="5755419" y="3210368"/>
                  <a:pt x="5761515" y="3266664"/>
                  <a:pt x="5770087" y="3322567"/>
                </a:cubicBezTo>
                <a:lnTo>
                  <a:pt x="5772929" y="3333749"/>
                </a:lnTo>
                <a:lnTo>
                  <a:pt x="0" y="3333749"/>
                </a:lnTo>
                <a:close/>
              </a:path>
            </a:pathLst>
          </a:custGeom>
        </p:spPr>
      </p:pic>
      <p:sp>
        <p:nvSpPr>
          <p:cNvPr id="37" name="Freeform: Shape 36">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ontent Placeholder 17">
            <a:extLst>
              <a:ext uri="{FF2B5EF4-FFF2-40B4-BE49-F238E27FC236}">
                <a16:creationId xmlns:a16="http://schemas.microsoft.com/office/drawing/2014/main" id="{658F05AF-E1C1-59C6-6112-DDB01E6ABE89}"/>
              </a:ext>
            </a:extLst>
          </p:cNvPr>
          <p:cNvSpPr>
            <a:spLocks noGrp="1"/>
          </p:cNvSpPr>
          <p:nvPr>
            <p:ph idx="1"/>
          </p:nvPr>
        </p:nvSpPr>
        <p:spPr>
          <a:xfrm>
            <a:off x="6857999" y="3047999"/>
            <a:ext cx="4572001" cy="3048001"/>
          </a:xfrm>
        </p:spPr>
        <p:txBody>
          <a:bodyPr>
            <a:normAutofit/>
          </a:bodyPr>
          <a:lstStyle/>
          <a:p>
            <a:r>
              <a:rPr lang="en-US" sz="1600" dirty="0"/>
              <a:t>- In the first round, all players should be able to add troops (half the amount of their owned territories) to their territories, in whatever territory - in their possession - that they may want.</a:t>
            </a:r>
          </a:p>
          <a:p>
            <a:r>
              <a:rPr lang="en-US" sz="1600" dirty="0"/>
              <a:t>- Clicking on the “add troops” button will highlight all the current player’s territories to let them know where they can add troops.</a:t>
            </a:r>
          </a:p>
          <a:p>
            <a:r>
              <a:rPr lang="en-US" sz="1600" dirty="0"/>
              <a:t>- Click on one of those and press “+ troops” to add troops to that territory.</a:t>
            </a:r>
          </a:p>
        </p:txBody>
      </p:sp>
      <p:sp>
        <p:nvSpPr>
          <p:cNvPr id="41" name="Freeform: Shape 40">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37097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3A693-A140-3444-090B-140C665A8511}"/>
              </a:ext>
            </a:extLst>
          </p:cNvPr>
          <p:cNvSpPr>
            <a:spLocks noGrp="1"/>
          </p:cNvSpPr>
          <p:nvPr>
            <p:ph type="title"/>
          </p:nvPr>
        </p:nvSpPr>
        <p:spPr>
          <a:xfrm>
            <a:off x="6857999" y="1225176"/>
            <a:ext cx="4572001" cy="1562473"/>
          </a:xfrm>
        </p:spPr>
        <p:txBody>
          <a:bodyPr vert="horz" lIns="91440" tIns="45720" rIns="91440" bIns="45720" rtlCol="0" anchor="b" anchorCtr="0">
            <a:normAutofit/>
          </a:bodyPr>
          <a:lstStyle/>
          <a:p>
            <a:r>
              <a:rPr lang="en-US" dirty="0"/>
              <a:t>Conquering territories:</a:t>
            </a:r>
          </a:p>
        </p:txBody>
      </p:sp>
      <p:pic>
        <p:nvPicPr>
          <p:cNvPr id="10" name="Picture 9" descr="Map&#10;&#10;Description automatically generated">
            <a:extLst>
              <a:ext uri="{FF2B5EF4-FFF2-40B4-BE49-F238E27FC236}">
                <a16:creationId xmlns:a16="http://schemas.microsoft.com/office/drawing/2014/main" id="{73CE346C-2F35-F38F-407F-4C1146DCB62F}"/>
              </a:ext>
            </a:extLst>
          </p:cNvPr>
          <p:cNvPicPr>
            <a:picLocks noChangeAspect="1"/>
          </p:cNvPicPr>
          <p:nvPr/>
        </p:nvPicPr>
        <p:blipFill rotWithShape="1">
          <a:blip r:embed="rId2"/>
          <a:srcRect t="16927" r="3" b="19855"/>
          <a:stretch/>
        </p:blipFill>
        <p:spPr>
          <a:xfrm>
            <a:off x="20" y="-1"/>
            <a:ext cx="6095217" cy="3333750"/>
          </a:xfrm>
          <a:custGeom>
            <a:avLst/>
            <a:gdLst/>
            <a:ahLst/>
            <a:cxnLst/>
            <a:rect l="l" t="t" r="r" b="b"/>
            <a:pathLst>
              <a:path w="6095237" h="3333750">
                <a:moveTo>
                  <a:pt x="0" y="0"/>
                </a:moveTo>
                <a:lnTo>
                  <a:pt x="6019574" y="0"/>
                </a:lnTo>
                <a:lnTo>
                  <a:pt x="6029175" y="80583"/>
                </a:lnTo>
                <a:cubicBezTo>
                  <a:pt x="6030319" y="88822"/>
                  <a:pt x="6032413" y="98237"/>
                  <a:pt x="6037177" y="104514"/>
                </a:cubicBezTo>
                <a:cubicBezTo>
                  <a:pt x="6069182" y="147470"/>
                  <a:pt x="6078135" y="199649"/>
                  <a:pt x="6075089" y="249272"/>
                </a:cubicBezTo>
                <a:cubicBezTo>
                  <a:pt x="6072800" y="288308"/>
                  <a:pt x="6071086" y="326557"/>
                  <a:pt x="6074324" y="365198"/>
                </a:cubicBezTo>
                <a:cubicBezTo>
                  <a:pt x="6074516" y="368141"/>
                  <a:pt x="6074134" y="372064"/>
                  <a:pt x="6072610" y="374220"/>
                </a:cubicBezTo>
                <a:cubicBezTo>
                  <a:pt x="6062514" y="387559"/>
                  <a:pt x="6061752" y="401485"/>
                  <a:pt x="6060038" y="418552"/>
                </a:cubicBezTo>
                <a:cubicBezTo>
                  <a:pt x="6057560" y="442679"/>
                  <a:pt x="6059276" y="464843"/>
                  <a:pt x="6063466" y="487205"/>
                </a:cubicBezTo>
                <a:cubicBezTo>
                  <a:pt x="6066514" y="503486"/>
                  <a:pt x="6072800" y="519961"/>
                  <a:pt x="6080803" y="534478"/>
                </a:cubicBezTo>
                <a:cubicBezTo>
                  <a:pt x="6092043" y="554679"/>
                  <a:pt x="6096423" y="574101"/>
                  <a:pt x="6081565" y="593322"/>
                </a:cubicBezTo>
                <a:cubicBezTo>
                  <a:pt x="6065752" y="614113"/>
                  <a:pt x="6071276" y="637652"/>
                  <a:pt x="6070706" y="660603"/>
                </a:cubicBezTo>
                <a:cubicBezTo>
                  <a:pt x="6070514" y="670605"/>
                  <a:pt x="6070896" y="681198"/>
                  <a:pt x="6068420" y="690809"/>
                </a:cubicBezTo>
                <a:cubicBezTo>
                  <a:pt x="6061370" y="718661"/>
                  <a:pt x="6050702" y="745535"/>
                  <a:pt x="6045940" y="773781"/>
                </a:cubicBezTo>
                <a:cubicBezTo>
                  <a:pt x="6043273" y="789474"/>
                  <a:pt x="6048036" y="806930"/>
                  <a:pt x="6051464" y="823213"/>
                </a:cubicBezTo>
                <a:cubicBezTo>
                  <a:pt x="6055084" y="839689"/>
                  <a:pt x="6060608" y="855968"/>
                  <a:pt x="6066324" y="871859"/>
                </a:cubicBezTo>
                <a:cubicBezTo>
                  <a:pt x="6070134" y="882645"/>
                  <a:pt x="6073754" y="894414"/>
                  <a:pt x="6080613" y="903045"/>
                </a:cubicBezTo>
                <a:cubicBezTo>
                  <a:pt x="6096233" y="922662"/>
                  <a:pt x="6098901" y="942864"/>
                  <a:pt x="6090709" y="966011"/>
                </a:cubicBezTo>
                <a:cubicBezTo>
                  <a:pt x="6089375" y="969541"/>
                  <a:pt x="6089375" y="973659"/>
                  <a:pt x="6089185" y="977582"/>
                </a:cubicBezTo>
                <a:cubicBezTo>
                  <a:pt x="6085185" y="1040355"/>
                  <a:pt x="6082707" y="1103121"/>
                  <a:pt x="6076611" y="1165498"/>
                </a:cubicBezTo>
                <a:cubicBezTo>
                  <a:pt x="6074134" y="1190799"/>
                  <a:pt x="6063276" y="1215122"/>
                  <a:pt x="6056418" y="1240034"/>
                </a:cubicBezTo>
                <a:cubicBezTo>
                  <a:pt x="6055084" y="1245135"/>
                  <a:pt x="6052988" y="1250824"/>
                  <a:pt x="6053942" y="1255923"/>
                </a:cubicBezTo>
                <a:cubicBezTo>
                  <a:pt x="6063466" y="1311432"/>
                  <a:pt x="6049560" y="1363414"/>
                  <a:pt x="6031271" y="1414609"/>
                </a:cubicBezTo>
                <a:cubicBezTo>
                  <a:pt x="6029365" y="1419903"/>
                  <a:pt x="6029937" y="1426376"/>
                  <a:pt x="6030319" y="1432262"/>
                </a:cubicBezTo>
                <a:cubicBezTo>
                  <a:pt x="6031651" y="1448740"/>
                  <a:pt x="6038319" y="1466588"/>
                  <a:pt x="6034319" y="1481495"/>
                </a:cubicBezTo>
                <a:cubicBezTo>
                  <a:pt x="6023269" y="1521118"/>
                  <a:pt x="6009934" y="1560348"/>
                  <a:pt x="5993170" y="1597617"/>
                </a:cubicBezTo>
                <a:cubicBezTo>
                  <a:pt x="5976215" y="1635476"/>
                  <a:pt x="5961927" y="1670585"/>
                  <a:pt x="5979071" y="1713934"/>
                </a:cubicBezTo>
                <a:cubicBezTo>
                  <a:pt x="5986312" y="1732372"/>
                  <a:pt x="5981167" y="1756694"/>
                  <a:pt x="5979263" y="1777881"/>
                </a:cubicBezTo>
                <a:cubicBezTo>
                  <a:pt x="5977739" y="1793374"/>
                  <a:pt x="5969165" y="1808282"/>
                  <a:pt x="5969165" y="1823583"/>
                </a:cubicBezTo>
                <a:cubicBezTo>
                  <a:pt x="5969165" y="1864385"/>
                  <a:pt x="5959069" y="1900670"/>
                  <a:pt x="5938494" y="1935977"/>
                </a:cubicBezTo>
                <a:cubicBezTo>
                  <a:pt x="5930494" y="1949711"/>
                  <a:pt x="5935828" y="1971091"/>
                  <a:pt x="5933732" y="1988939"/>
                </a:cubicBezTo>
                <a:cubicBezTo>
                  <a:pt x="5931256" y="2007771"/>
                  <a:pt x="5928970" y="2027187"/>
                  <a:pt x="5923443" y="2045235"/>
                </a:cubicBezTo>
                <a:cubicBezTo>
                  <a:pt x="5908965" y="2091918"/>
                  <a:pt x="5892582" y="2138014"/>
                  <a:pt x="5877342" y="2184501"/>
                </a:cubicBezTo>
                <a:cubicBezTo>
                  <a:pt x="5864767" y="2222749"/>
                  <a:pt x="5874674" y="2260413"/>
                  <a:pt x="5880008" y="2298269"/>
                </a:cubicBezTo>
                <a:cubicBezTo>
                  <a:pt x="5883438" y="2322005"/>
                  <a:pt x="5891630" y="2344167"/>
                  <a:pt x="5879438" y="2370844"/>
                </a:cubicBezTo>
                <a:cubicBezTo>
                  <a:pt x="5867816" y="2396344"/>
                  <a:pt x="5870484" y="2428709"/>
                  <a:pt x="5864197" y="2457348"/>
                </a:cubicBezTo>
                <a:cubicBezTo>
                  <a:pt x="5858863" y="2481477"/>
                  <a:pt x="5850289" y="2504816"/>
                  <a:pt x="5841907" y="2528158"/>
                </a:cubicBezTo>
                <a:cubicBezTo>
                  <a:pt x="5830476" y="2559935"/>
                  <a:pt x="5818476" y="2591317"/>
                  <a:pt x="5824190" y="2626038"/>
                </a:cubicBezTo>
                <a:cubicBezTo>
                  <a:pt x="5830668" y="2665466"/>
                  <a:pt x="5806284" y="2692532"/>
                  <a:pt x="5790089" y="2723527"/>
                </a:cubicBezTo>
                <a:cubicBezTo>
                  <a:pt x="5779041" y="2744906"/>
                  <a:pt x="5770848" y="2768247"/>
                  <a:pt x="5763990" y="2791590"/>
                </a:cubicBezTo>
                <a:cubicBezTo>
                  <a:pt x="5755036" y="2822776"/>
                  <a:pt x="5749702" y="2854945"/>
                  <a:pt x="5740939" y="2886329"/>
                </a:cubicBezTo>
                <a:cubicBezTo>
                  <a:pt x="5727795" y="2933799"/>
                  <a:pt x="5717507" y="2981857"/>
                  <a:pt x="5724747" y="3031285"/>
                </a:cubicBezTo>
                <a:cubicBezTo>
                  <a:pt x="5727985" y="3054039"/>
                  <a:pt x="5727795" y="3075225"/>
                  <a:pt x="5723031" y="3097977"/>
                </a:cubicBezTo>
                <a:cubicBezTo>
                  <a:pt x="5715221" y="3135244"/>
                  <a:pt x="5714268" y="3173494"/>
                  <a:pt x="5685122" y="3203506"/>
                </a:cubicBezTo>
                <a:cubicBezTo>
                  <a:pt x="5674833" y="3214098"/>
                  <a:pt x="5672167" y="3233124"/>
                  <a:pt x="5666833" y="3248621"/>
                </a:cubicBezTo>
                <a:cubicBezTo>
                  <a:pt x="5660545" y="3266470"/>
                  <a:pt x="5663785" y="3279612"/>
                  <a:pt x="5682073" y="3289224"/>
                </a:cubicBezTo>
                <a:cubicBezTo>
                  <a:pt x="5690264" y="3293538"/>
                  <a:pt x="5698266" y="3305897"/>
                  <a:pt x="5699600" y="3315508"/>
                </a:cubicBezTo>
                <a:lnTo>
                  <a:pt x="5699134" y="3333750"/>
                </a:lnTo>
                <a:lnTo>
                  <a:pt x="0" y="3333750"/>
                </a:lnTo>
                <a:close/>
              </a:path>
            </a:pathLst>
          </a:custGeom>
        </p:spPr>
      </p:pic>
      <p:pic>
        <p:nvPicPr>
          <p:cNvPr id="5" name="Picture 4">
            <a:extLst>
              <a:ext uri="{FF2B5EF4-FFF2-40B4-BE49-F238E27FC236}">
                <a16:creationId xmlns:a16="http://schemas.microsoft.com/office/drawing/2014/main" id="{AFB72B93-FD9E-146E-1AB8-E3879DF1D91D}"/>
              </a:ext>
            </a:extLst>
          </p:cNvPr>
          <p:cNvPicPr>
            <a:picLocks noChangeAspect="1"/>
          </p:cNvPicPr>
          <p:nvPr/>
        </p:nvPicPr>
        <p:blipFill rotWithShape="1">
          <a:blip r:embed="rId3"/>
          <a:srcRect r="9468"/>
          <a:stretch/>
        </p:blipFill>
        <p:spPr>
          <a:xfrm>
            <a:off x="20" y="3524251"/>
            <a:ext cx="5776282" cy="3333749"/>
          </a:xfrm>
          <a:custGeom>
            <a:avLst/>
            <a:gdLst/>
            <a:ahLst/>
            <a:cxnLst/>
            <a:rect l="l" t="t" r="r" b="b"/>
            <a:pathLst>
              <a:path w="5776302" h="3333749">
                <a:moveTo>
                  <a:pt x="0" y="0"/>
                </a:moveTo>
                <a:lnTo>
                  <a:pt x="5661870" y="0"/>
                </a:lnTo>
                <a:lnTo>
                  <a:pt x="5658641" y="25854"/>
                </a:lnTo>
                <a:cubicBezTo>
                  <a:pt x="5658641" y="52139"/>
                  <a:pt x="5664737" y="78226"/>
                  <a:pt x="5667023" y="104707"/>
                </a:cubicBezTo>
                <a:cubicBezTo>
                  <a:pt x="5668927" y="125303"/>
                  <a:pt x="5668165" y="146292"/>
                  <a:pt x="5670451" y="166886"/>
                </a:cubicBezTo>
                <a:cubicBezTo>
                  <a:pt x="5672167" y="183757"/>
                  <a:pt x="5676547" y="200428"/>
                  <a:pt x="5680167" y="217101"/>
                </a:cubicBezTo>
                <a:cubicBezTo>
                  <a:pt x="5680834" y="220142"/>
                  <a:pt x="5682454" y="223182"/>
                  <a:pt x="5683811" y="226149"/>
                </a:cubicBezTo>
                <a:lnTo>
                  <a:pt x="5685192" y="231883"/>
                </a:lnTo>
                <a:lnTo>
                  <a:pt x="5713812" y="224478"/>
                </a:lnTo>
                <a:lnTo>
                  <a:pt x="5714043" y="224430"/>
                </a:lnTo>
                <a:lnTo>
                  <a:pt x="5713813" y="224479"/>
                </a:lnTo>
                <a:lnTo>
                  <a:pt x="5685193" y="231884"/>
                </a:lnTo>
                <a:lnTo>
                  <a:pt x="5685885" y="234755"/>
                </a:lnTo>
                <a:cubicBezTo>
                  <a:pt x="5677692" y="289286"/>
                  <a:pt x="5714269" y="328516"/>
                  <a:pt x="5730462" y="374612"/>
                </a:cubicBezTo>
                <a:cubicBezTo>
                  <a:pt x="5747609" y="423062"/>
                  <a:pt x="5773897" y="469942"/>
                  <a:pt x="5766087" y="524078"/>
                </a:cubicBezTo>
                <a:cubicBezTo>
                  <a:pt x="5761325" y="556836"/>
                  <a:pt x="5750275" y="588416"/>
                  <a:pt x="5743606" y="620978"/>
                </a:cubicBezTo>
                <a:cubicBezTo>
                  <a:pt x="5741320" y="632551"/>
                  <a:pt x="5741702" y="645496"/>
                  <a:pt x="5743988" y="657070"/>
                </a:cubicBezTo>
                <a:cubicBezTo>
                  <a:pt x="5754467" y="712972"/>
                  <a:pt x="5755991" y="768090"/>
                  <a:pt x="5738844" y="823015"/>
                </a:cubicBezTo>
                <a:cubicBezTo>
                  <a:pt x="5735986" y="832428"/>
                  <a:pt x="5733320" y="842432"/>
                  <a:pt x="5733320" y="852241"/>
                </a:cubicBezTo>
                <a:cubicBezTo>
                  <a:pt x="5733320" y="905985"/>
                  <a:pt x="5737320" y="958749"/>
                  <a:pt x="5755991" y="1010142"/>
                </a:cubicBezTo>
                <a:cubicBezTo>
                  <a:pt x="5762277" y="1027403"/>
                  <a:pt x="5758277" y="1048392"/>
                  <a:pt x="5759801" y="1067418"/>
                </a:cubicBezTo>
                <a:cubicBezTo>
                  <a:pt x="5761133" y="1085070"/>
                  <a:pt x="5761705" y="1103117"/>
                  <a:pt x="5766087" y="1120182"/>
                </a:cubicBezTo>
                <a:cubicBezTo>
                  <a:pt x="5772563" y="1145094"/>
                  <a:pt x="5773325" y="1168239"/>
                  <a:pt x="5767611" y="1193935"/>
                </a:cubicBezTo>
                <a:cubicBezTo>
                  <a:pt x="5762277" y="1218453"/>
                  <a:pt x="5764943" y="1244934"/>
                  <a:pt x="5764753" y="1270435"/>
                </a:cubicBezTo>
                <a:cubicBezTo>
                  <a:pt x="5764563" y="1298876"/>
                  <a:pt x="5764373" y="1327318"/>
                  <a:pt x="5765325" y="1355759"/>
                </a:cubicBezTo>
                <a:cubicBezTo>
                  <a:pt x="5765705" y="1367136"/>
                  <a:pt x="5773325" y="1380082"/>
                  <a:pt x="5770277" y="1389499"/>
                </a:cubicBezTo>
                <a:cubicBezTo>
                  <a:pt x="5759991" y="1419901"/>
                  <a:pt x="5772373" y="1450305"/>
                  <a:pt x="5766849" y="1480707"/>
                </a:cubicBezTo>
                <a:cubicBezTo>
                  <a:pt x="5763991" y="1495616"/>
                  <a:pt x="5771801" y="1512484"/>
                  <a:pt x="5772563" y="1528568"/>
                </a:cubicBezTo>
                <a:cubicBezTo>
                  <a:pt x="5773897" y="1554852"/>
                  <a:pt x="5773325" y="1581136"/>
                  <a:pt x="5773707" y="1607421"/>
                </a:cubicBezTo>
                <a:cubicBezTo>
                  <a:pt x="5773897" y="1616052"/>
                  <a:pt x="5774659" y="1624487"/>
                  <a:pt x="5775042" y="1633118"/>
                </a:cubicBezTo>
                <a:cubicBezTo>
                  <a:pt x="5775422" y="1640768"/>
                  <a:pt x="5777136" y="1648809"/>
                  <a:pt x="5775804" y="1656067"/>
                </a:cubicBezTo>
                <a:cubicBezTo>
                  <a:pt x="5771039" y="1682352"/>
                  <a:pt x="5763229" y="1708244"/>
                  <a:pt x="5760181" y="1734723"/>
                </a:cubicBezTo>
                <a:cubicBezTo>
                  <a:pt x="5757515" y="1757672"/>
                  <a:pt x="5761133" y="1781408"/>
                  <a:pt x="5759229" y="1804553"/>
                </a:cubicBezTo>
                <a:cubicBezTo>
                  <a:pt x="5755991" y="1845352"/>
                  <a:pt x="5750275" y="1886151"/>
                  <a:pt x="5746655" y="1926951"/>
                </a:cubicBezTo>
                <a:cubicBezTo>
                  <a:pt x="5745893" y="1935779"/>
                  <a:pt x="5750657" y="1944997"/>
                  <a:pt x="5751037" y="1954020"/>
                </a:cubicBezTo>
                <a:cubicBezTo>
                  <a:pt x="5751989" y="1982266"/>
                  <a:pt x="5752181" y="2010512"/>
                  <a:pt x="5752751" y="2038758"/>
                </a:cubicBezTo>
                <a:cubicBezTo>
                  <a:pt x="5752943" y="2054842"/>
                  <a:pt x="5752371" y="2071122"/>
                  <a:pt x="5754085" y="2087013"/>
                </a:cubicBezTo>
                <a:cubicBezTo>
                  <a:pt x="5756371" y="2107998"/>
                  <a:pt x="5759801" y="2127025"/>
                  <a:pt x="5744941" y="2146640"/>
                </a:cubicBezTo>
                <a:cubicBezTo>
                  <a:pt x="5721890" y="2176849"/>
                  <a:pt x="5730844" y="2215294"/>
                  <a:pt x="5725510" y="2250208"/>
                </a:cubicBezTo>
                <a:cubicBezTo>
                  <a:pt x="5724176" y="2259232"/>
                  <a:pt x="5723986" y="2268452"/>
                  <a:pt x="5722462" y="2277474"/>
                </a:cubicBezTo>
                <a:cubicBezTo>
                  <a:pt x="5719604" y="2294147"/>
                  <a:pt x="5716366" y="2310622"/>
                  <a:pt x="5713125" y="2327297"/>
                </a:cubicBezTo>
                <a:cubicBezTo>
                  <a:pt x="5712555" y="2330238"/>
                  <a:pt x="5712363" y="2333572"/>
                  <a:pt x="5711411" y="2336319"/>
                </a:cubicBezTo>
                <a:cubicBezTo>
                  <a:pt x="5703411" y="2361624"/>
                  <a:pt x="5694267" y="2386533"/>
                  <a:pt x="5687789" y="2412229"/>
                </a:cubicBezTo>
                <a:cubicBezTo>
                  <a:pt x="5684550" y="2424784"/>
                  <a:pt x="5684168" y="2438710"/>
                  <a:pt x="5685885" y="2451656"/>
                </a:cubicBezTo>
                <a:cubicBezTo>
                  <a:pt x="5690837" y="2489512"/>
                  <a:pt x="5692933" y="2526978"/>
                  <a:pt x="5685693" y="2565032"/>
                </a:cubicBezTo>
                <a:cubicBezTo>
                  <a:pt x="5682836" y="2580135"/>
                  <a:pt x="5687599" y="2597005"/>
                  <a:pt x="5689313" y="2613089"/>
                </a:cubicBezTo>
                <a:cubicBezTo>
                  <a:pt x="5693885" y="2651534"/>
                  <a:pt x="5698839" y="2689979"/>
                  <a:pt x="5703219" y="2728621"/>
                </a:cubicBezTo>
                <a:cubicBezTo>
                  <a:pt x="5705887" y="2752748"/>
                  <a:pt x="5707411" y="2777071"/>
                  <a:pt x="5710077" y="2801198"/>
                </a:cubicBezTo>
                <a:cubicBezTo>
                  <a:pt x="5713317" y="2829050"/>
                  <a:pt x="5718270" y="2856707"/>
                  <a:pt x="5720938" y="2884562"/>
                </a:cubicBezTo>
                <a:cubicBezTo>
                  <a:pt x="5723986" y="2916337"/>
                  <a:pt x="5724556" y="2948310"/>
                  <a:pt x="5727796" y="2980086"/>
                </a:cubicBezTo>
                <a:cubicBezTo>
                  <a:pt x="5734082" y="3038149"/>
                  <a:pt x="5741512" y="3096013"/>
                  <a:pt x="5748561" y="3154072"/>
                </a:cubicBezTo>
                <a:cubicBezTo>
                  <a:pt x="5755419" y="3210368"/>
                  <a:pt x="5761515" y="3266664"/>
                  <a:pt x="5770087" y="3322567"/>
                </a:cubicBezTo>
                <a:lnTo>
                  <a:pt x="5772929" y="3333749"/>
                </a:lnTo>
                <a:lnTo>
                  <a:pt x="0" y="3333749"/>
                </a:lnTo>
                <a:close/>
              </a:path>
            </a:pathLst>
          </a:custGeom>
        </p:spPr>
      </p:pic>
      <p:sp>
        <p:nvSpPr>
          <p:cNvPr id="70" name="Freeform: Shape 6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ontent Placeholder 17">
            <a:extLst>
              <a:ext uri="{FF2B5EF4-FFF2-40B4-BE49-F238E27FC236}">
                <a16:creationId xmlns:a16="http://schemas.microsoft.com/office/drawing/2014/main" id="{658F05AF-E1C1-59C6-6112-DDB01E6ABE89}"/>
              </a:ext>
            </a:extLst>
          </p:cNvPr>
          <p:cNvSpPr>
            <a:spLocks noGrp="1"/>
          </p:cNvSpPr>
          <p:nvPr>
            <p:ph idx="1"/>
          </p:nvPr>
        </p:nvSpPr>
        <p:spPr>
          <a:xfrm>
            <a:off x="6857999" y="3047999"/>
            <a:ext cx="4572001" cy="3048001"/>
          </a:xfrm>
        </p:spPr>
        <p:txBody>
          <a:bodyPr>
            <a:normAutofit/>
          </a:bodyPr>
          <a:lstStyle/>
          <a:p>
            <a:r>
              <a:rPr lang="en-US" sz="700"/>
              <a:t>To conquer a territory, players must:</a:t>
            </a:r>
          </a:p>
          <a:p>
            <a:endParaRPr lang="en-US" sz="700"/>
          </a:p>
          <a:p>
            <a:r>
              <a:rPr lang="en-US" sz="700"/>
              <a:t>1. Select one of the territories they own.</a:t>
            </a:r>
          </a:p>
          <a:p>
            <a:r>
              <a:rPr lang="en-US" sz="700"/>
              <a:t>2. Select a neighboring territory (that they do not own) as a target territory.</a:t>
            </a:r>
          </a:p>
          <a:p>
            <a:r>
              <a:rPr lang="en-US" sz="700"/>
              <a:t>3. Press the 'fight' button to enter fighting mode.</a:t>
            </a:r>
          </a:p>
          <a:p>
            <a:r>
              <a:rPr lang="en-US" sz="700"/>
              <a:t>4. Press 'roll' to roll dice and see how many battles you won.</a:t>
            </a:r>
          </a:p>
          <a:p>
            <a:r>
              <a:rPr lang="en-US" sz="700"/>
              <a:t>5. If all enemy troops in the target territory (score on top of each territory) have been defeated.</a:t>
            </a:r>
          </a:p>
          <a:p>
            <a:r>
              <a:rPr lang="en-US" sz="700"/>
              <a:t>6. The target territory will now be in your possession and will be assigned to your color.</a:t>
            </a:r>
          </a:p>
          <a:p>
            <a:r>
              <a:rPr lang="en-US" sz="700"/>
              <a:t>7. Once this is done, click on your initial territory to deselect it and keep playing.</a:t>
            </a:r>
          </a:p>
          <a:p>
            <a:endParaRPr lang="en-US" sz="700"/>
          </a:p>
          <a:p>
            <a:r>
              <a:rPr lang="en-US" sz="700"/>
              <a:t>If you are done attacking other territories, or do not wish to attack at all, simply hit 'finish turn' after you are done adding your troops to pass on the turn to the next player.</a:t>
            </a:r>
          </a:p>
        </p:txBody>
      </p:sp>
      <p:sp>
        <p:nvSpPr>
          <p:cNvPr id="74" name="Freeform: Shape 7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80098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3A693-A140-3444-090B-140C665A8511}"/>
              </a:ext>
            </a:extLst>
          </p:cNvPr>
          <p:cNvSpPr>
            <a:spLocks noGrp="1"/>
          </p:cNvSpPr>
          <p:nvPr>
            <p:ph type="title"/>
          </p:nvPr>
        </p:nvSpPr>
        <p:spPr>
          <a:xfrm>
            <a:off x="7619523" y="762000"/>
            <a:ext cx="3810001" cy="2025649"/>
          </a:xfrm>
        </p:spPr>
        <p:txBody>
          <a:bodyPr vert="horz" lIns="91440" tIns="45720" rIns="91440" bIns="45720" rtlCol="0" anchor="b" anchorCtr="0">
            <a:normAutofit/>
          </a:bodyPr>
          <a:lstStyle/>
          <a:p>
            <a:r>
              <a:rPr lang="en-US" dirty="0"/>
              <a:t>Rulebook:</a:t>
            </a:r>
          </a:p>
        </p:txBody>
      </p:sp>
      <p:pic>
        <p:nvPicPr>
          <p:cNvPr id="5" name="Content Placeholder 4">
            <a:extLst>
              <a:ext uri="{FF2B5EF4-FFF2-40B4-BE49-F238E27FC236}">
                <a16:creationId xmlns:a16="http://schemas.microsoft.com/office/drawing/2014/main" id="{C09CDB56-BFB2-B220-AF90-B1D8D47A4926}"/>
              </a:ext>
            </a:extLst>
          </p:cNvPr>
          <p:cNvPicPr>
            <a:picLocks noChangeAspect="1"/>
          </p:cNvPicPr>
          <p:nvPr/>
        </p:nvPicPr>
        <p:blipFill rotWithShape="1">
          <a:blip r:embed="rId2"/>
          <a:srcRect l="6653" r="10153" b="-3"/>
          <a:stretch/>
        </p:blipFill>
        <p:spPr>
          <a:xfrm>
            <a:off x="762000"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28" name="Freeform: Shape 22">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4">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ontent Placeholder 17">
            <a:extLst>
              <a:ext uri="{FF2B5EF4-FFF2-40B4-BE49-F238E27FC236}">
                <a16:creationId xmlns:a16="http://schemas.microsoft.com/office/drawing/2014/main" id="{658F05AF-E1C1-59C6-6112-DDB01E6ABE89}"/>
              </a:ext>
            </a:extLst>
          </p:cNvPr>
          <p:cNvSpPr>
            <a:spLocks noGrp="1"/>
          </p:cNvSpPr>
          <p:nvPr>
            <p:ph idx="1"/>
          </p:nvPr>
        </p:nvSpPr>
        <p:spPr>
          <a:xfrm>
            <a:off x="7619524" y="3047999"/>
            <a:ext cx="3810000" cy="3048001"/>
          </a:xfrm>
        </p:spPr>
        <p:txBody>
          <a:bodyPr>
            <a:normAutofit fontScale="25000" lnSpcReduction="20000"/>
          </a:bodyPr>
          <a:lstStyle/>
          <a:p>
            <a:r>
              <a:rPr lang="en-US" dirty="0"/>
              <a:t>Rules:</a:t>
            </a:r>
          </a:p>
          <a:p>
            <a:endParaRPr lang="en-US" dirty="0"/>
          </a:p>
          <a:p>
            <a:r>
              <a:rPr lang="en-US" dirty="0"/>
              <a:t>1. All players begin with one troop in each of their territories.</a:t>
            </a:r>
          </a:p>
          <a:p>
            <a:r>
              <a:rPr lang="en-US" dirty="0"/>
              <a:t>2. Each round, every player gets to add new troops to their territories.</a:t>
            </a:r>
          </a:p>
          <a:p>
            <a:r>
              <a:rPr lang="en-US" dirty="0"/>
              <a:t>3. Players only get to attack from the 2nd round and on.</a:t>
            </a:r>
          </a:p>
          <a:p>
            <a:r>
              <a:rPr lang="en-US" dirty="0"/>
              <a:t>4. Players can only attack other territories once they have added their troops.</a:t>
            </a:r>
          </a:p>
          <a:p>
            <a:r>
              <a:rPr lang="en-US" dirty="0"/>
              <a:t>5. You can only attack another territory if your current territory has more than one troop on it.</a:t>
            </a:r>
          </a:p>
          <a:p>
            <a:r>
              <a:rPr lang="en-US" dirty="0"/>
              <a:t>6. There are 3 available dice for both attack and defense</a:t>
            </a:r>
          </a:p>
          <a:p>
            <a:r>
              <a:rPr lang="en-US" dirty="0"/>
              <a:t>6.1 The amount of dice is determined by the amount of people in the selected territory and the target territory.</a:t>
            </a:r>
          </a:p>
          <a:p>
            <a:r>
              <a:rPr lang="en-US" dirty="0"/>
              <a:t>6.2 To determine who wins the dice roll, the highest attack die is compared to the highest defense die, and so on.</a:t>
            </a:r>
          </a:p>
          <a:p>
            <a:r>
              <a:rPr lang="en-US" dirty="0"/>
              <a:t>6.3 If a defense die is higher than or equal to an attack die, attack will lose 1 of their current troops </a:t>
            </a:r>
          </a:p>
          <a:p>
            <a:r>
              <a:rPr lang="en-US" dirty="0"/>
              <a:t>6.4 Otherwise, the defending territory will lose one of their troops, until they have none left to lose and the target territory becomes property of the attacker.</a:t>
            </a:r>
          </a:p>
          <a:p>
            <a:r>
              <a:rPr lang="en-US" dirty="0"/>
              <a:t>7. To win, a player must own 24 territories.</a:t>
            </a:r>
          </a:p>
        </p:txBody>
      </p:sp>
    </p:spTree>
    <p:extLst>
      <p:ext uri="{BB962C8B-B14F-4D97-AF65-F5344CB8AC3E}">
        <p14:creationId xmlns:p14="http://schemas.microsoft.com/office/powerpoint/2010/main" val="70548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3A693-A140-3444-090B-140C665A8511}"/>
              </a:ext>
            </a:extLst>
          </p:cNvPr>
          <p:cNvSpPr>
            <a:spLocks noGrp="1"/>
          </p:cNvSpPr>
          <p:nvPr>
            <p:ph type="title"/>
          </p:nvPr>
        </p:nvSpPr>
        <p:spPr>
          <a:xfrm>
            <a:off x="661987" y="4297846"/>
            <a:ext cx="10868025" cy="2049478"/>
          </a:xfrm>
        </p:spPr>
        <p:txBody>
          <a:bodyPr vert="horz" lIns="91440" tIns="45720" rIns="91440" bIns="45720" rtlCol="0" anchorCtr="0">
            <a:normAutofit/>
          </a:bodyPr>
          <a:lstStyle/>
          <a:p>
            <a:pPr algn="ctr"/>
            <a:r>
              <a:rPr lang="en-US" sz="5400" dirty="0"/>
              <a:t>THANK YOU FOR PLAYING WAR!</a:t>
            </a:r>
          </a:p>
        </p:txBody>
      </p:sp>
      <p:pic>
        <p:nvPicPr>
          <p:cNvPr id="5" name="Content Placeholder 4">
            <a:extLst>
              <a:ext uri="{FF2B5EF4-FFF2-40B4-BE49-F238E27FC236}">
                <a16:creationId xmlns:a16="http://schemas.microsoft.com/office/drawing/2014/main" id="{C09CDB56-BFB2-B220-AF90-B1D8D47A4926}"/>
              </a:ext>
            </a:extLst>
          </p:cNvPr>
          <p:cNvPicPr>
            <a:picLocks noChangeAspect="1"/>
          </p:cNvPicPr>
          <p:nvPr/>
        </p:nvPicPr>
        <p:blipFill rotWithShape="1">
          <a:blip r:embed="rId2"/>
          <a:srcRect t="14021" r="1" b="37200"/>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37" name="Freeform: Shape 36">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84406271"/>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16</TotalTime>
  <Words>666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Verdana Pro</vt:lpstr>
      <vt:lpstr>Verdana Pro Cond SemiBold</vt:lpstr>
      <vt:lpstr>TornVTI</vt:lpstr>
      <vt:lpstr>Final Project - WAR</vt:lpstr>
      <vt:lpstr>Welcome to WAR!</vt:lpstr>
      <vt:lpstr>PowerPoint Presentation</vt:lpstr>
      <vt:lpstr>In adding troops mode:</vt:lpstr>
      <vt:lpstr>Conquering territories:</vt:lpstr>
      <vt:lpstr>Rulebook:</vt:lpstr>
      <vt:lpstr>THANK YOU FOR PLAYING WAR!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WAR</dc:title>
  <dc:creator>Rafael Khoury</dc:creator>
  <cp:lastModifiedBy>Rafael Khoury</cp:lastModifiedBy>
  <cp:revision>2</cp:revision>
  <dcterms:created xsi:type="dcterms:W3CDTF">2022-12-01T23:49:58Z</dcterms:created>
  <dcterms:modified xsi:type="dcterms:W3CDTF">2022-12-02T00:06:11Z</dcterms:modified>
</cp:coreProperties>
</file>