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4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36DF5-AE39-984F-AC0C-959F8B9C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B34F1A-11E8-B043-984C-84998BC47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311308-9201-5744-BD2E-1C35209F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042ED-4096-6549-A370-8BFC0042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7A8051-DF01-6D4D-ABAB-7D2AED6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14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FD5DE-A42B-294A-A2C9-8651BAD0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A8773-FCD9-D04E-AAAD-1020F7A6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5556C0-E3CC-9340-8D32-8D45541E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A7814-48CD-FA4B-B1F2-2B2706A0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F4848-8462-5A4E-A8F8-7ADF2B71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26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FDBA57-E22D-9A42-8E93-5EE4DEF41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18AFB-8B03-D442-B1C5-744F45482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390B6-438F-414C-9320-6869B7DA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3D8D1-7CEE-B74C-B301-60DE7A6F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D0BBC0-348D-654D-A83D-0ECF354C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3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F944A-78E5-C94E-85A5-A00F3ADC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A7E2C-FF83-4A45-A2D5-424D42BD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C4BE85-2677-844F-BBDA-69F837FB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2A71-5449-1C4B-B051-4E4A70D9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158DB-8849-9C45-9A4A-323D496D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5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71B0D-88C0-6C48-94DB-B6D8434D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D4AAF5-7594-9E4D-9146-9E419BCC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836DE-DA6C-3947-8DA3-7A3D6AE6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5486A-3A44-D846-B25D-ED5B689E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9B7930-594B-F749-824E-3A46C75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50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32DC2-814A-B74A-9111-BC7004A5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0A839-B9C0-F44E-B520-0B07B8C04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3C6D3F-9E68-8140-9F03-77E97938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66D20A-193E-CC48-812B-9AFDFAD0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AEDE2B-7F4F-8F43-BF82-871E5FD3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D0ACD5-F02A-3B46-94D6-F4A2A66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FB39D-D671-B046-843C-F5E296BF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A00838-03A5-5445-8D41-F1DC8F0F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85C7CC-4C71-E443-8E98-55BA576F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E0931A-2D8C-9F4F-B052-8A4BD324B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7257AE-C363-1F44-90BF-3D007902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09010A-3F34-7544-A609-4CA270B8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2E2997-B676-C545-AEAC-9E8446B0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2B2162-9C12-E943-8F58-510FC10D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8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F224F-CA48-0341-952E-160340BD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93F16D-DE65-1145-92B6-9CF5BA35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0E1CE5-EDD9-9048-9ABA-07AC0F2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A34E1C-56E5-7F42-94C6-FDFF16EC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3528DF-2D6C-6243-880F-959A9DAD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E44003-65C2-2340-97CF-BDA839B0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61702E-E7F0-BF49-B539-BE4DAE53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7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D92C0-F0F2-664D-9D28-ED8A8DA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1BE0F-E063-C142-948A-EA36F72C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8C0D-5222-9142-842B-7C708A05B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708B87-F2AE-7D46-8408-B5D26337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2DC31D-B5E4-B14C-88FB-0F4A15C1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C065D-A3CA-B948-851B-A56E0A76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8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0474-E9F1-FE42-A5F2-DD96462D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9E29D8-3C45-134D-AE14-E061EFBD9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BFEF01-AFEC-E644-9EA2-D05DA3AA8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906DB-C661-0D43-95E4-A050C166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73C6D4-1128-9349-AD0A-B43632FD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65D9C-515A-F843-917D-C1E63A66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7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AB6914-28F3-034E-8713-01DF25A5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6CA92-026D-B544-932E-3044D89F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271DD3-CD72-A645-94EB-9D19D100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5B8B-9512-3942-B331-D63449809017}" type="datetimeFigureOut">
              <a:rPr lang="de-DE" smtClean="0"/>
              <a:t>13.10.21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7F151-AB86-1044-AB4B-AE83011D2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70B96-DFC7-0C4A-82A3-E1F79DE66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609A-7060-DF42-8486-0E4098A4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8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E13CDB-4B77-C448-878F-CF0D15760A57}"/>
              </a:ext>
            </a:extLst>
          </p:cNvPr>
          <p:cNvSpPr/>
          <p:nvPr/>
        </p:nvSpPr>
        <p:spPr>
          <a:xfrm>
            <a:off x="1668668" y="1769247"/>
            <a:ext cx="2604394" cy="4462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9A42C85-A23D-CA4D-BD69-909A8F175BAC}"/>
              </a:ext>
            </a:extLst>
          </p:cNvPr>
          <p:cNvCxnSpPr>
            <a:cxnSpLocks/>
          </p:cNvCxnSpPr>
          <p:nvPr/>
        </p:nvCxnSpPr>
        <p:spPr>
          <a:xfrm>
            <a:off x="1668668" y="2418471"/>
            <a:ext cx="26211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EEE2145-9EE6-694A-9BBA-12A6D0CD1972}"/>
              </a:ext>
            </a:extLst>
          </p:cNvPr>
          <p:cNvSpPr/>
          <p:nvPr/>
        </p:nvSpPr>
        <p:spPr>
          <a:xfrm>
            <a:off x="5495310" y="1769247"/>
            <a:ext cx="2221992" cy="4462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D94D5F1E-9697-A64E-910E-F54BE541B40D}"/>
              </a:ext>
            </a:extLst>
          </p:cNvPr>
          <p:cNvCxnSpPr>
            <a:cxnSpLocks/>
          </p:cNvCxnSpPr>
          <p:nvPr/>
        </p:nvCxnSpPr>
        <p:spPr>
          <a:xfrm>
            <a:off x="5495310" y="2765943"/>
            <a:ext cx="223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EC1D580-9E69-9F40-8C76-92B00FB75E8F}"/>
              </a:ext>
            </a:extLst>
          </p:cNvPr>
          <p:cNvSpPr/>
          <p:nvPr/>
        </p:nvSpPr>
        <p:spPr>
          <a:xfrm>
            <a:off x="8922843" y="1769247"/>
            <a:ext cx="2221992" cy="4462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220F114-7BA3-4849-A5B1-606AD9D22F35}"/>
              </a:ext>
            </a:extLst>
          </p:cNvPr>
          <p:cNvCxnSpPr>
            <a:cxnSpLocks/>
          </p:cNvCxnSpPr>
          <p:nvPr/>
        </p:nvCxnSpPr>
        <p:spPr>
          <a:xfrm>
            <a:off x="8906136" y="3195711"/>
            <a:ext cx="223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7855692-50FA-D642-86AD-A8A626AB2DFE}"/>
              </a:ext>
            </a:extLst>
          </p:cNvPr>
          <p:cNvSpPr txBox="1"/>
          <p:nvPr/>
        </p:nvSpPr>
        <p:spPr>
          <a:xfrm>
            <a:off x="1631603" y="583410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Components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68F5F11-D977-244E-94EA-77608B8E8744}"/>
              </a:ext>
            </a:extLst>
          </p:cNvPr>
          <p:cNvSpPr txBox="1"/>
          <p:nvPr/>
        </p:nvSpPr>
        <p:spPr>
          <a:xfrm>
            <a:off x="7120798" y="19220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Middle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ACA1B48-EEF3-0E49-AA43-7030171C8FFF}"/>
              </a:ext>
            </a:extLst>
          </p:cNvPr>
          <p:cNvSpPr txBox="1"/>
          <p:nvPr/>
        </p:nvSpPr>
        <p:spPr>
          <a:xfrm>
            <a:off x="10808730" y="21049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138B60-8DF7-4C46-873B-956BE0A93074}"/>
              </a:ext>
            </a:extLst>
          </p:cNvPr>
          <p:cNvSpPr txBox="1"/>
          <p:nvPr/>
        </p:nvSpPr>
        <p:spPr>
          <a:xfrm rot="16200000">
            <a:off x="559680" y="3570615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E74546-0A28-A343-8F74-E96967B187FF}"/>
              </a:ext>
            </a:extLst>
          </p:cNvPr>
          <p:cNvSpPr txBox="1"/>
          <p:nvPr/>
        </p:nvSpPr>
        <p:spPr>
          <a:xfrm>
            <a:off x="940842" y="60468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198060-DDEC-FD47-91D6-194E1FAD3AD0}"/>
              </a:ext>
            </a:extLst>
          </p:cNvPr>
          <p:cNvSpPr txBox="1"/>
          <p:nvPr/>
        </p:nvSpPr>
        <p:spPr>
          <a:xfrm>
            <a:off x="1071615" y="1584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22DFD4F-5F52-1540-9EA8-FBD0E544344E}"/>
              </a:ext>
            </a:extLst>
          </p:cNvPr>
          <p:cNvSpPr txBox="1"/>
          <p:nvPr/>
        </p:nvSpPr>
        <p:spPr>
          <a:xfrm>
            <a:off x="347112" y="223380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Pycnocline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D018A1E-1176-1B4F-AE9B-1403CBE2C6A7}"/>
              </a:ext>
            </a:extLst>
          </p:cNvPr>
          <p:cNvSpPr txBox="1"/>
          <p:nvPr/>
        </p:nvSpPr>
        <p:spPr>
          <a:xfrm>
            <a:off x="2909203" y="1210027"/>
            <a:ext cx="13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</a:t>
            </a:r>
            <a:r>
              <a:rPr lang="de-DE" baseline="-25000" dirty="0"/>
              <a:t>2</a:t>
            </a:r>
            <a:r>
              <a:rPr lang="de-DE" dirty="0"/>
              <a:t>-flux </a:t>
            </a:r>
            <a:r>
              <a:rPr lang="de-DE" sz="1000" dirty="0"/>
              <a:t>(</a:t>
            </a:r>
            <a:r>
              <a:rPr lang="de-DE" sz="1000" i="1" dirty="0"/>
              <a:t>p</a:t>
            </a:r>
            <a:r>
              <a:rPr lang="de-DE" sz="1000" dirty="0"/>
              <a:t>CO</a:t>
            </a:r>
            <a:r>
              <a:rPr lang="de-DE" sz="1000" baseline="-25000" dirty="0"/>
              <a:t>2</a:t>
            </a:r>
            <a:r>
              <a:rPr lang="de-DE" sz="1000" dirty="0"/>
              <a:t>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C18275-243A-7146-9F54-9FE9C411B5A8}"/>
              </a:ext>
            </a:extLst>
          </p:cNvPr>
          <p:cNvSpPr txBox="1"/>
          <p:nvPr/>
        </p:nvSpPr>
        <p:spPr>
          <a:xfrm>
            <a:off x="3013200" y="1848685"/>
            <a:ext cx="5264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Prim</a:t>
            </a:r>
          </a:p>
          <a:p>
            <a:r>
              <a:rPr lang="de-DE" sz="1400" dirty="0" err="1"/>
              <a:t>Prod</a:t>
            </a:r>
            <a:endParaRPr lang="de-DE" sz="1400" dirty="0"/>
          </a:p>
        </p:txBody>
      </p:sp>
      <p:cxnSp>
        <p:nvCxnSpPr>
          <p:cNvPr id="31" name="Gekrümmte Verbindung 30">
            <a:extLst>
              <a:ext uri="{FF2B5EF4-FFF2-40B4-BE49-F238E27FC236}">
                <a16:creationId xmlns:a16="http://schemas.microsoft.com/office/drawing/2014/main" id="{67172108-8757-2343-A0C3-3A7C36C62E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24098" y="1649589"/>
            <a:ext cx="438912" cy="228600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9A7EBF9-A04C-3A42-B5D5-A83E871BB0B3}"/>
              </a:ext>
            </a:extLst>
          </p:cNvPr>
          <p:cNvSpPr txBox="1"/>
          <p:nvPr/>
        </p:nvSpPr>
        <p:spPr>
          <a:xfrm rot="16200000">
            <a:off x="1851009" y="3843814"/>
            <a:ext cx="446763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Carbon </a:t>
            </a:r>
            <a:r>
              <a:rPr lang="de-DE" sz="1400" dirty="0" err="1"/>
              <a:t>consumption</a:t>
            </a:r>
            <a:r>
              <a:rPr lang="de-DE" sz="1400" dirty="0"/>
              <a:t> rate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624245B-FAC1-6549-99A9-107033B8A8BD}"/>
              </a:ext>
            </a:extLst>
          </p:cNvPr>
          <p:cNvSpPr txBox="1"/>
          <p:nvPr/>
        </p:nvSpPr>
        <p:spPr>
          <a:xfrm rot="16200000">
            <a:off x="1413390" y="4246126"/>
            <a:ext cx="46401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Particle</a:t>
            </a:r>
            <a:r>
              <a:rPr lang="de-DE" sz="1400" dirty="0"/>
              <a:t> </a:t>
            </a:r>
            <a:r>
              <a:rPr lang="de-DE" sz="1400" dirty="0" err="1"/>
              <a:t>flux</a:t>
            </a:r>
            <a:endParaRPr lang="de-DE" sz="1400" dirty="0"/>
          </a:p>
        </p:txBody>
      </p:sp>
      <p:cxnSp>
        <p:nvCxnSpPr>
          <p:cNvPr id="38" name="Gekrümmte Verbindung 37">
            <a:extLst>
              <a:ext uri="{FF2B5EF4-FFF2-40B4-BE49-F238E27FC236}">
                <a16:creationId xmlns:a16="http://schemas.microsoft.com/office/drawing/2014/main" id="{9E625C63-18A3-B94C-AB23-D31216D407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8023" y="2185072"/>
            <a:ext cx="438912" cy="228600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krümmte Verbindung 38">
            <a:extLst>
              <a:ext uri="{FF2B5EF4-FFF2-40B4-BE49-F238E27FC236}">
                <a16:creationId xmlns:a16="http://schemas.microsoft.com/office/drawing/2014/main" id="{13098AFB-AEE2-C940-8B0D-EA9A19DE17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30082" y="2708838"/>
            <a:ext cx="250454" cy="192939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>
            <a:extLst>
              <a:ext uri="{FF2B5EF4-FFF2-40B4-BE49-F238E27FC236}">
                <a16:creationId xmlns:a16="http://schemas.microsoft.com/office/drawing/2014/main" id="{0D614E0B-3B22-C64A-877A-29AAC644E9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81621" y="3350266"/>
            <a:ext cx="178408" cy="161908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>
            <a:extLst>
              <a:ext uri="{FF2B5EF4-FFF2-40B4-BE49-F238E27FC236}">
                <a16:creationId xmlns:a16="http://schemas.microsoft.com/office/drawing/2014/main" id="{BF4E79D8-90ED-1545-80F4-A80814E52F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96861" y="4106170"/>
            <a:ext cx="178408" cy="161908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A78A24B-4A55-184B-A360-917EE79ACEFC}"/>
              </a:ext>
            </a:extLst>
          </p:cNvPr>
          <p:cNvCxnSpPr/>
          <p:nvPr/>
        </p:nvCxnSpPr>
        <p:spPr>
          <a:xfrm>
            <a:off x="3736857" y="2233805"/>
            <a:ext cx="0" cy="44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7D6AE09-1837-C740-B96E-E07F7B30A867}"/>
              </a:ext>
            </a:extLst>
          </p:cNvPr>
          <p:cNvCxnSpPr/>
          <p:nvPr/>
        </p:nvCxnSpPr>
        <p:spPr>
          <a:xfrm>
            <a:off x="3736857" y="6008380"/>
            <a:ext cx="0" cy="44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FAC08AAA-32F5-AC40-A8D0-7574E9DBB985}"/>
              </a:ext>
            </a:extLst>
          </p:cNvPr>
          <p:cNvSpPr txBox="1"/>
          <p:nvPr/>
        </p:nvSpPr>
        <p:spPr>
          <a:xfrm>
            <a:off x="3041589" y="579823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Processes</a:t>
            </a:r>
            <a:endParaRPr lang="de-DE" dirty="0"/>
          </a:p>
        </p:txBody>
      </p: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7D9C21ED-E14E-8B4D-8D20-8F813E04E9E7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970865" y="1769247"/>
            <a:ext cx="0" cy="446227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D83BCAE-EBAE-7B4A-98B3-62A1E4772A60}"/>
              </a:ext>
            </a:extLst>
          </p:cNvPr>
          <p:cNvSpPr txBox="1"/>
          <p:nvPr/>
        </p:nvSpPr>
        <p:spPr>
          <a:xfrm>
            <a:off x="1785095" y="1849454"/>
            <a:ext cx="1107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Chl</a:t>
            </a:r>
            <a:r>
              <a:rPr lang="de-DE" sz="1400" dirty="0"/>
              <a:t> a. </a:t>
            </a:r>
            <a:r>
              <a:rPr lang="de-DE" sz="1400" dirty="0" err="1"/>
              <a:t>sPOC</a:t>
            </a:r>
            <a:r>
              <a:rPr lang="de-DE" sz="1400" dirty="0"/>
              <a:t>, </a:t>
            </a:r>
            <a:r>
              <a:rPr lang="de-DE" sz="1400" dirty="0" err="1"/>
              <a:t>lrgPOC+Zoo</a:t>
            </a:r>
            <a:endParaRPr lang="de-DE" sz="14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C38E2DA-F8A2-B143-849E-EA37AC4A8EB3}"/>
              </a:ext>
            </a:extLst>
          </p:cNvPr>
          <p:cNvSpPr txBox="1"/>
          <p:nvPr/>
        </p:nvSpPr>
        <p:spPr>
          <a:xfrm>
            <a:off x="1668668" y="3617959"/>
            <a:ext cx="1177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sPOC</a:t>
            </a:r>
            <a:endParaRPr lang="de-DE" sz="1400" dirty="0"/>
          </a:p>
          <a:p>
            <a:r>
              <a:rPr lang="de-DE" sz="1400" dirty="0"/>
              <a:t> </a:t>
            </a:r>
            <a:r>
              <a:rPr lang="de-DE" sz="1400" dirty="0" err="1"/>
              <a:t>lrgPOC+Zoo</a:t>
            </a:r>
            <a:endParaRPr lang="de-DE" sz="1400" dirty="0"/>
          </a:p>
          <a:p>
            <a:r>
              <a:rPr lang="de-DE" sz="1400" dirty="0"/>
              <a:t>(O</a:t>
            </a:r>
            <a:r>
              <a:rPr lang="de-DE" sz="1400" baseline="-25000" dirty="0"/>
              <a:t>2</a:t>
            </a:r>
            <a:r>
              <a:rPr lang="de-DE" sz="1400" dirty="0"/>
              <a:t>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D4D2E5C-6B93-AC42-A0A1-30B4B1CE983E}"/>
              </a:ext>
            </a:extLst>
          </p:cNvPr>
          <p:cNvSpPr txBox="1"/>
          <p:nvPr/>
        </p:nvSpPr>
        <p:spPr>
          <a:xfrm>
            <a:off x="1655334" y="6412336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missing</a:t>
            </a:r>
            <a:r>
              <a:rPr lang="de-DE" sz="1400" dirty="0"/>
              <a:t>: (DOC)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CD423F-995A-F64B-A231-3659F40D97D5}"/>
              </a:ext>
            </a:extLst>
          </p:cNvPr>
          <p:cNvSpPr txBox="1"/>
          <p:nvPr/>
        </p:nvSpPr>
        <p:spPr>
          <a:xfrm>
            <a:off x="2862517" y="1639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T0</a:t>
            </a:r>
          </a:p>
        </p:txBody>
      </p:sp>
    </p:spTree>
    <p:extLst>
      <p:ext uri="{BB962C8B-B14F-4D97-AF65-F5344CB8AC3E}">
        <p14:creationId xmlns:p14="http://schemas.microsoft.com/office/powerpoint/2010/main" val="84120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Kiko</dc:creator>
  <cp:lastModifiedBy>Rainer Kiko</cp:lastModifiedBy>
  <cp:revision>5</cp:revision>
  <dcterms:created xsi:type="dcterms:W3CDTF">2021-10-13T07:43:13Z</dcterms:created>
  <dcterms:modified xsi:type="dcterms:W3CDTF">2021-10-14T11:57:36Z</dcterms:modified>
</cp:coreProperties>
</file>