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emrys@b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EB009B"/>
                </a:solidFill>
              </a:rPr>
              <a:t>guitariffic</a:t>
            </a:r>
            <a:endParaRPr lang="en-US" dirty="0">
              <a:solidFill>
                <a:srgbClr val="EB009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EB009B"/>
                </a:solidFill>
              </a:rPr>
              <a:t>f</a:t>
            </a:r>
            <a:r>
              <a:rPr lang="en-US" dirty="0" smtClean="0">
                <a:solidFill>
                  <a:srgbClr val="EB009B"/>
                </a:solidFill>
              </a:rPr>
              <a:t>ake sheets for real people</a:t>
            </a:r>
          </a:p>
          <a:p>
            <a:r>
              <a:rPr lang="en-US" sz="2000" dirty="0" smtClean="0"/>
              <a:t>Ryszard Kilarski</a:t>
            </a:r>
          </a:p>
          <a:p>
            <a:r>
              <a:rPr lang="en-US" sz="2000" u="sng" dirty="0" smtClean="0">
                <a:solidFill>
                  <a:srgbClr val="EB009B"/>
                </a:solidFill>
                <a:hlinkClick r:id="rId2"/>
              </a:rPr>
              <a:t>emrys@bu.edu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653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B009B"/>
                </a:solidFill>
              </a:rPr>
              <a:t>Guitar Fake Sheets</a:t>
            </a:r>
            <a:endParaRPr lang="en-US" dirty="0">
              <a:solidFill>
                <a:srgbClr val="EB009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Guitariffic</a:t>
            </a:r>
            <a:r>
              <a:rPr lang="en-US" dirty="0"/>
              <a:t> lets you build guitar fake sheets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>
              <a:solidFill>
                <a:srgbClr val="EB009B"/>
              </a:solidFill>
            </a:endParaRP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smtClean="0"/>
              <a:t>fake sheet is a (paper) document that helps you play a song.  It contains:</a:t>
            </a:r>
          </a:p>
          <a:p>
            <a:pPr lvl="1"/>
            <a:r>
              <a:rPr lang="en-US" dirty="0" smtClean="0"/>
              <a:t>Song and artist name</a:t>
            </a:r>
          </a:p>
          <a:p>
            <a:pPr lvl="1"/>
            <a:r>
              <a:rPr lang="en-US" dirty="0" smtClean="0"/>
              <a:t>Lyrics area</a:t>
            </a:r>
          </a:p>
          <a:p>
            <a:pPr lvl="2"/>
            <a:r>
              <a:rPr lang="en-US" dirty="0" smtClean="0"/>
              <a:t>Chord shorthand (“</a:t>
            </a:r>
            <a:r>
              <a:rPr lang="en-US" dirty="0" err="1" smtClean="0"/>
              <a:t>Dm</a:t>
            </a:r>
            <a:r>
              <a:rPr lang="en-US" dirty="0" smtClean="0"/>
              <a:t>”, “C#”)</a:t>
            </a:r>
          </a:p>
          <a:p>
            <a:pPr lvl="2"/>
            <a:r>
              <a:rPr lang="en-US" dirty="0" smtClean="0"/>
              <a:t>Lyric labels (“Chorus”, “Refrain”)</a:t>
            </a:r>
          </a:p>
          <a:p>
            <a:pPr lvl="2"/>
            <a:r>
              <a:rPr lang="en-US" dirty="0" smtClean="0"/>
              <a:t>Lyric text</a:t>
            </a:r>
          </a:p>
          <a:p>
            <a:pPr lvl="1"/>
            <a:r>
              <a:rPr lang="en-US" dirty="0" smtClean="0"/>
              <a:t>Guitar </a:t>
            </a:r>
            <a:r>
              <a:rPr lang="en-US" dirty="0" smtClean="0"/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4109284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B009B"/>
                </a:solidFill>
              </a:rPr>
              <a:t>Chord Charts</a:t>
            </a:r>
            <a:endParaRPr lang="en-US" dirty="0">
              <a:solidFill>
                <a:srgbClr val="EB009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Guitariffic</a:t>
            </a:r>
            <a:r>
              <a:rPr lang="en-US" dirty="0" smtClean="0"/>
              <a:t> gives you:</a:t>
            </a:r>
          </a:p>
          <a:p>
            <a:r>
              <a:rPr lang="en-US" dirty="0" smtClean="0"/>
              <a:t>Ability </a:t>
            </a:r>
            <a:r>
              <a:rPr lang="en-US" dirty="0" smtClean="0"/>
              <a:t>to add, edit, and delete chord charts</a:t>
            </a:r>
          </a:p>
          <a:p>
            <a:r>
              <a:rPr lang="en-US" dirty="0" smtClean="0"/>
              <a:t>Search chord charts</a:t>
            </a:r>
          </a:p>
        </p:txBody>
      </p:sp>
    </p:spTree>
    <p:extLst>
      <p:ext uri="{BB962C8B-B14F-4D97-AF65-F5344CB8AC3E}">
        <p14:creationId xmlns:p14="http://schemas.microsoft.com/office/powerpoint/2010/main" val="268818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B009B"/>
                </a:solidFill>
              </a:rPr>
              <a:t>Songs</a:t>
            </a:r>
            <a:endParaRPr lang="en-US" dirty="0">
              <a:solidFill>
                <a:srgbClr val="EB009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Guitariffic</a:t>
            </a:r>
            <a:r>
              <a:rPr lang="en-US" dirty="0" smtClean="0"/>
              <a:t>, you can:</a:t>
            </a:r>
          </a:p>
          <a:p>
            <a:r>
              <a:rPr lang="en-US" dirty="0" smtClean="0"/>
              <a:t>Add</a:t>
            </a:r>
            <a:r>
              <a:rPr lang="en-US" dirty="0" smtClean="0"/>
              <a:t>/edit/delete song</a:t>
            </a:r>
          </a:p>
          <a:p>
            <a:r>
              <a:rPr lang="en-US" dirty="0" smtClean="0"/>
              <a:t>Specify song and artist name</a:t>
            </a:r>
          </a:p>
          <a:p>
            <a:r>
              <a:rPr lang="en-US" dirty="0" smtClean="0"/>
              <a:t>Add/edit lyrics (chords, labels,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Drag &amp; drop chord charts</a:t>
            </a:r>
          </a:p>
          <a:p>
            <a:r>
              <a:rPr lang="en-US" dirty="0" smtClean="0"/>
              <a:t>When loading songs, search for your song or artist</a:t>
            </a:r>
          </a:p>
          <a:p>
            <a:r>
              <a:rPr lang="en-US" dirty="0" smtClean="0"/>
              <a:t>Print!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B009B"/>
                </a:solidFill>
              </a:rPr>
              <a:t>Bonus Cool Stuff</a:t>
            </a:r>
            <a:endParaRPr lang="en-US" dirty="0">
              <a:solidFill>
                <a:srgbClr val="EB009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you enter an artist name, watch the application </a:t>
            </a:r>
            <a:r>
              <a:rPr lang="en-US" dirty="0" smtClean="0"/>
              <a:t>background.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also have the ability </a:t>
            </a:r>
            <a:r>
              <a:rPr lang="en-US" dirty="0" smtClean="0"/>
              <a:t>to reset </a:t>
            </a:r>
            <a:r>
              <a:rPr lang="en-US" dirty="0" smtClean="0"/>
              <a:t>database.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</a:t>
            </a:r>
            <a:r>
              <a:rPr lang="en-US" dirty="0" smtClean="0"/>
              <a:t>: Ability to import/export chord database and song </a:t>
            </a:r>
            <a:r>
              <a:rPr lang="en-US" dirty="0" smtClean="0"/>
              <a:t>database, a better print </a:t>
            </a:r>
            <a:r>
              <a:rPr lang="en-US" dirty="0" err="1" smtClean="0"/>
              <a:t>stylesheet</a:t>
            </a:r>
            <a:r>
              <a:rPr lang="en-US" dirty="0" smtClean="0"/>
              <a:t>, and various </a:t>
            </a:r>
            <a:r>
              <a:rPr lang="en-US" smtClean="0"/>
              <a:t>other functionality.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96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B009B"/>
                </a:solidFill>
              </a:rPr>
              <a:t>Some Technical </a:t>
            </a:r>
            <a:r>
              <a:rPr lang="en-US" dirty="0" smtClean="0">
                <a:solidFill>
                  <a:srgbClr val="EB009B"/>
                </a:solidFill>
              </a:rPr>
              <a:t>Details</a:t>
            </a:r>
            <a:endParaRPr lang="en-US" dirty="0">
              <a:solidFill>
                <a:srgbClr val="EB009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HTML5</a:t>
            </a:r>
            <a:r>
              <a:rPr lang="en-US" dirty="0"/>
              <a:t>/CSS3 - For structure and styling.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/>
              <a:t>- For all DOM interactions.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/>
              <a:t>UI - For dialog and </a:t>
            </a:r>
            <a:r>
              <a:rPr lang="en-US" dirty="0" err="1"/>
              <a:t>drag&amp;drop</a:t>
            </a:r>
            <a:r>
              <a:rPr lang="en-US" dirty="0"/>
              <a:t> between lists in the chord area.</a:t>
            </a:r>
          </a:p>
          <a:p>
            <a:r>
              <a:rPr lang="en-US" dirty="0" err="1" smtClean="0"/>
              <a:t>Drag</a:t>
            </a:r>
            <a:r>
              <a:rPr lang="en-US" dirty="0" err="1"/>
              <a:t>&amp;Drop</a:t>
            </a:r>
            <a:r>
              <a:rPr lang="en-US" dirty="0"/>
              <a:t> - For </a:t>
            </a:r>
            <a:r>
              <a:rPr lang="en-US" dirty="0" err="1"/>
              <a:t>drag&amp;drop</a:t>
            </a:r>
            <a:r>
              <a:rPr lang="en-US" dirty="0"/>
              <a:t> from the chord tray to the chord area.</a:t>
            </a:r>
          </a:p>
          <a:p>
            <a:r>
              <a:rPr lang="en-US" dirty="0" smtClean="0"/>
              <a:t>AJAX</a:t>
            </a:r>
            <a:r>
              <a:rPr lang="en-US" dirty="0"/>
              <a:t>/XML - To load the initial chord list from an XML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AJAX</a:t>
            </a:r>
            <a:r>
              <a:rPr lang="en-US" dirty="0"/>
              <a:t>/JSON - To communicate with </a:t>
            </a:r>
            <a:r>
              <a:rPr lang="en-US" u="sng" dirty="0"/>
              <a:t>Flickr.</a:t>
            </a:r>
          </a:p>
          <a:p>
            <a:r>
              <a:rPr lang="en-US" dirty="0" smtClean="0"/>
              <a:t>canvas </a:t>
            </a:r>
            <a:r>
              <a:rPr lang="en-US" dirty="0"/>
              <a:t>- Each chord chart is drawn by a generated canvas element. </a:t>
            </a:r>
          </a:p>
          <a:p>
            <a:r>
              <a:rPr lang="en-US" dirty="0" err="1" smtClean="0"/>
              <a:t>indexedDB</a:t>
            </a:r>
            <a:r>
              <a:rPr lang="en-US" dirty="0" smtClean="0"/>
              <a:t> </a:t>
            </a:r>
            <a:r>
              <a:rPr lang="en-US" dirty="0"/>
              <a:t>- For local storage of chords and </a:t>
            </a:r>
            <a:r>
              <a:rPr lang="en-US" dirty="0" smtClean="0"/>
              <a:t>songs in JSON format.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917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40</TotalTime>
  <Words>288</Words>
  <Application>Microsoft Macintosh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 Black </vt:lpstr>
      <vt:lpstr>guitariffic</vt:lpstr>
      <vt:lpstr>Guitar Fake Sheets</vt:lpstr>
      <vt:lpstr>Chord Charts</vt:lpstr>
      <vt:lpstr>Songs</vt:lpstr>
      <vt:lpstr>Bonus Cool Stuff</vt:lpstr>
      <vt:lpstr>Some Technical Details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guitariffic</dc:title>
  <dc:creator>Ryszard Kilarski</dc:creator>
  <cp:lastModifiedBy>Ryszard Kilarski</cp:lastModifiedBy>
  <cp:revision>36</cp:revision>
  <dcterms:created xsi:type="dcterms:W3CDTF">2013-12-02T23:59:15Z</dcterms:created>
  <dcterms:modified xsi:type="dcterms:W3CDTF">2013-12-08T20:06:53Z</dcterms:modified>
</cp:coreProperties>
</file>