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335C99-F80E-4B7E-8F59-9E500E839ED3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3"/>
            <p14:sldId id="262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374" autoAdjust="0"/>
  </p:normalViewPr>
  <p:slideViewPr>
    <p:cSldViewPr>
      <p:cViewPr varScale="1">
        <p:scale>
          <a:sx n="105" d="100"/>
          <a:sy n="105" d="100"/>
        </p:scale>
        <p:origin x="-17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3671-9583-4283-9E9C-4743B442819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2230-A615-4A33-AA63-D66A2CFD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E Inspira Pitch" panose="020F0603030400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 Inspira Pitch" panose="020F0603030400020203" pitchFamily="34" charset="0"/>
              </a:rPr>
              <a:t>w</a:t>
            </a:r>
            <a:r>
              <a:rPr lang="en-US" dirty="0" smtClean="0">
                <a:latin typeface="GE Inspira Pitch" panose="020F0603030400020203" pitchFamily="34" charset="0"/>
              </a:rPr>
              <a:t>eb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pic>
        <p:nvPicPr>
          <p:cNvPr id="1026" name="Picture 2" descr="D:\dev-eclipse\cs701homework\WebContent\guitarifficweb\res\guitarif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7542"/>
            <a:ext cx="639529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soap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test client, use </a:t>
            </a:r>
            <a:r>
              <a:rPr lang="en-US" dirty="0" err="1" smtClean="0"/>
              <a:t>SoapUI</a:t>
            </a:r>
            <a:r>
              <a:rPr lang="en-US" dirty="0" smtClean="0"/>
              <a:t> to test SOAP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br>
              <a:rPr lang="en-US" dirty="0" smtClean="0">
                <a:latin typeface="GE Inspira Pitch" panose="020F0603030400020203" pitchFamily="34" charset="0"/>
              </a:rPr>
            </a:br>
            <a:r>
              <a:rPr lang="en-US" dirty="0" smtClean="0">
                <a:latin typeface="GE Inspira Pitch" panose="020F0603030400020203" pitchFamily="34" charset="0"/>
              </a:rPr>
              <a:t>?</a:t>
            </a:r>
            <a:endParaRPr lang="en-US" dirty="0">
              <a:latin typeface="GE Inspira Pitch" panose="020F06030304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6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guitar fake sheets?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4230687" cy="1500187"/>
          </a:xfrm>
        </p:spPr>
        <p:txBody>
          <a:bodyPr/>
          <a:lstStyle/>
          <a:p>
            <a:r>
              <a:rPr lang="en-US" dirty="0" smtClean="0"/>
              <a:t>combination of lyrics, guitar charts, and other helpful information to play music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3811587" cy="388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Guitariffic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2" y="152400"/>
            <a:ext cx="5349875" cy="414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7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ability to add, edit, delete and search for chord charts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609600"/>
            <a:ext cx="36766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guitariffic 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2859087" cy="1500187"/>
          </a:xfrm>
        </p:spPr>
        <p:txBody>
          <a:bodyPr/>
          <a:lstStyle/>
          <a:p>
            <a:r>
              <a:rPr lang="en-US" dirty="0" smtClean="0"/>
              <a:t>ability to add, edit, delete, and search for songs… AND something extra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1"/>
            <a:ext cx="5349875" cy="414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</a:t>
            </a:r>
            <a:r>
              <a:rPr lang="en-US" dirty="0" smtClean="0"/>
              <a:t>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Flickr Images </a:t>
            </a:r>
            <a:r>
              <a:rPr lang="en-US" dirty="0" smtClean="0"/>
              <a:t>for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1"/>
            <a:ext cx="5121275" cy="397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Flickr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66258" y="838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 Inspira Pitch" panose="020F0603030400020203" pitchFamily="34" charset="0"/>
              </a:rPr>
              <a:t>s</a:t>
            </a:r>
            <a:r>
              <a:rPr lang="en-US" dirty="0" smtClean="0">
                <a:latin typeface="GE Inspira Pitch" panose="020F0603030400020203" pitchFamily="34" charset="0"/>
              </a:rPr>
              <a:t>ong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1498" y="17526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guitar chart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9800" y="838200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2590800" y="1295400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619404" y="1246909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2590800" y="2057400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" y="806334"/>
            <a:ext cx="2352854" cy="182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image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image layer with different scheme; currently implemented with </a:t>
            </a:r>
            <a:r>
              <a:rPr lang="en-US" dirty="0" err="1" smtClean="0"/>
              <a:t>flickr</a:t>
            </a:r>
            <a:r>
              <a:rPr lang="en-US" dirty="0" smtClean="0"/>
              <a:t> </a:t>
            </a:r>
            <a:r>
              <a:rPr lang="en-US" dirty="0" smtClean="0"/>
              <a:t>only, via </a:t>
            </a:r>
            <a:r>
              <a:rPr lang="en-US" smtClean="0"/>
              <a:t>REST 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485900"/>
            <a:ext cx="1447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GE Inspira Pitch" panose="020F0603030400020203" pitchFamily="34" charset="0"/>
              </a:rPr>
              <a:t>SongServiceImpl</a:t>
            </a:r>
            <a:endParaRPr lang="en-US" sz="10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2984" y="385503"/>
            <a:ext cx="2590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ImageImpl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  <a:endParaRPr lang="en-US" sz="16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23804" y="1371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FlickrImageImpl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16783" y="1371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25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GoogleImageImpl</a:t>
            </a:r>
            <a:r>
              <a:rPr lang="en-US" dirty="0" smtClean="0">
                <a:latin typeface="GE Inspira Pitch" panose="020F0603030400020203" pitchFamily="34" charset="0"/>
              </a:rPr>
              <a:t> (future?)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2772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40306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ImageImpl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7073438" y="1714500"/>
            <a:ext cx="443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69183" y="2133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Google images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8" idx="3"/>
          </p:cNvCxnSpPr>
          <p:nvPr/>
        </p:nvCxnSpPr>
        <p:spPr>
          <a:xfrm flipH="1">
            <a:off x="7342217" y="2476500"/>
            <a:ext cx="3269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data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data layer with different scheme; currently implemented in-memory representation of charts and songs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485900"/>
            <a:ext cx="1219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E Inspira Pitch" panose="020F0603030400020203" pitchFamily="34" charset="0"/>
              </a:rPr>
              <a:t>*</a:t>
            </a:r>
            <a:r>
              <a:rPr lang="en-US" sz="1200" dirty="0" err="1" smtClean="0">
                <a:latin typeface="GE Inspira Pitch" panose="020F0603030400020203" pitchFamily="34" charset="0"/>
              </a:rPr>
              <a:t>ServiceImpl</a:t>
            </a:r>
            <a:endParaRPr lang="en-US" sz="12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4384" y="385503"/>
            <a:ext cx="3151216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GuitarChartDBHelper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  <a:endParaRPr lang="en-US" sz="16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95204" y="1371600"/>
            <a:ext cx="319139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GuitarChartMemoryDBImpl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88183" y="1371600"/>
            <a:ext cx="1474817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chords.xml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39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GuitarChartSqlDBImpl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0486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38020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StorageFactory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7086600" y="1714500"/>
            <a:ext cx="201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257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GE Inspira Pitch</vt:lpstr>
      <vt:lpstr>Calibri</vt:lpstr>
      <vt:lpstr>Office Theme</vt:lpstr>
      <vt:lpstr>guitariffic</vt:lpstr>
      <vt:lpstr>What are guitar fake sheets?</vt:lpstr>
      <vt:lpstr>Guitariffic!</vt:lpstr>
      <vt:lpstr>Chord charts</vt:lpstr>
      <vt:lpstr>songs</vt:lpstr>
      <vt:lpstr>Flickr Images for background</vt:lpstr>
      <vt:lpstr>Flickr services</vt:lpstr>
      <vt:lpstr>Encapsulated image access layer</vt:lpstr>
      <vt:lpstr>Encapsulated data access layer</vt:lpstr>
      <vt:lpstr>Rest and soap services</vt:lpstr>
      <vt:lpstr>guitariffic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guitariffic</dc:title>
  <dc:creator>Kilarski, Ryszard (GE Healthcare)</dc:creator>
  <cp:lastModifiedBy>Ryszard Kilarski</cp:lastModifiedBy>
  <cp:revision>38</cp:revision>
  <dcterms:created xsi:type="dcterms:W3CDTF">2006-08-16T00:00:00Z</dcterms:created>
  <dcterms:modified xsi:type="dcterms:W3CDTF">2014-04-24T23:13:58Z</dcterms:modified>
</cp:coreProperties>
</file>