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0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0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emrys@bu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EB009B"/>
                </a:solidFill>
              </a:rPr>
              <a:t>guitariffic</a:t>
            </a:r>
            <a:endParaRPr lang="en-US" dirty="0">
              <a:solidFill>
                <a:srgbClr val="EB009B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EB009B"/>
                </a:solidFill>
              </a:rPr>
              <a:t>f</a:t>
            </a:r>
            <a:r>
              <a:rPr lang="en-US" dirty="0" smtClean="0">
                <a:solidFill>
                  <a:srgbClr val="EB009B"/>
                </a:solidFill>
              </a:rPr>
              <a:t>ake sheets for real people</a:t>
            </a:r>
          </a:p>
          <a:p>
            <a:r>
              <a:rPr lang="en-US" sz="2000" dirty="0" smtClean="0"/>
              <a:t>Ryszard Kilarski</a:t>
            </a:r>
          </a:p>
          <a:p>
            <a:r>
              <a:rPr lang="en-US" sz="2000" u="sng" dirty="0" smtClean="0">
                <a:solidFill>
                  <a:srgbClr val="EB009B"/>
                </a:solidFill>
                <a:hlinkClick r:id="rId2"/>
              </a:rPr>
              <a:t>emrys@bu.edu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6530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B009B"/>
                </a:solidFill>
              </a:rPr>
              <a:t>Guitar Fake Sheets</a:t>
            </a:r>
            <a:endParaRPr lang="en-US" dirty="0">
              <a:solidFill>
                <a:srgbClr val="EB009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fake sheet is a (paper) document that helps you play a song.  It contains:</a:t>
            </a:r>
          </a:p>
          <a:p>
            <a:pPr lvl="1"/>
            <a:r>
              <a:rPr lang="en-US" dirty="0" smtClean="0"/>
              <a:t>Song and artist name</a:t>
            </a:r>
          </a:p>
          <a:p>
            <a:pPr lvl="1"/>
            <a:r>
              <a:rPr lang="en-US" dirty="0" smtClean="0"/>
              <a:t>Lyrics area</a:t>
            </a:r>
          </a:p>
          <a:p>
            <a:pPr lvl="2"/>
            <a:r>
              <a:rPr lang="en-US" dirty="0" smtClean="0"/>
              <a:t>Chord shorthand (“</a:t>
            </a:r>
            <a:r>
              <a:rPr lang="en-US" dirty="0" err="1" smtClean="0"/>
              <a:t>Dm</a:t>
            </a:r>
            <a:r>
              <a:rPr lang="en-US" dirty="0" smtClean="0"/>
              <a:t>”, “C#”)</a:t>
            </a:r>
          </a:p>
          <a:p>
            <a:pPr lvl="2"/>
            <a:r>
              <a:rPr lang="en-US" dirty="0" smtClean="0"/>
              <a:t>Lyric labels (“Chorus”, “Refrain”)</a:t>
            </a:r>
          </a:p>
          <a:p>
            <a:pPr lvl="2"/>
            <a:r>
              <a:rPr lang="en-US" dirty="0" smtClean="0"/>
              <a:t>Lyric text</a:t>
            </a:r>
          </a:p>
          <a:p>
            <a:pPr lvl="1"/>
            <a:r>
              <a:rPr lang="en-US" dirty="0" smtClean="0"/>
              <a:t>Guitar charts</a:t>
            </a:r>
          </a:p>
        </p:txBody>
      </p:sp>
    </p:spTree>
    <p:extLst>
      <p:ext uri="{BB962C8B-B14F-4D97-AF65-F5344CB8AC3E}">
        <p14:creationId xmlns:p14="http://schemas.microsoft.com/office/powerpoint/2010/main" val="4109284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B009B"/>
                </a:solidFill>
              </a:rPr>
              <a:t>Chord Charts</a:t>
            </a:r>
            <a:endParaRPr lang="en-US" dirty="0">
              <a:solidFill>
                <a:srgbClr val="EB009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add, edit, and delete chord charts</a:t>
            </a:r>
          </a:p>
          <a:p>
            <a:r>
              <a:rPr lang="en-US" dirty="0" smtClean="0"/>
              <a:t>Search chord charts</a:t>
            </a:r>
          </a:p>
        </p:txBody>
      </p:sp>
    </p:spTree>
    <p:extLst>
      <p:ext uri="{BB962C8B-B14F-4D97-AF65-F5344CB8AC3E}">
        <p14:creationId xmlns:p14="http://schemas.microsoft.com/office/powerpoint/2010/main" val="2688182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B009B"/>
                </a:solidFill>
              </a:rPr>
              <a:t>Songs</a:t>
            </a:r>
            <a:endParaRPr lang="en-US" dirty="0">
              <a:solidFill>
                <a:srgbClr val="EB009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Add/edit/delete song</a:t>
            </a:r>
          </a:p>
          <a:p>
            <a:r>
              <a:rPr lang="en-US" dirty="0" smtClean="0"/>
              <a:t>Specify song and artist name</a:t>
            </a:r>
          </a:p>
          <a:p>
            <a:r>
              <a:rPr lang="en-US" dirty="0" smtClean="0"/>
              <a:t>Add/edit lyrics (chords, labels,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Drag &amp; drop chord charts</a:t>
            </a:r>
          </a:p>
          <a:p>
            <a:r>
              <a:rPr lang="en-US" dirty="0" smtClean="0"/>
              <a:t>When loading songs, search for your song or artist</a:t>
            </a:r>
          </a:p>
          <a:p>
            <a:r>
              <a:rPr lang="en-US" dirty="0" smtClean="0"/>
              <a:t>Print!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2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B009B"/>
                </a:solidFill>
              </a:rPr>
              <a:t>Bonus Cool Stuff</a:t>
            </a:r>
            <a:endParaRPr lang="en-US" dirty="0">
              <a:solidFill>
                <a:srgbClr val="EB009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enter an artist name, watch the application background</a:t>
            </a:r>
          </a:p>
          <a:p>
            <a:r>
              <a:rPr lang="en-US" dirty="0" smtClean="0"/>
              <a:t>Ability to reset database</a:t>
            </a:r>
          </a:p>
          <a:p>
            <a:r>
              <a:rPr lang="en-US" dirty="0" smtClean="0"/>
              <a:t>Future: Ability to import/export chord database and song database</a:t>
            </a:r>
          </a:p>
        </p:txBody>
      </p:sp>
    </p:spTree>
    <p:extLst>
      <p:ext uri="{BB962C8B-B14F-4D97-AF65-F5344CB8AC3E}">
        <p14:creationId xmlns:p14="http://schemas.microsoft.com/office/powerpoint/2010/main" val="228896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B009B"/>
                </a:solidFill>
              </a:rPr>
              <a:t>Technical Details</a:t>
            </a:r>
            <a:endParaRPr lang="en-US" dirty="0">
              <a:solidFill>
                <a:srgbClr val="EB009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 call to load XML file</a:t>
            </a:r>
          </a:p>
          <a:p>
            <a:r>
              <a:rPr lang="en-US" dirty="0" smtClean="0"/>
              <a:t>Local database is using </a:t>
            </a:r>
            <a:r>
              <a:rPr lang="en-US" dirty="0" err="1" smtClean="0"/>
              <a:t>indexedDB</a:t>
            </a:r>
            <a:endParaRPr lang="en-US" dirty="0" smtClean="0"/>
          </a:p>
          <a:p>
            <a:r>
              <a:rPr lang="en-US" dirty="0" err="1" smtClean="0"/>
              <a:t>jQuery</a:t>
            </a:r>
            <a:r>
              <a:rPr lang="en-US" dirty="0" smtClean="0"/>
              <a:t> is used extensively</a:t>
            </a:r>
          </a:p>
          <a:p>
            <a:r>
              <a:rPr lang="en-US" dirty="0" smtClean="0"/>
              <a:t>Chord Chart area is a set of dynamically managed &lt;</a:t>
            </a:r>
            <a:r>
              <a:rPr lang="en-US" dirty="0" err="1" smtClean="0"/>
              <a:t>ol</a:t>
            </a:r>
            <a:r>
              <a:rPr lang="en-US" dirty="0" smtClean="0"/>
              <a:t>&gt;s  and uses the sortable </a:t>
            </a:r>
            <a:r>
              <a:rPr lang="en-US" dirty="0" err="1" smtClean="0"/>
              <a:t>jQuery</a:t>
            </a:r>
            <a:r>
              <a:rPr lang="en-US" dirty="0" smtClean="0"/>
              <a:t> functionality</a:t>
            </a:r>
          </a:p>
          <a:p>
            <a:r>
              <a:rPr lang="en-US" dirty="0" smtClean="0"/>
              <a:t>Text area is a dynamically managed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9179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31</TotalTime>
  <Words>194</Words>
  <Application>Microsoft Macintosh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 Black </vt:lpstr>
      <vt:lpstr>guitariffic</vt:lpstr>
      <vt:lpstr>Guitar Fake Sheets</vt:lpstr>
      <vt:lpstr>Chord Charts</vt:lpstr>
      <vt:lpstr>Songs</vt:lpstr>
      <vt:lpstr>Bonus Cool Stuff</vt:lpstr>
      <vt:lpstr>Technical Details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guitariffic</dc:title>
  <dc:creator>Ryszard Kilarski</dc:creator>
  <cp:lastModifiedBy>Ryszard Kilarski</cp:lastModifiedBy>
  <cp:revision>24</cp:revision>
  <dcterms:created xsi:type="dcterms:W3CDTF">2013-12-02T23:59:15Z</dcterms:created>
  <dcterms:modified xsi:type="dcterms:W3CDTF">2013-12-03T00:31:05Z</dcterms:modified>
</cp:coreProperties>
</file>