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9"/>
  </p:notesMasterIdLst>
  <p:handoutMasterIdLst>
    <p:handoutMasterId r:id="rId10"/>
  </p:handoutMasterIdLst>
  <p:sldIdLst>
    <p:sldId id="319" r:id="rId2"/>
    <p:sldId id="336" r:id="rId3"/>
    <p:sldId id="341" r:id="rId4"/>
    <p:sldId id="331" r:id="rId5"/>
    <p:sldId id="342" r:id="rId6"/>
    <p:sldId id="334" r:id="rId7"/>
    <p:sldId id="344" r:id="rId8"/>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39" autoAdjust="0"/>
    <p:restoredTop sz="96226" autoAdjust="0"/>
  </p:normalViewPr>
  <p:slideViewPr>
    <p:cSldViewPr>
      <p:cViewPr varScale="1">
        <p:scale>
          <a:sx n="118" d="100"/>
          <a:sy n="118" d="100"/>
        </p:scale>
        <p:origin x="-1000"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8F88C59-319B-4332-9A1D-2A62CFCB00D8}" type="datetimeFigureOut">
              <a:rPr lang="en-US" smtClean="0"/>
              <a:pPr/>
              <a:t>4/29/13</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B16A41B8-7DC3-4DB6-84E4-E105629EAA36}" type="slidenum">
              <a:rPr lang="en-US" smtClean="0"/>
              <a:pPr/>
              <a:t>‹#›</a:t>
            </a:fld>
            <a:endParaRPr lang="en-US" dirty="0"/>
          </a:p>
        </p:txBody>
      </p:sp>
    </p:spTree>
    <p:extLst>
      <p:ext uri="{BB962C8B-B14F-4D97-AF65-F5344CB8AC3E}">
        <p14:creationId xmlns:p14="http://schemas.microsoft.com/office/powerpoint/2010/main" val="2126732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968B300D-05F0-4B43-940D-46DED5A791AD}" type="datetimeFigureOut">
              <a:rPr lang="en-US" smtClean="0"/>
              <a:pPr/>
              <a:t>4/29/13</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9B26CD33-4337-4529-948A-94F6960B2374}" type="slidenum">
              <a:rPr lang="en-US" smtClean="0"/>
              <a:pPr/>
              <a:t>‹#›</a:t>
            </a:fld>
            <a:endParaRPr lang="en-US" dirty="0"/>
          </a:p>
        </p:txBody>
      </p:sp>
    </p:spTree>
    <p:extLst>
      <p:ext uri="{BB962C8B-B14F-4D97-AF65-F5344CB8AC3E}">
        <p14:creationId xmlns:p14="http://schemas.microsoft.com/office/powerpoint/2010/main" val="3757080651"/>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effectLst/>
                <a:latin typeface="+mn-lt"/>
                <a:ea typeface="+mn-ea"/>
                <a:cs typeface="+mn-cs"/>
              </a:rPr>
              <a:t>1. Description of the project =&gt; what's the problem you're trying to solve</a:t>
            </a:r>
          </a:p>
          <a:p>
            <a:pPr lvl="0"/>
            <a:r>
              <a:rPr lang="en-US" sz="1200" kern="1200" dirty="0" smtClean="0">
                <a:solidFill>
                  <a:schemeClr val="tx1"/>
                </a:solidFill>
                <a:effectLst/>
                <a:latin typeface="+mn-lt"/>
                <a:ea typeface="+mn-ea"/>
                <a:cs typeface="+mn-cs"/>
              </a:rPr>
              <a:t>2. The demo. If your app is long or very complex, you just have to show the most important aspect and discuss the others. You may take screenshots of the entire app and include that in your submission</a:t>
            </a:r>
          </a:p>
          <a:p>
            <a:pPr lvl="0"/>
            <a:r>
              <a:rPr lang="en-US" sz="1200" kern="1200" dirty="0" smtClean="0">
                <a:solidFill>
                  <a:schemeClr val="tx1"/>
                </a:solidFill>
                <a:effectLst/>
                <a:latin typeface="+mn-lt"/>
                <a:ea typeface="+mn-ea"/>
                <a:cs typeface="+mn-cs"/>
              </a:rPr>
              <a:t>3. Brief discussion of what went right and what didn't and how you overcame the problems</a:t>
            </a:r>
          </a:p>
          <a:p>
            <a:pPr lvl="0"/>
            <a:r>
              <a:rPr lang="en-US" sz="1200" kern="1200" dirty="0" smtClean="0">
                <a:solidFill>
                  <a:schemeClr val="tx1"/>
                </a:solidFill>
                <a:effectLst/>
                <a:latin typeface="+mn-lt"/>
                <a:ea typeface="+mn-ea"/>
                <a:cs typeface="+mn-cs"/>
              </a:rPr>
              <a:t>4. A brief overview of the key items you learned doing the project.</a:t>
            </a:r>
          </a:p>
          <a:p>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rec@bu.edu</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B26CD33-4337-4529-948A-94F6960B237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effectLst/>
                <a:latin typeface="+mn-lt"/>
                <a:ea typeface="+mn-ea"/>
                <a:cs typeface="+mn-cs"/>
              </a:rPr>
              <a:t>3. Brief discussion of what went right and what didn't and how you overcame the problems</a:t>
            </a:r>
          </a:p>
          <a:p>
            <a:pPr lvl="0"/>
            <a:r>
              <a:rPr lang="en-US" sz="1200" kern="1200" dirty="0" smtClean="0">
                <a:solidFill>
                  <a:schemeClr val="tx1"/>
                </a:solidFill>
                <a:effectLst/>
                <a:latin typeface="+mn-lt"/>
                <a:ea typeface="+mn-ea"/>
                <a:cs typeface="+mn-cs"/>
              </a:rPr>
              <a:t>4. A brief overview of the key items you learned doing the project.</a:t>
            </a:r>
          </a:p>
          <a:p>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rec@bu.edu</a:t>
            </a:r>
            <a:r>
              <a:rPr lang="en-US" sz="1200" kern="1200" dirty="0" smtClean="0">
                <a:solidFill>
                  <a:schemeClr val="tx1"/>
                </a:solidFill>
                <a:effectLst/>
                <a:latin typeface="+mn-lt"/>
                <a:ea typeface="+mn-ea"/>
                <a:cs typeface="+mn-cs"/>
              </a:rPr>
              <a:t>.</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effectLst/>
                <a:latin typeface="+mn-lt"/>
                <a:ea typeface="+mn-ea"/>
                <a:cs typeface="+mn-cs"/>
              </a:rPr>
              <a:t>3. Brief discussion of what went right and what didn't and how you overcame the problems</a:t>
            </a:r>
          </a:p>
          <a:p>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rec@bu.edu</a:t>
            </a:r>
            <a:r>
              <a:rPr lang="en-US" sz="1200" kern="1200" dirty="0" smtClean="0">
                <a:solidFill>
                  <a:schemeClr val="tx1"/>
                </a:solidFill>
                <a:effectLst/>
                <a:latin typeface="+mn-lt"/>
                <a:ea typeface="+mn-ea"/>
                <a:cs typeface="+mn-cs"/>
              </a:rPr>
              <a:t>.</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4. A brief overview of the key items you learned doing the project.</a:t>
            </a:r>
          </a:p>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effectLst/>
                <a:latin typeface="+mn-lt"/>
                <a:ea typeface="+mn-ea"/>
                <a:cs typeface="+mn-cs"/>
              </a:rPr>
              <a:t>1. Description of the project =&gt; what's the problem you're trying to solve</a:t>
            </a:r>
          </a:p>
          <a:p>
            <a:pPr lvl="0"/>
            <a:r>
              <a:rPr lang="en-US" sz="1200" kern="1200" dirty="0" smtClean="0">
                <a:solidFill>
                  <a:schemeClr val="tx1"/>
                </a:solidFill>
                <a:effectLst/>
                <a:latin typeface="+mn-lt"/>
                <a:ea typeface="+mn-ea"/>
                <a:cs typeface="+mn-cs"/>
              </a:rPr>
              <a:t>2. The demo. If your app is long or very complex, you just have to show the most important aspect and discuss the others. You may take screenshots of the entire app and include that in your submission</a:t>
            </a:r>
          </a:p>
          <a:p>
            <a:pPr lvl="0"/>
            <a:r>
              <a:rPr lang="en-US" sz="1200" kern="1200" dirty="0" smtClean="0">
                <a:solidFill>
                  <a:schemeClr val="tx1"/>
                </a:solidFill>
                <a:effectLst/>
                <a:latin typeface="+mn-lt"/>
                <a:ea typeface="+mn-ea"/>
                <a:cs typeface="+mn-cs"/>
              </a:rPr>
              <a:t>3. Brief discussion of what went right and what didn't and how you overcame the problems</a:t>
            </a:r>
          </a:p>
          <a:p>
            <a:pPr lvl="0"/>
            <a:r>
              <a:rPr lang="en-US" sz="1200" kern="1200" dirty="0" smtClean="0">
                <a:solidFill>
                  <a:schemeClr val="tx1"/>
                </a:solidFill>
                <a:effectLst/>
                <a:latin typeface="+mn-lt"/>
                <a:ea typeface="+mn-ea"/>
                <a:cs typeface="+mn-cs"/>
              </a:rPr>
              <a:t>4. A brief overview of the key items you learned doing the project.</a:t>
            </a:r>
          </a:p>
          <a:p>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rec@bu.edu</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lbum Cover">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228601" y="3962400"/>
            <a:ext cx="8298485" cy="1066800"/>
          </a:xfrm>
        </p:spPr>
        <p:txBody>
          <a:bodyPr bIns="0"/>
          <a:lstStyle>
            <a:lvl1pPr algn="r">
              <a:defRPr lang="en-US" dirty="0"/>
            </a:lvl1pPr>
            <a:extLst/>
          </a:lstStyle>
          <a:p>
            <a:r>
              <a:rPr lang="en-US" dirty="0" smtClean="0"/>
              <a:t>Click to add photo album title</a:t>
            </a:r>
            <a:endParaRPr lang="en-US" dirty="0"/>
          </a:p>
        </p:txBody>
      </p:sp>
      <p:sp>
        <p:nvSpPr>
          <p:cNvPr id="30" name="Rectangle 7"/>
          <p:cNvSpPr>
            <a:spLocks/>
          </p:cNvSpPr>
          <p:nvPr/>
        </p:nvSpPr>
        <p:spPr>
          <a:xfrm>
            <a:off x="453736" y="5181600"/>
            <a:ext cx="8229600" cy="1143000"/>
          </a:xfrm>
          <a:prstGeom prst="rect">
            <a:avLst/>
          </a:prstGeom>
        </p:spPr>
        <p:txBody>
          <a:bodyPr vert="horz" anchor="ctr">
            <a:normAutofit/>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1" u="none" strike="noStrike" kern="0" cap="none" spc="0" normalizeH="0" baseline="0" noProof="0" dirty="0">
              <a:ln>
                <a:noFill/>
              </a:ln>
              <a:solidFill>
                <a:schemeClr val="tx1"/>
              </a:solidFill>
              <a:effectLst/>
              <a:uLnTx/>
              <a:uFillTx/>
              <a:latin typeface="+mj-lt"/>
              <a:ea typeface="+mj-ea"/>
              <a:cs typeface="+mj-cs"/>
            </a:endParaRPr>
          </a:p>
        </p:txBody>
      </p:sp>
      <p:sp>
        <p:nvSpPr>
          <p:cNvPr id="9" name="Rectangle 7"/>
          <p:cNvSpPr>
            <a:spLocks noGrp="1"/>
          </p:cNvSpPr>
          <p:nvPr>
            <p:ph type="body" sz="quarter" idx="10" hasCustomPrompt="1"/>
          </p:nvPr>
        </p:nvSpPr>
        <p:spPr>
          <a:xfrm>
            <a:off x="2133600" y="5133975"/>
            <a:ext cx="6386946" cy="1219200"/>
          </a:xfrm>
        </p:spPr>
        <p:txBody>
          <a:bodyPr vert="horz" tIns="0" anchor="t" anchorCtr="0">
            <a:noAutofit/>
          </a:bodyPr>
          <a:lstStyle>
            <a:lvl1pPr marL="0" marR="0" indent="0" algn="r"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date and other details</a:t>
            </a:r>
            <a:endParaRPr lang="en-US" dirty="0"/>
          </a:p>
        </p:txBody>
      </p:sp>
      <p:sp>
        <p:nvSpPr>
          <p:cNvPr id="27" name="Rectangle 6"/>
          <p:cNvSpPr>
            <a:spLocks noGrp="1"/>
          </p:cNvSpPr>
          <p:nvPr>
            <p:ph type="pic" sz="quarter" idx="11"/>
          </p:nvPr>
        </p:nvSpPr>
        <p:spPr>
          <a:xfrm>
            <a:off x="6096000" y="1600200"/>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6" name="Rectangle 5"/>
          <p:cNvSpPr/>
          <p:nvPr userDrawn="1"/>
        </p:nvSpPr>
        <p:spPr>
          <a:xfrm>
            <a:off x="176844" y="186904"/>
            <a:ext cx="8763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p>
        </p:txBody>
      </p:sp>
      <p:sp>
        <p:nvSpPr>
          <p:cNvPr id="11" name="Rectangle 10"/>
          <p:cNvSpPr>
            <a:spLocks noGrp="1"/>
          </p:cNvSpPr>
          <p:nvPr>
            <p:ph type="dt" sz="half" idx="12"/>
          </p:nvPr>
        </p:nvSpPr>
        <p:spPr/>
        <p:txBody>
          <a:bodyPr/>
          <a:lstStyle>
            <a:extLst/>
          </a:lstStyle>
          <a:p>
            <a:fld id="{F30C84A2-23CF-44F5-B813-5187ED5C7D1C}" type="datetimeFigureOut">
              <a:rPr lang="en-US" sz="1200" smtClean="0">
                <a:solidFill>
                  <a:schemeClr val="tx2"/>
                </a:solidFill>
              </a:rPr>
              <a:pPr/>
              <a:t>4/29/13</a:t>
            </a:fld>
            <a:endParaRPr lang="en-US" dirty="0"/>
          </a:p>
        </p:txBody>
      </p:sp>
      <p:sp>
        <p:nvSpPr>
          <p:cNvPr id="12" name="Rectangle 11"/>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3" name="Rectangle 12"/>
          <p:cNvSpPr>
            <a:spLocks noGrp="1"/>
          </p:cNvSpPr>
          <p:nvPr>
            <p:ph type="ftr" sz="quarter" idx="14"/>
          </p:nvPr>
        </p:nvSpPr>
        <p:spPr/>
        <p:txBody>
          <a:bodyPr/>
          <a:lstStyle>
            <a:extLst/>
          </a:lstStyle>
          <a:p>
            <a:endParaRPr lang="en-US" dirty="0"/>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3" name="Rectangle 7"/>
          <p:cNvSpPr>
            <a:spLocks noGrp="1" noChangeAspect="1"/>
          </p:cNvSpPr>
          <p:nvPr>
            <p:ph type="pic" sz="quarter" idx="11"/>
          </p:nvPr>
        </p:nvSpPr>
        <p:spPr>
          <a:xfrm>
            <a:off x="466344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15" name="Rectangle 7"/>
          <p:cNvSpPr>
            <a:spLocks noGrp="1" noChangeAspect="1"/>
          </p:cNvSpPr>
          <p:nvPr>
            <p:ph type="pic" sz="quarter" idx="12"/>
          </p:nvPr>
        </p:nvSpPr>
        <p:spPr>
          <a:xfrm>
            <a:off x="45720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26" name="Rectangle 7"/>
          <p:cNvSpPr>
            <a:spLocks noGrp="1" noChangeAspect="1"/>
          </p:cNvSpPr>
          <p:nvPr>
            <p:ph type="pic" sz="quarter" idx="13"/>
          </p:nvPr>
        </p:nvSpPr>
        <p:spPr>
          <a:xfrm>
            <a:off x="4663440" y="228600"/>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27" name="Rectangle 11"/>
          <p:cNvSpPr>
            <a:spLocks noGrp="1"/>
          </p:cNvSpPr>
          <p:nvPr>
            <p:ph type="body" sz="quarter" idx="14" hasCustomPrompt="1"/>
          </p:nvPr>
        </p:nvSpPr>
        <p:spPr>
          <a:xfrm>
            <a:off x="457200" y="228600"/>
            <a:ext cx="4023360" cy="3017520"/>
          </a:xfrm>
        </p:spPr>
        <p:txBody>
          <a:bodyPr anchor="b"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5"/>
          </p:nvPr>
        </p:nvSpPr>
        <p:spPr/>
        <p:txBody>
          <a:bodyPr/>
          <a:lstStyle>
            <a:extLst/>
          </a:lstStyle>
          <a:p>
            <a:fld id="{F30C84A2-23CF-44F5-B813-5187ED5C7D1C}" type="datetimeFigureOut">
              <a:rPr lang="en-US" sz="1200" smtClean="0">
                <a:solidFill>
                  <a:schemeClr val="tx2"/>
                </a:solidFill>
              </a:rPr>
              <a:pPr/>
              <a:t>4/29/13</a:t>
            </a:fld>
            <a:endParaRPr lang="en-US" dirty="0"/>
          </a:p>
        </p:txBody>
      </p:sp>
      <p:sp>
        <p:nvSpPr>
          <p:cNvPr id="7" name="Rectangle 6"/>
          <p:cNvSpPr>
            <a:spLocks noGrp="1"/>
          </p:cNvSpPr>
          <p:nvPr>
            <p:ph type="sldNum" sz="quarter" idx="16"/>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7"/>
          </p:nvPr>
        </p:nvSpPr>
        <p:spPr/>
        <p:txBody>
          <a:bodyPr/>
          <a:lstStyle>
            <a:extLst/>
          </a:lstStyle>
          <a:p>
            <a:endParaRPr lang="en-US" dirty="0"/>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7" name="Rectangle 7"/>
          <p:cNvSpPr>
            <a:spLocks noGrp="1" noChangeAspect="1"/>
          </p:cNvSpPr>
          <p:nvPr>
            <p:ph type="pic" sz="quarter" idx="11"/>
          </p:nvPr>
        </p:nvSpPr>
        <p:spPr>
          <a:xfrm>
            <a:off x="5067300" y="3436620"/>
            <a:ext cx="3649900" cy="2889504"/>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29" name="Rectangle 7"/>
          <p:cNvSpPr>
            <a:spLocks noGrp="1" noChangeAspect="1"/>
          </p:cNvSpPr>
          <p:nvPr>
            <p:ph type="pic" sz="quarter" idx="12"/>
          </p:nvPr>
        </p:nvSpPr>
        <p:spPr>
          <a:xfrm>
            <a:off x="426720" y="384048"/>
            <a:ext cx="4457700" cy="5943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10" name="Rectangle 7"/>
          <p:cNvSpPr>
            <a:spLocks noGrp="1" noChangeAspect="1"/>
          </p:cNvSpPr>
          <p:nvPr>
            <p:ph type="pic" sz="quarter" idx="13"/>
          </p:nvPr>
        </p:nvSpPr>
        <p:spPr>
          <a:xfrm>
            <a:off x="5067300" y="389332"/>
            <a:ext cx="3657600" cy="2887269"/>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5" name="Rectangle 4"/>
          <p:cNvSpPr>
            <a:spLocks noGrp="1"/>
          </p:cNvSpPr>
          <p:nvPr>
            <p:ph type="dt" sz="half" idx="14"/>
          </p:nvPr>
        </p:nvSpPr>
        <p:spPr/>
        <p:txBody>
          <a:bodyPr/>
          <a:lstStyle>
            <a:extLst/>
          </a:lstStyle>
          <a:p>
            <a:fld id="{F30C84A2-23CF-44F5-B813-5187ED5C7D1C}" type="datetimeFigureOut">
              <a:rPr lang="en-US" sz="1200" smtClean="0">
                <a:solidFill>
                  <a:schemeClr val="tx2"/>
                </a:solidFill>
              </a:rPr>
              <a:pPr/>
              <a:t>4/29/13</a:t>
            </a:fld>
            <a:endParaRPr lang="en-US" dirty="0"/>
          </a:p>
        </p:txBody>
      </p:sp>
      <p:sp>
        <p:nvSpPr>
          <p:cNvPr id="6" name="Rectangle 5"/>
          <p:cNvSpPr>
            <a:spLocks noGrp="1"/>
          </p:cNvSpPr>
          <p:nvPr>
            <p:ph type="sldNum" sz="quarter" idx="15"/>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6"/>
          </p:nvPr>
        </p:nvSpPr>
        <p:spPr/>
        <p:txBody>
          <a:bodyPr/>
          <a:lstStyle>
            <a:extLst/>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4-Up Portrait with Captions">
    <p:spTree>
      <p:nvGrpSpPr>
        <p:cNvPr id="1" name=""/>
        <p:cNvGrpSpPr/>
        <p:nvPr/>
      </p:nvGrpSpPr>
      <p:grpSpPr>
        <a:xfrm>
          <a:off x="0" y="0"/>
          <a:ext cx="0" cy="0"/>
          <a:chOff x="0" y="0"/>
          <a:chExt cx="0" cy="0"/>
        </a:xfrm>
      </p:grpSpPr>
      <p:sp>
        <p:nvSpPr>
          <p:cNvPr id="31" name="Rectangle 7"/>
          <p:cNvSpPr>
            <a:spLocks noGrp="1"/>
          </p:cNvSpPr>
          <p:nvPr>
            <p:ph type="pic" sz="quarter" idx="14"/>
          </p:nvPr>
        </p:nvSpPr>
        <p:spPr>
          <a:xfrm>
            <a:off x="2229297" y="228600"/>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 name="Rectangle 7"/>
          <p:cNvSpPr>
            <a:spLocks noGrp="1"/>
          </p:cNvSpPr>
          <p:nvPr>
            <p:ph type="pic" sz="quarter" idx="26"/>
          </p:nvPr>
        </p:nvSpPr>
        <p:spPr>
          <a:xfrm>
            <a:off x="22292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0" name="Rectangle 7"/>
          <p:cNvSpPr>
            <a:spLocks noGrp="1" noChangeAspect="1"/>
          </p:cNvSpPr>
          <p:nvPr>
            <p:ph type="pic" sz="quarter" idx="25"/>
          </p:nvPr>
        </p:nvSpPr>
        <p:spPr>
          <a:xfrm>
            <a:off x="4672217" y="228600"/>
            <a:ext cx="2286000"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7" name="Rectangle 7"/>
          <p:cNvSpPr>
            <a:spLocks noGrp="1"/>
          </p:cNvSpPr>
          <p:nvPr>
            <p:ph type="pic" sz="quarter" idx="27"/>
          </p:nvPr>
        </p:nvSpPr>
        <p:spPr>
          <a:xfrm>
            <a:off x="46676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p:cNvSpPr>
          <p:nvPr>
            <p:ph type="body" sz="quarter" idx="16" hasCustomPrompt="1"/>
          </p:nvPr>
        </p:nvSpPr>
        <p:spPr>
          <a:xfrm>
            <a:off x="400497" y="1295400"/>
            <a:ext cx="1676400" cy="1905000"/>
          </a:xfrm>
        </p:spPr>
        <p:txBody>
          <a:bodyPr anchor="b" anchorCtr="0">
            <a:noAutofit/>
          </a:bodyPr>
          <a:lstStyle>
            <a:lvl1pPr marL="0" marR="0" indent="0" algn="r" rtl="0" latinLnBrk="0">
              <a:spcBef>
                <a:spcPct val="20000"/>
              </a:spcBef>
              <a:buFontTx/>
              <a:buNone/>
              <a:defRPr sz="16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4" name="Rectangle 7"/>
          <p:cNvSpPr>
            <a:spLocks noGrp="1"/>
          </p:cNvSpPr>
          <p:nvPr>
            <p:ph type="body" sz="quarter" idx="29" hasCustomPrompt="1"/>
          </p:nvPr>
        </p:nvSpPr>
        <p:spPr>
          <a:xfrm>
            <a:off x="7086600" y="1295400"/>
            <a:ext cx="1676400" cy="1905000"/>
          </a:xfrm>
        </p:spPr>
        <p:txBody>
          <a:bodyPr anchor="b" anchorCtr="0"/>
          <a:lstStyle>
            <a:lvl1pPr marL="0" marR="0" indent="0" algn="l">
              <a:buFontTx/>
              <a:buNone/>
              <a:defRPr sz="1600" baseline="0"/>
            </a:lvl1pPr>
            <a:extLst/>
          </a:lstStyle>
          <a:p>
            <a:pPr lvl="0"/>
            <a:r>
              <a:rPr lang="en-US" dirty="0" smtClean="0"/>
              <a:t>Click to add caption</a:t>
            </a:r>
            <a:endParaRPr lang="en-US" dirty="0"/>
          </a:p>
        </p:txBody>
      </p:sp>
      <p:sp>
        <p:nvSpPr>
          <p:cNvPr id="4" name="Rectangle 7"/>
          <p:cNvSpPr>
            <a:spLocks noGrp="1"/>
          </p:cNvSpPr>
          <p:nvPr>
            <p:ph type="body" sz="quarter" idx="28" hasCustomPrompt="1"/>
          </p:nvPr>
        </p:nvSpPr>
        <p:spPr>
          <a:xfrm>
            <a:off x="400497" y="3352800"/>
            <a:ext cx="1676400" cy="1905000"/>
          </a:xfrm>
        </p:spPr>
        <p:txBody>
          <a:bodyPr anchor="t" anchorCtr="0"/>
          <a:lstStyle>
            <a:lvl1pPr marL="0" marR="0" indent="0" algn="r">
              <a:buFontTx/>
              <a:buNone/>
              <a:defRPr sz="1600" baseline="0"/>
            </a:lvl1pPr>
            <a:extLst/>
          </a:lstStyle>
          <a:p>
            <a:pPr lvl="0"/>
            <a:r>
              <a:rPr lang="en-US" dirty="0" smtClean="0"/>
              <a:t>Click to add caption</a:t>
            </a:r>
            <a:endParaRPr lang="en-US" dirty="0"/>
          </a:p>
        </p:txBody>
      </p:sp>
      <p:sp>
        <p:nvSpPr>
          <p:cNvPr id="13" name="Rectangle 7"/>
          <p:cNvSpPr>
            <a:spLocks noGrp="1"/>
          </p:cNvSpPr>
          <p:nvPr>
            <p:ph type="body" sz="quarter" idx="30" hasCustomPrompt="1"/>
          </p:nvPr>
        </p:nvSpPr>
        <p:spPr>
          <a:xfrm>
            <a:off x="7086600" y="3352800"/>
            <a:ext cx="1676400" cy="19050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11" name="Rectangle 10"/>
          <p:cNvSpPr>
            <a:spLocks noGrp="1"/>
          </p:cNvSpPr>
          <p:nvPr>
            <p:ph type="dt" sz="half" idx="31"/>
          </p:nvPr>
        </p:nvSpPr>
        <p:spPr/>
        <p:txBody>
          <a:bodyPr/>
          <a:lstStyle>
            <a:extLst/>
          </a:lstStyle>
          <a:p>
            <a:fld id="{F30C84A2-23CF-44F5-B813-5187ED5C7D1C}" type="datetimeFigureOut">
              <a:rPr lang="en-US" sz="1200" smtClean="0">
                <a:solidFill>
                  <a:schemeClr val="tx2"/>
                </a:solidFill>
              </a:rPr>
              <a:pPr/>
              <a:t>4/29/13</a:t>
            </a:fld>
            <a:endParaRPr lang="en-US" dirty="0"/>
          </a:p>
        </p:txBody>
      </p:sp>
      <p:sp>
        <p:nvSpPr>
          <p:cNvPr id="12" name="Rectangle 11"/>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5" name="Rectangle 14"/>
          <p:cNvSpPr>
            <a:spLocks noGrp="1"/>
          </p:cNvSpPr>
          <p:nvPr>
            <p:ph type="ftr" sz="quarter" idx="33"/>
          </p:nvPr>
        </p:nvSpPr>
        <p:spPr/>
        <p:txBody>
          <a:bodyPr/>
          <a:lstStyle>
            <a:extLst/>
          </a:lstStyle>
          <a:p>
            <a:endParaRPr lang="en-US" dirty="0"/>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4-Up landscape with Caption">
    <p:spTree>
      <p:nvGrpSpPr>
        <p:cNvPr id="1" name=""/>
        <p:cNvGrpSpPr/>
        <p:nvPr/>
      </p:nvGrpSpPr>
      <p:grpSpPr>
        <a:xfrm>
          <a:off x="0" y="0"/>
          <a:ext cx="0" cy="0"/>
          <a:chOff x="0" y="0"/>
          <a:chExt cx="0" cy="0"/>
        </a:xfrm>
      </p:grpSpPr>
      <p:sp>
        <p:nvSpPr>
          <p:cNvPr id="24" name="Rectangle 7"/>
          <p:cNvSpPr>
            <a:spLocks noGrp="1"/>
          </p:cNvSpPr>
          <p:nvPr>
            <p:ph type="pic" sz="quarter" idx="14"/>
          </p:nvPr>
        </p:nvSpPr>
        <p:spPr>
          <a:xfrm>
            <a:off x="926821" y="533400"/>
            <a:ext cx="3653297"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Rectangle 7"/>
          <p:cNvSpPr>
            <a:spLocks noGrp="1"/>
          </p:cNvSpPr>
          <p:nvPr>
            <p:ph type="body" sz="quarter" idx="16" hasCustomPrompt="1"/>
          </p:nvPr>
        </p:nvSpPr>
        <p:spPr>
          <a:xfrm>
            <a:off x="926821" y="61722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9" name="Rectangle 7"/>
          <p:cNvSpPr>
            <a:spLocks noGrp="1"/>
          </p:cNvSpPr>
          <p:nvPr>
            <p:ph type="pic" sz="quarter" idx="17"/>
          </p:nvPr>
        </p:nvSpPr>
        <p:spPr>
          <a:xfrm>
            <a:off x="4660621" y="5334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p:cNvSpPr>
          <p:nvPr>
            <p:ph type="pic" sz="quarter" idx="18"/>
          </p:nvPr>
        </p:nvSpPr>
        <p:spPr>
          <a:xfrm>
            <a:off x="9268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4" name="Rectangle 7"/>
          <p:cNvSpPr>
            <a:spLocks noGrp="1"/>
          </p:cNvSpPr>
          <p:nvPr>
            <p:ph type="pic" sz="quarter" idx="19"/>
          </p:nvPr>
        </p:nvSpPr>
        <p:spPr>
          <a:xfrm>
            <a:off x="46606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Rectangle 7"/>
          <p:cNvSpPr>
            <a:spLocks noGrp="1"/>
          </p:cNvSpPr>
          <p:nvPr>
            <p:ph type="body" sz="quarter" idx="22" hasCustomPrompt="1"/>
          </p:nvPr>
        </p:nvSpPr>
        <p:spPr>
          <a:xfrm>
            <a:off x="926821" y="1524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8" name="Rectangle 7"/>
          <p:cNvSpPr>
            <a:spLocks noGrp="1"/>
          </p:cNvSpPr>
          <p:nvPr>
            <p:ph type="body" sz="quarter" idx="23" hasCustomPrompt="1"/>
          </p:nvPr>
        </p:nvSpPr>
        <p:spPr>
          <a:xfrm>
            <a:off x="4660621" y="61722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6" name="Rectangle 7"/>
          <p:cNvSpPr>
            <a:spLocks noGrp="1"/>
          </p:cNvSpPr>
          <p:nvPr>
            <p:ph type="body" sz="quarter" idx="24" hasCustomPrompt="1"/>
          </p:nvPr>
        </p:nvSpPr>
        <p:spPr>
          <a:xfrm>
            <a:off x="4660621" y="1524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0" name="Rectangle 9"/>
          <p:cNvSpPr>
            <a:spLocks noGrp="1"/>
          </p:cNvSpPr>
          <p:nvPr>
            <p:ph type="dt" sz="half" idx="25"/>
          </p:nvPr>
        </p:nvSpPr>
        <p:spPr/>
        <p:txBody>
          <a:bodyPr/>
          <a:lstStyle>
            <a:extLst/>
          </a:lstStyle>
          <a:p>
            <a:fld id="{F30C84A2-23CF-44F5-B813-5187ED5C7D1C}" type="datetimeFigureOut">
              <a:rPr lang="en-US" sz="1200" smtClean="0">
                <a:solidFill>
                  <a:schemeClr val="tx2"/>
                </a:solidFill>
              </a:rPr>
              <a:pPr/>
              <a:t>4/29/13</a:t>
            </a:fld>
            <a:endParaRPr lang="en-US" dirty="0"/>
          </a:p>
        </p:txBody>
      </p:sp>
      <p:sp>
        <p:nvSpPr>
          <p:cNvPr id="11" name="Rectangle 10"/>
          <p:cNvSpPr>
            <a:spLocks noGrp="1"/>
          </p:cNvSpPr>
          <p:nvPr>
            <p:ph type="sldNum" sz="quarter" idx="26"/>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2" name="Rectangle 11"/>
          <p:cNvSpPr>
            <a:spLocks noGrp="1"/>
          </p:cNvSpPr>
          <p:nvPr>
            <p:ph type="ftr" sz="quarter" idx="27"/>
          </p:nvPr>
        </p:nvSpPr>
        <p:spPr/>
        <p:txBody>
          <a:bodyPr/>
          <a:lstStyle>
            <a:extLst/>
          </a:lstStyle>
          <a:p>
            <a:endParaRPr lang="en-US" dirty="0"/>
          </a:p>
        </p:txBody>
      </p:sp>
    </p:spTree>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4-Up Portrait with Large Caption">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1524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0" name="Rectangle 7"/>
          <p:cNvSpPr>
            <a:spLocks noGrp="1"/>
          </p:cNvSpPr>
          <p:nvPr>
            <p:ph type="pic" sz="quarter" idx="31"/>
          </p:nvPr>
        </p:nvSpPr>
        <p:spPr>
          <a:xfrm>
            <a:off x="45466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7"/>
          <p:cNvSpPr>
            <a:spLocks noGrp="1"/>
          </p:cNvSpPr>
          <p:nvPr>
            <p:ph type="pic" sz="quarter" idx="30"/>
          </p:nvPr>
        </p:nvSpPr>
        <p:spPr>
          <a:xfrm>
            <a:off x="234906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9" name="Rectangle 7"/>
          <p:cNvSpPr>
            <a:spLocks noGrp="1"/>
          </p:cNvSpPr>
          <p:nvPr>
            <p:ph type="pic" sz="quarter" idx="32"/>
          </p:nvPr>
        </p:nvSpPr>
        <p:spPr>
          <a:xfrm>
            <a:off x="6740166"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4" name="Rectangle 7"/>
          <p:cNvSpPr>
            <a:spLocks noGrp="1"/>
          </p:cNvSpPr>
          <p:nvPr>
            <p:ph type="body" sz="quarter" idx="29" hasCustomPrompt="1"/>
          </p:nvPr>
        </p:nvSpPr>
        <p:spPr>
          <a:xfrm>
            <a:off x="152400" y="4495800"/>
            <a:ext cx="8763000" cy="1905000"/>
          </a:xfrm>
        </p:spPr>
        <p:txBody>
          <a:bodyPr anchor="t" anchorCtr="0"/>
          <a:lstStyle>
            <a:lvl1pPr marL="0" marR="0" indent="0" algn="l">
              <a:buFontTx/>
              <a:buNone/>
              <a:defRPr sz="2400" baseline="0"/>
            </a:lvl1pPr>
            <a:extLst/>
          </a:lstStyle>
          <a:p>
            <a:pPr lvl="0"/>
            <a:r>
              <a:rPr lang="en-US" dirty="0" smtClean="0"/>
              <a:t>Click to add caption</a:t>
            </a:r>
            <a:endParaRPr lang="en-US" dirty="0"/>
          </a:p>
        </p:txBody>
      </p:sp>
      <p:sp>
        <p:nvSpPr>
          <p:cNvPr id="8" name="Rectangle 7"/>
          <p:cNvSpPr>
            <a:spLocks noGrp="1"/>
          </p:cNvSpPr>
          <p:nvPr>
            <p:ph type="dt" sz="half" idx="33"/>
          </p:nvPr>
        </p:nvSpPr>
        <p:spPr/>
        <p:txBody>
          <a:bodyPr/>
          <a:lstStyle>
            <a:extLst/>
          </a:lstStyle>
          <a:p>
            <a:fld id="{F30C84A2-23CF-44F5-B813-5187ED5C7D1C}" type="datetimeFigureOut">
              <a:rPr lang="en-US" sz="1200" smtClean="0">
                <a:solidFill>
                  <a:schemeClr val="tx2"/>
                </a:solidFill>
              </a:rPr>
              <a:pPr/>
              <a:t>4/29/13</a:t>
            </a:fld>
            <a:endParaRPr lang="en-US" dirty="0"/>
          </a:p>
        </p:txBody>
      </p:sp>
      <p:sp>
        <p:nvSpPr>
          <p:cNvPr id="9" name="Rectangle 8"/>
          <p:cNvSpPr>
            <a:spLocks noGrp="1"/>
          </p:cNvSpPr>
          <p:nvPr>
            <p:ph type="sldNum" sz="quarter" idx="34"/>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0" name="Rectangle 9"/>
          <p:cNvSpPr>
            <a:spLocks noGrp="1"/>
          </p:cNvSpPr>
          <p:nvPr>
            <p:ph type="ftr" sz="quarter" idx="35"/>
          </p:nvPr>
        </p:nvSpPr>
        <p:spPr/>
        <p:txBody>
          <a:bodyPr/>
          <a:lstStyle>
            <a:extLst/>
          </a:lstStyle>
          <a:p>
            <a:endParaRPr lang="en-US" dirty="0"/>
          </a:p>
        </p:txBody>
      </p:sp>
    </p:spTree>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4-Up: 1 Portrait with  3 Landscape">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685800" y="257665"/>
            <a:ext cx="4617720" cy="6172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Rectangle 7"/>
          <p:cNvSpPr>
            <a:spLocks noGrp="1" noChangeAspect="1"/>
          </p:cNvSpPr>
          <p:nvPr>
            <p:ph type="pic" sz="quarter" idx="18"/>
          </p:nvPr>
        </p:nvSpPr>
        <p:spPr>
          <a:xfrm>
            <a:off x="5788848" y="257665"/>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noChangeAspect="1"/>
          </p:cNvSpPr>
          <p:nvPr>
            <p:ph type="pic" sz="quarter" idx="22"/>
          </p:nvPr>
        </p:nvSpPr>
        <p:spPr>
          <a:xfrm>
            <a:off x="5788848" y="2432657"/>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4" name="Rectangle 7"/>
          <p:cNvSpPr>
            <a:spLocks noGrp="1" noChangeAspect="1"/>
          </p:cNvSpPr>
          <p:nvPr>
            <p:ph type="pic" sz="quarter" idx="23"/>
          </p:nvPr>
        </p:nvSpPr>
        <p:spPr>
          <a:xfrm>
            <a:off x="5788848" y="4607649"/>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24"/>
          </p:nvPr>
        </p:nvSpPr>
        <p:spPr/>
        <p:txBody>
          <a:bodyPr/>
          <a:lstStyle>
            <a:extLst/>
          </a:lstStyle>
          <a:p>
            <a:fld id="{F30C84A2-23CF-44F5-B813-5187ED5C7D1C}" type="datetimeFigureOut">
              <a:rPr lang="en-US" sz="1200" smtClean="0">
                <a:solidFill>
                  <a:schemeClr val="tx2"/>
                </a:solidFill>
              </a:rPr>
              <a:pPr/>
              <a:t>4/29/13</a:t>
            </a:fld>
            <a:endParaRPr lang="en-US" dirty="0"/>
          </a:p>
        </p:txBody>
      </p:sp>
      <p:sp>
        <p:nvSpPr>
          <p:cNvPr id="8" name="Rectangle 7"/>
          <p:cNvSpPr>
            <a:spLocks noGrp="1"/>
          </p:cNvSpPr>
          <p:nvPr>
            <p:ph type="sldNum" sz="quarter" idx="25"/>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9" name="Rectangle 8"/>
          <p:cNvSpPr>
            <a:spLocks noGrp="1"/>
          </p:cNvSpPr>
          <p:nvPr>
            <p:ph type="ftr" sz="quarter" idx="26"/>
          </p:nvPr>
        </p:nvSpPr>
        <p:spPr/>
        <p:txBody>
          <a:bodyPr/>
          <a:lstStyle>
            <a:extLst/>
          </a:lstStyle>
          <a:p>
            <a:endParaRPr lang="en-US" dirty="0"/>
          </a:p>
        </p:txBody>
      </p:sp>
    </p:spTree>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5-up: 3 Landscape with 2 Portrait">
    <p:spTree>
      <p:nvGrpSpPr>
        <p:cNvPr id="1" name=""/>
        <p:cNvGrpSpPr/>
        <p:nvPr/>
      </p:nvGrpSpPr>
      <p:grpSpPr>
        <a:xfrm>
          <a:off x="0" y="0"/>
          <a:ext cx="0" cy="0"/>
          <a:chOff x="0" y="0"/>
          <a:chExt cx="0" cy="0"/>
        </a:xfrm>
      </p:grpSpPr>
      <p:sp>
        <p:nvSpPr>
          <p:cNvPr id="9" name="Rectangle 7"/>
          <p:cNvSpPr>
            <a:spLocks noGrp="1"/>
          </p:cNvSpPr>
          <p:nvPr>
            <p:ph type="pic" sz="quarter" idx="14"/>
          </p:nvPr>
        </p:nvSpPr>
        <p:spPr>
          <a:xfrm>
            <a:off x="609600" y="34290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7" name="Rectangle 7"/>
          <p:cNvSpPr>
            <a:spLocks noGrp="1"/>
          </p:cNvSpPr>
          <p:nvPr>
            <p:ph type="pic" sz="quarter" idx="17"/>
          </p:nvPr>
        </p:nvSpPr>
        <p:spPr>
          <a:xfrm>
            <a:off x="3033848" y="228600"/>
            <a:ext cx="5562600" cy="4171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1" name="Rectangle 7"/>
          <p:cNvSpPr>
            <a:spLocks noGrp="1"/>
          </p:cNvSpPr>
          <p:nvPr>
            <p:ph type="pic" sz="quarter" idx="26"/>
          </p:nvPr>
        </p:nvSpPr>
        <p:spPr>
          <a:xfrm>
            <a:off x="609600" y="2286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6" name="Rectangle 7"/>
          <p:cNvSpPr>
            <a:spLocks noGrp="1" noChangeAspect="1"/>
          </p:cNvSpPr>
          <p:nvPr>
            <p:ph type="pic" sz="quarter" idx="27"/>
          </p:nvPr>
        </p:nvSpPr>
        <p:spPr>
          <a:xfrm>
            <a:off x="5943600" y="4495800"/>
            <a:ext cx="2666999"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3" name="Rectangle 7"/>
          <p:cNvSpPr>
            <a:spLocks noGrp="1" noChangeAspect="1"/>
          </p:cNvSpPr>
          <p:nvPr>
            <p:ph type="pic" sz="quarter" idx="28"/>
          </p:nvPr>
        </p:nvSpPr>
        <p:spPr>
          <a:xfrm>
            <a:off x="3033848" y="4495800"/>
            <a:ext cx="2757352"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29"/>
          </p:nvPr>
        </p:nvSpPr>
        <p:spPr/>
        <p:txBody>
          <a:bodyPr/>
          <a:lstStyle>
            <a:extLst/>
          </a:lstStyle>
          <a:p>
            <a:fld id="{F30C84A2-23CF-44F5-B813-5187ED5C7D1C}" type="datetimeFigureOut">
              <a:rPr lang="en-US" sz="1200" smtClean="0">
                <a:solidFill>
                  <a:schemeClr val="tx2"/>
                </a:solidFill>
              </a:rPr>
              <a:pPr/>
              <a:t>4/29/13</a:t>
            </a:fld>
            <a:endParaRPr lang="en-US" dirty="0"/>
          </a:p>
        </p:txBody>
      </p:sp>
      <p:sp>
        <p:nvSpPr>
          <p:cNvPr id="8" name="Rectangle 7"/>
          <p:cNvSpPr>
            <a:spLocks noGrp="1"/>
          </p:cNvSpPr>
          <p:nvPr>
            <p:ph type="sldNum" sz="quarter" idx="30"/>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0" name="Rectangle 9"/>
          <p:cNvSpPr>
            <a:spLocks noGrp="1"/>
          </p:cNvSpPr>
          <p:nvPr>
            <p:ph type="ftr" sz="quarter" idx="31"/>
          </p:nvPr>
        </p:nvSpPr>
        <p:spPr/>
        <p:txBody>
          <a:bodyPr/>
          <a:lstStyle>
            <a:extLst/>
          </a:lstStyle>
          <a:p>
            <a:endParaRPr lang="en-US" dirty="0"/>
          </a:p>
        </p:txBody>
      </p:sp>
    </p:spTree>
  </p:cSld>
  <p:clrMapOvr>
    <a:masterClrMapping/>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5-Up: 3 Portrait with 2 Landscape">
    <p:spTree>
      <p:nvGrpSpPr>
        <p:cNvPr id="1" name=""/>
        <p:cNvGrpSpPr/>
        <p:nvPr/>
      </p:nvGrpSpPr>
      <p:grpSpPr>
        <a:xfrm>
          <a:off x="0" y="0"/>
          <a:ext cx="0" cy="0"/>
          <a:chOff x="0" y="0"/>
          <a:chExt cx="0" cy="0"/>
        </a:xfrm>
      </p:grpSpPr>
      <p:sp>
        <p:nvSpPr>
          <p:cNvPr id="17" name="Rectangle 7"/>
          <p:cNvSpPr>
            <a:spLocks noGrp="1"/>
          </p:cNvSpPr>
          <p:nvPr>
            <p:ph type="pic" sz="quarter" idx="26"/>
          </p:nvPr>
        </p:nvSpPr>
        <p:spPr>
          <a:xfrm>
            <a:off x="5121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3" name="Rectangle 7"/>
          <p:cNvSpPr>
            <a:spLocks noGrp="1"/>
          </p:cNvSpPr>
          <p:nvPr>
            <p:ph type="pic" sz="quarter" idx="29"/>
          </p:nvPr>
        </p:nvSpPr>
        <p:spPr>
          <a:xfrm>
            <a:off x="51213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0" name="Rectangle 7"/>
          <p:cNvSpPr>
            <a:spLocks noGrp="1"/>
          </p:cNvSpPr>
          <p:nvPr>
            <p:ph type="pic" sz="quarter" idx="30"/>
          </p:nvPr>
        </p:nvSpPr>
        <p:spPr>
          <a:xfrm>
            <a:off x="471837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2" name="Rectangle 7"/>
          <p:cNvSpPr>
            <a:spLocks noGrp="1"/>
          </p:cNvSpPr>
          <p:nvPr>
            <p:ph type="pic" sz="quarter" idx="27"/>
          </p:nvPr>
        </p:nvSpPr>
        <p:spPr>
          <a:xfrm>
            <a:off x="32934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1" name="Rectangle 7"/>
          <p:cNvSpPr>
            <a:spLocks noGrp="1"/>
          </p:cNvSpPr>
          <p:nvPr>
            <p:ph type="pic" sz="quarter" idx="28"/>
          </p:nvPr>
        </p:nvSpPr>
        <p:spPr>
          <a:xfrm>
            <a:off x="60747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31"/>
          </p:nvPr>
        </p:nvSpPr>
        <p:spPr/>
        <p:txBody>
          <a:bodyPr/>
          <a:lstStyle>
            <a:extLst/>
          </a:lstStyle>
          <a:p>
            <a:fld id="{F30C84A2-23CF-44F5-B813-5187ED5C7D1C}" type="datetimeFigureOut">
              <a:rPr lang="en-US" sz="1200" smtClean="0">
                <a:solidFill>
                  <a:schemeClr val="tx2"/>
                </a:solidFill>
              </a:rPr>
              <a:pPr/>
              <a:t>4/29/13</a:t>
            </a:fld>
            <a:endParaRPr lang="en-US" dirty="0"/>
          </a:p>
        </p:txBody>
      </p:sp>
      <p:sp>
        <p:nvSpPr>
          <p:cNvPr id="8" name="Rectangle 7"/>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9" name="Rectangle 8"/>
          <p:cNvSpPr>
            <a:spLocks noGrp="1"/>
          </p:cNvSpPr>
          <p:nvPr>
            <p:ph type="ftr" sz="quarter" idx="33"/>
          </p:nvPr>
        </p:nvSpPr>
        <p:spPr/>
        <p:txBody>
          <a:bodyPr/>
          <a:lstStyle>
            <a:extLst/>
          </a:lstStyle>
          <a:p>
            <a:endParaRPr lang="en-US" dirty="0"/>
          </a:p>
        </p:txBody>
      </p:sp>
    </p:spTree>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3050273" y="16002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W¥ل云玗İαЂÕØÚáÛ丫:Téxt Plàçèhòlðêr 表¥鷗字㌍_W 6"/>
          <p:cNvSpPr>
            <a:spLocks noGrp="1"/>
          </p:cNvSpPr>
          <p:nvPr>
            <p:ph type="body" sz="quarter" idx="15" hasCustomPrompt="1"/>
          </p:nvPr>
        </p:nvSpPr>
        <p:spPr>
          <a:xfrm>
            <a:off x="3048000" y="48768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5" name="Rectangle 4"/>
          <p:cNvSpPr>
            <a:spLocks noGrp="1"/>
          </p:cNvSpPr>
          <p:nvPr>
            <p:ph type="dt" sz="half" idx="16"/>
          </p:nvPr>
        </p:nvSpPr>
        <p:spPr/>
        <p:txBody>
          <a:bodyPr/>
          <a:lstStyle>
            <a:extLst/>
          </a:lstStyle>
          <a:p>
            <a:fld id="{F30C84A2-23CF-44F5-B813-5187ED5C7D1C}" type="datetimeFigureOut">
              <a:rPr lang="en-US" sz="1200" smtClean="0">
                <a:solidFill>
                  <a:schemeClr val="tx2"/>
                </a:solidFill>
              </a:rPr>
              <a:pPr/>
              <a:t>4/29/13</a:t>
            </a:fld>
            <a:endParaRPr lang="en-US" dirty="0"/>
          </a:p>
        </p:txBody>
      </p:sp>
      <p:sp>
        <p:nvSpPr>
          <p:cNvPr id="6" name="Rectangle 5"/>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8"/>
          </p:nvPr>
        </p:nvSpPr>
        <p:spPr/>
        <p:txBody>
          <a:bodyPr/>
          <a:lstStyle>
            <a:extLst/>
          </a:lstStyle>
          <a:p>
            <a:endParaRPr lang="en-US" dirty="0"/>
          </a:p>
        </p:txBody>
      </p:sp>
    </p:spTree>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4955273"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6" name="W¥ل云玗İαЂôÁûÂÚ丫:Pïçtúrê Plå¢éhõlðér 表¥鷗字㌍ 表_W 5"/>
          <p:cNvSpPr>
            <a:spLocks noGrp="1" noChangeAspect="1"/>
          </p:cNvSpPr>
          <p:nvPr>
            <p:ph type="pic" sz="quarter" idx="14"/>
          </p:nvPr>
        </p:nvSpPr>
        <p:spPr>
          <a:xfrm>
            <a:off x="1143000"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W¥ل云玗İαЂÕØÚáÛ丫:Téxt Plàçèhòlðêr 表¥鷗字㌍_W 6"/>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8" name="W¥ل云玗İαЂÕØÚáÛ丫:Téxt Plàçèhòlðêr 表¥鷗字㌍_W 7"/>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9" name="Rectangle 8"/>
          <p:cNvSpPr>
            <a:spLocks noGrp="1"/>
          </p:cNvSpPr>
          <p:nvPr>
            <p:ph type="dt" sz="half" idx="17"/>
          </p:nvPr>
        </p:nvSpPr>
        <p:spPr/>
        <p:txBody>
          <a:bodyPr/>
          <a:lstStyle>
            <a:extLst/>
          </a:lstStyle>
          <a:p>
            <a:fld id="{F30C84A2-23CF-44F5-B813-5187ED5C7D1C}" type="datetimeFigureOut">
              <a:rPr lang="en-US" sz="1200" smtClean="0">
                <a:solidFill>
                  <a:schemeClr val="tx2"/>
                </a:solidFill>
              </a:rPr>
              <a:pPr/>
              <a:t>4/29/13</a:t>
            </a:fld>
            <a:endParaRPr lang="en-US" dirty="0"/>
          </a:p>
        </p:txBody>
      </p:sp>
      <p:sp>
        <p:nvSpPr>
          <p:cNvPr id="10" name="Rectangle 9"/>
          <p:cNvSpPr>
            <a:spLocks noGrp="1"/>
          </p:cNvSpPr>
          <p:nvPr>
            <p:ph type="sldNum" sz="quarter" idx="18"/>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1" name="Rectangle 10"/>
          <p:cNvSpPr>
            <a:spLocks noGrp="1"/>
          </p:cNvSpPr>
          <p:nvPr>
            <p:ph type="ftr" sz="quarter" idx="19"/>
          </p:nvPr>
        </p:nvSpPr>
        <p:spPr/>
        <p:txBody>
          <a:bodyPr/>
          <a:lstStyle>
            <a:extLst/>
          </a:lstStyle>
          <a:p>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Landscape with Caption">
    <p:spTree>
      <p:nvGrpSpPr>
        <p:cNvPr id="1" name=""/>
        <p:cNvGrpSpPr/>
        <p:nvPr/>
      </p:nvGrpSpPr>
      <p:grpSpPr>
        <a:xfrm>
          <a:off x="0" y="0"/>
          <a:ext cx="0" cy="0"/>
          <a:chOff x="0" y="0"/>
          <a:chExt cx="0" cy="0"/>
        </a:xfrm>
      </p:grpSpPr>
      <p:sp>
        <p:nvSpPr>
          <p:cNvPr id="5" name="Rectangle 9"/>
          <p:cNvSpPr>
            <a:spLocks noGrp="1" noChangeAspect="1"/>
          </p:cNvSpPr>
          <p:nvPr>
            <p:ph type="pic" sz="quarter" idx="10"/>
          </p:nvPr>
        </p:nvSpPr>
        <p:spPr>
          <a:xfrm>
            <a:off x="914400" y="294590"/>
            <a:ext cx="7467600" cy="56007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latinLnBrk="0">
              <a:spcBef>
                <a:spcPct val="20000"/>
              </a:spcBef>
              <a:buFontTx/>
              <a:buNone/>
              <a:defRPr lang="en-US" i="0" smtClean="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solidFill>
                  <a:schemeClr val="tx1"/>
                </a:solidFill>
                <a:latin typeface="+mn-lt"/>
                <a:ea typeface="+mn-ea"/>
                <a:cs typeface="+mn-cs"/>
              </a:rPr>
              <a:t>Click icon to add picture</a:t>
            </a:r>
            <a:endParaRPr lang="en-US" i="0" dirty="0"/>
          </a:p>
        </p:txBody>
      </p:sp>
      <p:sp>
        <p:nvSpPr>
          <p:cNvPr id="7" name="Rectangle 5"/>
          <p:cNvSpPr>
            <a:spLocks noGrp="1"/>
          </p:cNvSpPr>
          <p:nvPr>
            <p:ph type="body" sz="quarter" idx="11" hasCustomPrompt="1"/>
          </p:nvPr>
        </p:nvSpPr>
        <p:spPr>
          <a:xfrm>
            <a:off x="914400" y="6019800"/>
            <a:ext cx="7467600" cy="381000"/>
          </a:xfrm>
        </p:spPr>
        <p:txBody>
          <a:bodyPr rIns="9144" anchor="t"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4" name="Rectangle 3"/>
          <p:cNvSpPr>
            <a:spLocks noGrp="1"/>
          </p:cNvSpPr>
          <p:nvPr>
            <p:ph type="dt" sz="half" idx="12"/>
          </p:nvPr>
        </p:nvSpPr>
        <p:spPr/>
        <p:txBody>
          <a:bodyPr/>
          <a:lstStyle>
            <a:extLst/>
          </a:lstStyle>
          <a:p>
            <a:fld id="{F30C84A2-23CF-44F5-B813-5187ED5C7D1C}" type="datetimeFigureOut">
              <a:rPr lang="en-US" sz="1200" smtClean="0">
                <a:solidFill>
                  <a:schemeClr val="tx2"/>
                </a:solidFill>
              </a:rPr>
              <a:pPr/>
              <a:t>4/29/13</a:t>
            </a:fld>
            <a:endParaRPr lang="en-US" dirty="0"/>
          </a:p>
        </p:txBody>
      </p:sp>
      <p:sp>
        <p:nvSpPr>
          <p:cNvPr id="6" name="Rectangle 5"/>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4"/>
          </p:nvPr>
        </p:nvSpPr>
        <p:spPr/>
        <p:txBody>
          <a:bodyPr/>
          <a:lstStyle>
            <a:extLst/>
          </a:lstStyle>
          <a:p>
            <a:endParaRPr lang="en-US" dirty="0"/>
          </a:p>
        </p:txBody>
      </p:sp>
    </p:spTree>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p:spTree>
      <p:nvGrpSpPr>
        <p:cNvPr id="1" name=""/>
        <p:cNvGrpSpPr/>
        <p:nvPr/>
      </p:nvGrpSpPr>
      <p:grpSpPr>
        <a:xfrm>
          <a:off x="0" y="0"/>
          <a:ext cx="0" cy="0"/>
          <a:chOff x="0" y="0"/>
          <a:chExt cx="0" cy="0"/>
        </a:xfrm>
      </p:grpSpPr>
      <p:sp>
        <p:nvSpPr>
          <p:cNvPr id="3" name="W¥ل云玗İαЂôÁûÂÚ丫:Pïçtúrê Plå¢éhõlðér 表¥鷗字㌍ 表_W 2"/>
          <p:cNvSpPr>
            <a:spLocks noGrp="1"/>
          </p:cNvSpPr>
          <p:nvPr>
            <p:ph type="pic" sz="quarter" idx="30"/>
          </p:nvPr>
        </p:nvSpPr>
        <p:spPr>
          <a:xfrm>
            <a:off x="457200" y="2057400"/>
            <a:ext cx="8229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W¥ل云玗İαЂÕØÚáÛ丫:Téxt Plàçèhòlðêr 表¥鷗字㌍_W 3"/>
          <p:cNvSpPr>
            <a:spLocks noGrp="1"/>
          </p:cNvSpPr>
          <p:nvPr>
            <p:ph type="body" sz="quarter" idx="12" hasCustomPrompt="1"/>
          </p:nvPr>
        </p:nvSpPr>
        <p:spPr>
          <a:xfrm>
            <a:off x="457200" y="4876800"/>
            <a:ext cx="8229600" cy="14478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5" name="Rectangle 4"/>
          <p:cNvSpPr>
            <a:spLocks noGrp="1"/>
          </p:cNvSpPr>
          <p:nvPr>
            <p:ph type="dt" sz="half" idx="31"/>
          </p:nvPr>
        </p:nvSpPr>
        <p:spPr/>
        <p:txBody>
          <a:bodyPr/>
          <a:lstStyle>
            <a:extLst/>
          </a:lstStyle>
          <a:p>
            <a:fld id="{F30C84A2-23CF-44F5-B813-5187ED5C7D1C}" type="datetimeFigureOut">
              <a:rPr lang="en-US" sz="1200" smtClean="0">
                <a:solidFill>
                  <a:schemeClr val="tx2"/>
                </a:solidFill>
              </a:rPr>
              <a:pPr/>
              <a:t>4/29/13</a:t>
            </a:fld>
            <a:endParaRPr lang="en-US" dirty="0"/>
          </a:p>
        </p:txBody>
      </p:sp>
      <p:sp>
        <p:nvSpPr>
          <p:cNvPr id="6" name="Rectangle 5"/>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7" name="Rectangle 6"/>
          <p:cNvSpPr>
            <a:spLocks noGrp="1"/>
          </p:cNvSpPr>
          <p:nvPr>
            <p:ph type="ftr" sz="quarter" idx="33"/>
          </p:nvPr>
        </p:nvSpPr>
        <p:spPr/>
        <p:txBody>
          <a:bodyPr/>
          <a:lstStyle>
            <a:extLst/>
          </a:lstStyle>
          <a:p>
            <a:endParaRPr lang="en-US" dirty="0"/>
          </a:p>
        </p:txBody>
      </p:sp>
    </p:spTree>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ctr"/>
          <a:lstStyle>
            <a:extLst/>
          </a:lstStyle>
          <a:p>
            <a:r>
              <a:rPr lang="en-US" noProof="1" smtClean="0"/>
              <a:t>Click to edit Master title style</a:t>
            </a:r>
            <a:endParaRPr lang="en-US"/>
          </a:p>
        </p:txBody>
      </p:sp>
      <p:sp>
        <p:nvSpPr>
          <p:cNvPr id="14" name="Rectangle 6"/>
          <p:cNvSpPr>
            <a:spLocks noGrp="1"/>
          </p:cNvSpPr>
          <p:nvPr>
            <p:ph idx="1"/>
          </p:nvPr>
        </p:nvSpPr>
        <p:spPr/>
        <p:txBody>
          <a:bodyPr/>
          <a:lstStyle>
            <a:extLs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2" name="Rectangle 7"/>
          <p:cNvSpPr>
            <a:spLocks noGrp="1"/>
          </p:cNvSpPr>
          <p:nvPr>
            <p:ph type="dt" sz="half" idx="10"/>
          </p:nvPr>
        </p:nvSpPr>
        <p:spPr/>
        <p:txBody>
          <a:bodyPr/>
          <a:lstStyle>
            <a:extLst/>
          </a:lstStyle>
          <a:p>
            <a:fld id="{ACB2EC6F-6501-4E04-BD6C-A8A6CABB2C5B}" type="datetimeFigureOut">
              <a:rPr lang="en-US" smtClean="0"/>
              <a:pPr/>
              <a:t>4/29/13</a:t>
            </a:fld>
            <a:endParaRPr lang="en-US" dirty="0"/>
          </a:p>
        </p:txBody>
      </p:sp>
      <p:sp>
        <p:nvSpPr>
          <p:cNvPr id="27" name="Rectangle 19"/>
          <p:cNvSpPr>
            <a:spLocks noGrp="1"/>
          </p:cNvSpPr>
          <p:nvPr>
            <p:ph type="ftr" sz="quarter" idx="11"/>
          </p:nvPr>
        </p:nvSpPr>
        <p:spPr/>
        <p:txBody>
          <a:bodyPr/>
          <a:lstStyle>
            <a:extLst/>
          </a:lstStyle>
          <a:p>
            <a:endParaRPr lang="en-US" dirty="0"/>
          </a:p>
        </p:txBody>
      </p:sp>
      <p:sp>
        <p:nvSpPr>
          <p:cNvPr id="24" name="Rectangle 26"/>
          <p:cNvSpPr>
            <a:spLocks noGrp="1"/>
          </p:cNvSpPr>
          <p:nvPr>
            <p:ph type="sldNum" sz="quarter" idx="12"/>
          </p:nvPr>
        </p:nvSpPr>
        <p:spPr/>
        <p:txBody>
          <a:bodyPr/>
          <a:lstStyle>
            <a:extLst/>
          </a:lstStyle>
          <a:p>
            <a:fld id="{963B0023-0CED-47F7-85AE-654F0B232C29}"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reserve="1">
  <p:cSld name="Portrait with Caption">
    <p:spTree>
      <p:nvGrpSpPr>
        <p:cNvPr id="1" name=""/>
        <p:cNvGrpSpPr/>
        <p:nvPr/>
      </p:nvGrpSpPr>
      <p:grpSpPr>
        <a:xfrm>
          <a:off x="0" y="0"/>
          <a:ext cx="0" cy="0"/>
          <a:chOff x="0" y="0"/>
          <a:chExt cx="0" cy="0"/>
        </a:xfrm>
      </p:grpSpPr>
      <p:sp>
        <p:nvSpPr>
          <p:cNvPr id="11" name="Rectangle 8"/>
          <p:cNvSpPr>
            <a:spLocks noGrp="1"/>
          </p:cNvSpPr>
          <p:nvPr>
            <p:ph type="pic" sz="quarter" idx="10"/>
          </p:nvPr>
        </p:nvSpPr>
        <p:spPr>
          <a:xfrm>
            <a:off x="419375" y="233241"/>
            <a:ext cx="4640305" cy="61722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i="0" smtClean="0"/>
              <a:t>Click icon to add picture</a:t>
            </a:r>
            <a:endParaRPr lang="en-US" i="0" dirty="0"/>
          </a:p>
        </p:txBody>
      </p:sp>
      <p:sp>
        <p:nvSpPr>
          <p:cNvPr id="13" name="Rectangle 6"/>
          <p:cNvSpPr>
            <a:spLocks noGrp="1"/>
          </p:cNvSpPr>
          <p:nvPr>
            <p:ph type="body" sz="quarter" idx="11" hasCustomPrompt="1"/>
          </p:nvPr>
        </p:nvSpPr>
        <p:spPr>
          <a:xfrm>
            <a:off x="5257800" y="3048000"/>
            <a:ext cx="3505200" cy="3352800"/>
          </a:xfrm>
        </p:spPr>
        <p:txBody>
          <a:bodyPr tIns="91440" bIns="91440" anchor="b"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4" name="Rectangle 3"/>
          <p:cNvSpPr>
            <a:spLocks noGrp="1"/>
          </p:cNvSpPr>
          <p:nvPr>
            <p:ph type="dt" sz="half" idx="12"/>
          </p:nvPr>
        </p:nvSpPr>
        <p:spPr/>
        <p:txBody>
          <a:bodyPr/>
          <a:lstStyle>
            <a:extLst/>
          </a:lstStyle>
          <a:p>
            <a:fld id="{F30C84A2-23CF-44F5-B813-5187ED5C7D1C}" type="datetimeFigureOut">
              <a:rPr lang="en-US" sz="1200" smtClean="0">
                <a:solidFill>
                  <a:schemeClr val="tx2"/>
                </a:solidFill>
              </a:rPr>
              <a:pPr/>
              <a:t>4/29/13</a:t>
            </a:fld>
            <a:endParaRPr lang="en-US" dirty="0"/>
          </a:p>
        </p:txBody>
      </p:sp>
      <p:sp>
        <p:nvSpPr>
          <p:cNvPr id="5" name="Rectangle 4"/>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6" name="Rectangle 5"/>
          <p:cNvSpPr>
            <a:spLocks noGrp="1"/>
          </p:cNvSpPr>
          <p:nvPr>
            <p:ph type="ftr" sz="quarter" idx="14"/>
          </p:nvPr>
        </p:nvSpPr>
        <p:spPr/>
        <p:txBody>
          <a:bodyPr/>
          <a:lstStyle>
            <a:extLst/>
          </a:lstStyle>
          <a:p>
            <a:endParaRPr lang="en-US" dirty="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andscape (Fullscreen)">
    <p:spTree>
      <p:nvGrpSpPr>
        <p:cNvPr id="1" name=""/>
        <p:cNvGrpSpPr/>
        <p:nvPr/>
      </p:nvGrpSpPr>
      <p:grpSpPr>
        <a:xfrm>
          <a:off x="0" y="0"/>
          <a:ext cx="0" cy="0"/>
          <a:chOff x="0" y="0"/>
          <a:chExt cx="0" cy="0"/>
        </a:xfrm>
      </p:grpSpPr>
      <p:sp>
        <p:nvSpPr>
          <p:cNvPr id="15" name="Rectangle 6"/>
          <p:cNvSpPr>
            <a:spLocks noGrp="1" noChangeAspect="1"/>
          </p:cNvSpPr>
          <p:nvPr>
            <p:ph type="pic" sz="quarter" idx="10" hasCustomPrompt="1"/>
          </p:nvPr>
        </p:nvSpPr>
        <p:spPr>
          <a:xfrm>
            <a:off x="0" y="0"/>
            <a:ext cx="9144000" cy="6858000"/>
          </a:xfrm>
          <a:noFill/>
          <a:ln w="25400" cap="rnd" cmpd="sng" algn="ctr">
            <a:noFill/>
            <a:prstDash val="solid"/>
          </a:ln>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a:buFontTx/>
              <a:buNone/>
            </a:pPr>
            <a:r>
              <a:rPr lang="en-US" i="0" dirty="0" smtClean="0"/>
              <a:t>Click icon</a:t>
            </a:r>
            <a:r>
              <a:rPr lang="en-US" i="0" baseline="0" dirty="0" smtClean="0"/>
              <a:t> to add </a:t>
            </a:r>
            <a:r>
              <a:rPr lang="en-US" i="0" dirty="0" smtClean="0"/>
              <a:t>full page picture</a:t>
            </a:r>
            <a:endParaRPr lang="en-US" i="0" baseline="0" dirty="0" smtClean="0"/>
          </a:p>
          <a:p>
            <a:pPr marL="0" marR="0" indent="0" algn="ctr">
              <a:buFontTx/>
              <a:buNone/>
            </a:pPr>
            <a:endParaRPr lang="en-US" i="0" dirty="0" smtClean="0"/>
          </a:p>
          <a:p>
            <a:pPr algn="ctr">
              <a:buFontTx/>
              <a:buNone/>
            </a:pPr>
            <a:endParaRPr lang="en-US" i="0" dirty="0" smtClean="0"/>
          </a:p>
          <a:p>
            <a:pPr algn="ctr">
              <a:buFontTx/>
              <a:buNone/>
            </a:pPr>
            <a:endParaRPr lang="en-US" i="0"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lbum Section">
    <p:spTree>
      <p:nvGrpSpPr>
        <p:cNvPr id="1" name=""/>
        <p:cNvGrpSpPr/>
        <p:nvPr/>
      </p:nvGrpSpPr>
      <p:grpSpPr>
        <a:xfrm>
          <a:off x="0" y="0"/>
          <a:ext cx="0" cy="0"/>
          <a:chOff x="0" y="0"/>
          <a:chExt cx="0" cy="0"/>
        </a:xfrm>
      </p:grpSpPr>
      <p:sp>
        <p:nvSpPr>
          <p:cNvPr id="17" name="Rectangle 2"/>
          <p:cNvSpPr>
            <a:spLocks noGrp="1"/>
          </p:cNvSpPr>
          <p:nvPr>
            <p:ph type="title" hasCustomPrompt="1"/>
          </p:nvPr>
        </p:nvSpPr>
        <p:spPr>
          <a:xfrm>
            <a:off x="752670" y="4572000"/>
            <a:ext cx="7781730" cy="990600"/>
          </a:xfrm>
        </p:spPr>
        <p:txBody>
          <a:bodyPr vert="horz" bIns="0" anchor="b" anchorCtr="0"/>
          <a:lstStyle>
            <a:lvl1pPr>
              <a:defRPr baseline="0"/>
            </a:lvl1pPr>
            <a:extLst/>
          </a:lstStyle>
          <a:p>
            <a:r>
              <a:rPr lang="en-US" dirty="0" smtClean="0"/>
              <a:t>Click to add section title</a:t>
            </a:r>
            <a:endParaRPr lang="en-US" dirty="0"/>
          </a:p>
        </p:txBody>
      </p:sp>
      <p:sp>
        <p:nvSpPr>
          <p:cNvPr id="27" name="Rectangle 11"/>
          <p:cNvSpPr>
            <a:spLocks noGrp="1"/>
          </p:cNvSpPr>
          <p:nvPr>
            <p:ph type="body" sz="quarter" idx="14" hasCustomPrompt="1"/>
          </p:nvPr>
        </p:nvSpPr>
        <p:spPr>
          <a:xfrm>
            <a:off x="752670" y="5600700"/>
            <a:ext cx="7772400" cy="838200"/>
          </a:xfrm>
        </p:spPr>
        <p:txBody>
          <a:bodyPr vert="horz" tIns="0"/>
          <a:lstStyle>
            <a:lvl1pPr>
              <a:buFontTx/>
              <a:buNone/>
              <a:defRPr sz="1800"/>
            </a:lvl1pPr>
            <a:extLst/>
          </a:lstStyle>
          <a:p>
            <a:pPr lvl="0"/>
            <a:r>
              <a:rPr lang="en-US" dirty="0" smtClean="0"/>
              <a:t>Click to add subtitle</a:t>
            </a:r>
            <a:endParaRPr lang="en-US" dirty="0"/>
          </a:p>
        </p:txBody>
      </p:sp>
      <p:sp>
        <p:nvSpPr>
          <p:cNvPr id="7" name="Rectangle 6"/>
          <p:cNvSpPr>
            <a:spLocks noGrp="1"/>
          </p:cNvSpPr>
          <p:nvPr>
            <p:ph type="pic" sz="quarter" idx="11"/>
          </p:nvPr>
        </p:nvSpPr>
        <p:spPr>
          <a:xfrm>
            <a:off x="786338"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18" name="Rectangle 6"/>
          <p:cNvSpPr>
            <a:spLocks noGrp="1"/>
          </p:cNvSpPr>
          <p:nvPr>
            <p:ph type="pic" sz="quarter" idx="15"/>
          </p:nvPr>
        </p:nvSpPr>
        <p:spPr>
          <a:xfrm>
            <a:off x="3474604"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2" name="Rectangle 6"/>
          <p:cNvSpPr>
            <a:spLocks noGrp="1"/>
          </p:cNvSpPr>
          <p:nvPr>
            <p:ph type="pic" sz="quarter" idx="16"/>
          </p:nvPr>
        </p:nvSpPr>
        <p:spPr>
          <a:xfrm>
            <a:off x="6162870"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8" name="Rectangle 7"/>
          <p:cNvSpPr>
            <a:spLocks noGrp="1"/>
          </p:cNvSpPr>
          <p:nvPr>
            <p:ph type="dt" sz="half" idx="17"/>
          </p:nvPr>
        </p:nvSpPr>
        <p:spPr/>
        <p:txBody>
          <a:bodyPr/>
          <a:lstStyle>
            <a:extLst/>
          </a:lstStyle>
          <a:p>
            <a:fld id="{F30C84A2-23CF-44F5-B813-5187ED5C7D1C}" type="datetimeFigureOut">
              <a:rPr lang="en-US" sz="1200" smtClean="0">
                <a:solidFill>
                  <a:schemeClr val="tx2"/>
                </a:solidFill>
              </a:rPr>
              <a:pPr/>
              <a:t>4/29/13</a:t>
            </a:fld>
            <a:endParaRPr lang="en-US" dirty="0"/>
          </a:p>
        </p:txBody>
      </p:sp>
      <p:sp>
        <p:nvSpPr>
          <p:cNvPr id="9" name="Rectangle 8"/>
          <p:cNvSpPr>
            <a:spLocks noGrp="1"/>
          </p:cNvSpPr>
          <p:nvPr>
            <p:ph type="sldNum" sz="quarter" idx="18"/>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0" name="Rectangle 9"/>
          <p:cNvSpPr>
            <a:spLocks noGrp="1"/>
          </p:cNvSpPr>
          <p:nvPr>
            <p:ph type="ftr" sz="quarter" idx="19"/>
          </p:nvPr>
        </p:nvSpPr>
        <p:spPr/>
        <p:txBody>
          <a:bodyPr/>
          <a:lstStyle>
            <a:extLst/>
          </a:lstStyle>
          <a:p>
            <a:endParaRPr lang="en-US" dirty="0"/>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reserve="1">
  <p:cSld name="2-Up Portrait with Captions">
    <p:spTree>
      <p:nvGrpSpPr>
        <p:cNvPr id="1" name=""/>
        <p:cNvGrpSpPr/>
        <p:nvPr/>
      </p:nvGrpSpPr>
      <p:grpSpPr>
        <a:xfrm>
          <a:off x="0" y="0"/>
          <a:ext cx="0" cy="0"/>
          <a:chOff x="0" y="0"/>
          <a:chExt cx="0" cy="0"/>
        </a:xfrm>
      </p:grpSpPr>
      <p:sp>
        <p:nvSpPr>
          <p:cNvPr id="20" name="Rectangle 8"/>
          <p:cNvSpPr>
            <a:spLocks noGrp="1" noChangeAspect="1"/>
          </p:cNvSpPr>
          <p:nvPr>
            <p:ph type="pic" sz="quarter" idx="10"/>
          </p:nvPr>
        </p:nvSpPr>
        <p:spPr>
          <a:xfrm>
            <a:off x="4722047" y="609600"/>
            <a:ext cx="3431353" cy="457514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11" name="Rectangle 8"/>
          <p:cNvSpPr>
            <a:spLocks noGrp="1" noChangeAspect="1"/>
          </p:cNvSpPr>
          <p:nvPr>
            <p:ph type="pic" sz="quarter" idx="11"/>
          </p:nvPr>
        </p:nvSpPr>
        <p:spPr>
          <a:xfrm>
            <a:off x="1066800" y="609600"/>
            <a:ext cx="3429000" cy="4572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3" name="Rectangle 7"/>
          <p:cNvSpPr>
            <a:spLocks noGrp="1"/>
          </p:cNvSpPr>
          <p:nvPr>
            <p:ph type="body" sz="quarter" idx="14" hasCustomPrompt="1"/>
          </p:nvPr>
        </p:nvSpPr>
        <p:spPr>
          <a:xfrm>
            <a:off x="1066800" y="5334000"/>
            <a:ext cx="3429000" cy="1066800"/>
          </a:xfrm>
        </p:spPr>
        <p:txBody>
          <a:bodyPr lIns="91440"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9" name="Rectangle 7"/>
          <p:cNvSpPr>
            <a:spLocks noGrp="1"/>
          </p:cNvSpPr>
          <p:nvPr>
            <p:ph type="body" sz="quarter" idx="15" hasCustomPrompt="1"/>
          </p:nvPr>
        </p:nvSpPr>
        <p:spPr>
          <a:xfrm>
            <a:off x="4724400" y="5334000"/>
            <a:ext cx="3429000" cy="1066800"/>
          </a:xfrm>
        </p:spPr>
        <p:txBody>
          <a:bodyPr lIns="91440"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6"/>
          </p:nvPr>
        </p:nvSpPr>
        <p:spPr/>
        <p:txBody>
          <a:bodyPr/>
          <a:lstStyle>
            <a:extLst/>
          </a:lstStyle>
          <a:p>
            <a:fld id="{F30C84A2-23CF-44F5-B813-5187ED5C7D1C}" type="datetimeFigureOut">
              <a:rPr lang="en-US" sz="1200" smtClean="0">
                <a:solidFill>
                  <a:schemeClr val="tx2"/>
                </a:solidFill>
              </a:rPr>
              <a:pPr/>
              <a:t>4/29/13</a:t>
            </a:fld>
            <a:endParaRPr lang="en-US" dirty="0"/>
          </a:p>
        </p:txBody>
      </p:sp>
      <p:sp>
        <p:nvSpPr>
          <p:cNvPr id="7" name="Rectangle 6"/>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8"/>
          </p:nvPr>
        </p:nvSpPr>
        <p:spPr/>
        <p:txBody>
          <a:bodyPr/>
          <a:lstStyle>
            <a:extLst/>
          </a:lstStyle>
          <a:p>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23" name="Rectangle 7"/>
          <p:cNvSpPr>
            <a:spLocks noGrp="1" noChangeAspect="1"/>
          </p:cNvSpPr>
          <p:nvPr>
            <p:ph type="pic" sz="quarter" idx="13"/>
          </p:nvPr>
        </p:nvSpPr>
        <p:spPr>
          <a:xfrm>
            <a:off x="4648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5" name="Rectangle 7"/>
          <p:cNvSpPr>
            <a:spLocks noGrp="1" noChangeAspect="1"/>
          </p:cNvSpPr>
          <p:nvPr>
            <p:ph type="pic" sz="quarter" idx="14"/>
          </p:nvPr>
        </p:nvSpPr>
        <p:spPr>
          <a:xfrm>
            <a:off x="457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Rectangle 7"/>
          <p:cNvSpPr>
            <a:spLocks noGrp="1"/>
          </p:cNvSpPr>
          <p:nvPr>
            <p:ph type="body" sz="quarter" idx="16" hasCustomPrompt="1"/>
          </p:nvPr>
        </p:nvSpPr>
        <p:spPr>
          <a:xfrm>
            <a:off x="457200" y="4857750"/>
            <a:ext cx="4038600" cy="1238250"/>
          </a:xfrm>
        </p:spPr>
        <p:txBody>
          <a:bodyPr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9" name="Rectangle 7"/>
          <p:cNvSpPr>
            <a:spLocks noGrp="1"/>
          </p:cNvSpPr>
          <p:nvPr>
            <p:ph type="body" sz="quarter" idx="17" hasCustomPrompt="1"/>
          </p:nvPr>
        </p:nvSpPr>
        <p:spPr>
          <a:xfrm>
            <a:off x="4648200" y="4857750"/>
            <a:ext cx="4038600" cy="1238250"/>
          </a:xfrm>
        </p:spPr>
        <p:txBody>
          <a:bodyPr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8"/>
          </p:nvPr>
        </p:nvSpPr>
        <p:spPr/>
        <p:txBody>
          <a:bodyPr/>
          <a:lstStyle>
            <a:extLst/>
          </a:lstStyle>
          <a:p>
            <a:fld id="{F30C84A2-23CF-44F5-B813-5187ED5C7D1C}" type="datetimeFigureOut">
              <a:rPr lang="en-US" sz="1200" smtClean="0">
                <a:solidFill>
                  <a:schemeClr val="tx2"/>
                </a:solidFill>
              </a:rPr>
              <a:pPr/>
              <a:t>4/29/13</a:t>
            </a:fld>
            <a:endParaRPr lang="en-US" dirty="0"/>
          </a:p>
        </p:txBody>
      </p:sp>
      <p:sp>
        <p:nvSpPr>
          <p:cNvPr id="7" name="Rectangle 6"/>
          <p:cNvSpPr>
            <a:spLocks noGrp="1"/>
          </p:cNvSpPr>
          <p:nvPr>
            <p:ph type="sldNum" sz="quarter" idx="19"/>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9" name="Rectangle 8"/>
          <p:cNvSpPr>
            <a:spLocks noGrp="1"/>
          </p:cNvSpPr>
          <p:nvPr>
            <p:ph type="ftr" sz="quarter" idx="20"/>
          </p:nvPr>
        </p:nvSpPr>
        <p:spPr/>
        <p:txBody>
          <a:bodyPr/>
          <a:lstStyle>
            <a:extLst/>
          </a:lstStyle>
          <a:p>
            <a:endParaRPr lang="en-US" dirty="0"/>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6" name="Rectangle 7"/>
          <p:cNvSpPr>
            <a:spLocks noGrp="1" noChangeAspect="1"/>
          </p:cNvSpPr>
          <p:nvPr>
            <p:ph type="pic" sz="quarter" idx="11"/>
          </p:nvPr>
        </p:nvSpPr>
        <p:spPr>
          <a:xfrm>
            <a:off x="5141976" y="381000"/>
            <a:ext cx="3773424" cy="283006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i="0" smtClean="0"/>
              <a:t>Click icon to add picture</a:t>
            </a:r>
            <a:endParaRPr lang="en-US" i="0" dirty="0"/>
          </a:p>
        </p:txBody>
      </p:sp>
      <p:sp>
        <p:nvSpPr>
          <p:cNvPr id="22" name="Rectangle 7"/>
          <p:cNvSpPr>
            <a:spLocks noGrp="1" noChangeAspect="1"/>
          </p:cNvSpPr>
          <p:nvPr>
            <p:ph type="pic" sz="quarter" idx="12"/>
          </p:nvPr>
        </p:nvSpPr>
        <p:spPr>
          <a:xfrm>
            <a:off x="454152" y="381000"/>
            <a:ext cx="4462272" cy="5949696"/>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i="0" smtClean="0"/>
              <a:t>Click icon to add picture</a:t>
            </a:r>
            <a:endParaRPr lang="en-US" i="0" dirty="0"/>
          </a:p>
        </p:txBody>
      </p:sp>
      <p:sp>
        <p:nvSpPr>
          <p:cNvPr id="11" name="Rectangle 7"/>
          <p:cNvSpPr>
            <a:spLocks noGrp="1"/>
          </p:cNvSpPr>
          <p:nvPr>
            <p:ph type="body" sz="quarter" idx="13" hasCustomPrompt="1"/>
          </p:nvPr>
        </p:nvSpPr>
        <p:spPr>
          <a:xfrm>
            <a:off x="5141976" y="3352800"/>
            <a:ext cx="3773425" cy="2971800"/>
          </a:xfrm>
        </p:spPr>
        <p:txBody>
          <a:bodyPr anchor="t"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5" name="Rectangle 4"/>
          <p:cNvSpPr>
            <a:spLocks noGrp="1"/>
          </p:cNvSpPr>
          <p:nvPr>
            <p:ph type="dt" sz="half" idx="14"/>
          </p:nvPr>
        </p:nvSpPr>
        <p:spPr/>
        <p:txBody>
          <a:bodyPr/>
          <a:lstStyle>
            <a:extLst/>
          </a:lstStyle>
          <a:p>
            <a:fld id="{F30C84A2-23CF-44F5-B813-5187ED5C7D1C}" type="datetimeFigureOut">
              <a:rPr lang="en-US" sz="1200" smtClean="0">
                <a:solidFill>
                  <a:schemeClr val="tx2"/>
                </a:solidFill>
              </a:rPr>
              <a:pPr/>
              <a:t>4/29/13</a:t>
            </a:fld>
            <a:endParaRPr lang="en-US" dirty="0"/>
          </a:p>
        </p:txBody>
      </p:sp>
      <p:sp>
        <p:nvSpPr>
          <p:cNvPr id="7" name="Rectangle 6"/>
          <p:cNvSpPr>
            <a:spLocks noGrp="1"/>
          </p:cNvSpPr>
          <p:nvPr>
            <p:ph type="sldNum" sz="quarter" idx="15"/>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6"/>
          </p:nvPr>
        </p:nvSpPr>
        <p:spPr/>
        <p:txBody>
          <a:bodyPr/>
          <a:lstStyle>
            <a:extLst/>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 name="Rectangle 8"/>
          <p:cNvSpPr>
            <a:spLocks noGrp="1" noChangeAspect="1"/>
          </p:cNvSpPr>
          <p:nvPr>
            <p:ph type="pic" sz="quarter" idx="10"/>
          </p:nvPr>
        </p:nvSpPr>
        <p:spPr>
          <a:xfrm>
            <a:off x="2286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4" name="Rectangle 8"/>
          <p:cNvSpPr>
            <a:spLocks noGrp="1" noChangeAspect="1"/>
          </p:cNvSpPr>
          <p:nvPr>
            <p:ph type="pic" sz="quarter" idx="11"/>
          </p:nvPr>
        </p:nvSpPr>
        <p:spPr>
          <a:xfrm>
            <a:off x="32004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31" name="Rectangle 8"/>
          <p:cNvSpPr>
            <a:spLocks noGrp="1" noChangeAspect="1"/>
          </p:cNvSpPr>
          <p:nvPr>
            <p:ph type="pic" sz="quarter" idx="12"/>
          </p:nvPr>
        </p:nvSpPr>
        <p:spPr>
          <a:xfrm>
            <a:off x="61722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7" name="Rectangle 6"/>
          <p:cNvSpPr>
            <a:spLocks noGrp="1"/>
          </p:cNvSpPr>
          <p:nvPr>
            <p:ph type="body" sz="quarter" idx="13" hasCustomPrompt="1"/>
          </p:nvPr>
        </p:nvSpPr>
        <p:spPr>
          <a:xfrm>
            <a:off x="2286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6"/>
          <p:cNvSpPr>
            <a:spLocks noGrp="1"/>
          </p:cNvSpPr>
          <p:nvPr>
            <p:ph type="body" sz="quarter" idx="14" hasCustomPrompt="1"/>
          </p:nvPr>
        </p:nvSpPr>
        <p:spPr>
          <a:xfrm>
            <a:off x="32004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4" name="Rectangle 6"/>
          <p:cNvSpPr>
            <a:spLocks noGrp="1"/>
          </p:cNvSpPr>
          <p:nvPr>
            <p:ph type="body" sz="quarter" idx="15" hasCustomPrompt="1"/>
          </p:nvPr>
        </p:nvSpPr>
        <p:spPr>
          <a:xfrm>
            <a:off x="61722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8" name="Rectangle 7"/>
          <p:cNvSpPr>
            <a:spLocks noGrp="1"/>
          </p:cNvSpPr>
          <p:nvPr>
            <p:ph type="dt" sz="half" idx="16"/>
          </p:nvPr>
        </p:nvSpPr>
        <p:spPr/>
        <p:txBody>
          <a:bodyPr/>
          <a:lstStyle>
            <a:extLst/>
          </a:lstStyle>
          <a:p>
            <a:fld id="{F30C84A2-23CF-44F5-B813-5187ED5C7D1C}" type="datetimeFigureOut">
              <a:rPr lang="en-US" sz="1200" smtClean="0">
                <a:solidFill>
                  <a:schemeClr val="tx2"/>
                </a:solidFill>
              </a:rPr>
              <a:pPr/>
              <a:t>4/29/13</a:t>
            </a:fld>
            <a:endParaRPr lang="en-US" dirty="0"/>
          </a:p>
        </p:txBody>
      </p:sp>
      <p:sp>
        <p:nvSpPr>
          <p:cNvPr id="9" name="Rectangle 8"/>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0" name="Rectangle 9"/>
          <p:cNvSpPr>
            <a:spLocks noGrp="1"/>
          </p:cNvSpPr>
          <p:nvPr>
            <p:ph type="ftr" sz="quarter" idx="18"/>
          </p:nvPr>
        </p:nvSpPr>
        <p:spPr/>
        <p:txBody>
          <a:bodyPr/>
          <a:lstStyle>
            <a:extLst/>
          </a:lstStyle>
          <a:p>
            <a:endParaRPr lang="en-US" dirty="0"/>
          </a:p>
        </p:txBody>
      </p:sp>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6" name="Rectangle 6"/>
          <p:cNvSpPr>
            <a:spLocks noGrp="1"/>
          </p:cNvSpPr>
          <p:nvPr>
            <p:ph type="title"/>
          </p:nvPr>
        </p:nvSpPr>
        <p:spPr>
          <a:xfrm>
            <a:off x="457200" y="274638"/>
            <a:ext cx="8229600" cy="1249362"/>
          </a:xfrm>
          <a:prstGeom prst="rect">
            <a:avLst/>
          </a:prstGeom>
        </p:spPr>
        <p:txBody>
          <a:bodyPr anchor="ctr">
            <a:normAutofit/>
          </a:bodyPr>
          <a:lstStyle>
            <a:extLst/>
          </a:lstStyle>
          <a:p>
            <a:r>
              <a:rPr lang="en-US" noProof="1" smtClean="0"/>
              <a:t>Click to edit Master title style</a:t>
            </a:r>
            <a:endParaRPr lang="en-US" dirty="0"/>
          </a:p>
        </p:txBody>
      </p:sp>
      <p:sp>
        <p:nvSpPr>
          <p:cNvPr id="13" name="Rectangle 5"/>
          <p:cNvSpPr>
            <a:spLocks noGrp="1"/>
          </p:cNvSpPr>
          <p:nvPr>
            <p:ph type="body" idx="1"/>
          </p:nvPr>
        </p:nvSpPr>
        <p:spPr>
          <a:xfrm>
            <a:off x="457200" y="1600200"/>
            <a:ext cx="8229600" cy="4525963"/>
          </a:xfrm>
          <a:prstGeom prst="rect">
            <a:avLst/>
          </a:prstGeom>
        </p:spPr>
        <p:txBody>
          <a:bodyPr>
            <a:normAutofit/>
          </a:bodyPr>
          <a:lstStyle>
            <a:extLs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dirty="0"/>
          </a:p>
        </p:txBody>
      </p:sp>
      <p:sp>
        <p:nvSpPr>
          <p:cNvPr id="29" name="Rectangle 3"/>
          <p:cNvSpPr>
            <a:spLocks noGrp="1"/>
          </p:cNvSpPr>
          <p:nvPr>
            <p:ph type="dt" sz="half" idx="2"/>
          </p:nvPr>
        </p:nvSpPr>
        <p:spPr>
          <a:xfrm>
            <a:off x="66675" y="6559360"/>
            <a:ext cx="2438400" cy="244475"/>
          </a:xfrm>
          <a:prstGeom prst="rect">
            <a:avLst/>
          </a:prstGeom>
        </p:spPr>
        <p:txBody>
          <a:bodyPr anchor="b"/>
          <a:lstStyle>
            <a:lvl1pPr>
              <a:defRPr sz="1200">
                <a:solidFill>
                  <a:schemeClr val="tx2"/>
                </a:solidFill>
              </a:defRPr>
            </a:lvl1pPr>
            <a:extLst/>
          </a:lstStyle>
          <a:p>
            <a:fld id="{F30C84A2-23CF-44F5-B813-5187ED5C7D1C}" type="datetimeFigureOut">
              <a:rPr lang="en-US" sz="1200" smtClean="0">
                <a:solidFill>
                  <a:schemeClr val="tx2"/>
                </a:solidFill>
              </a:rPr>
              <a:pPr/>
              <a:t>4/29/13</a:t>
            </a:fld>
            <a:endParaRPr lang="en-US" sz="1200" dirty="0">
              <a:solidFill>
                <a:schemeClr val="tx2"/>
              </a:solidFill>
            </a:endParaRPr>
          </a:p>
        </p:txBody>
      </p:sp>
      <p:sp>
        <p:nvSpPr>
          <p:cNvPr id="20" name="Rectangle 25"/>
          <p:cNvSpPr>
            <a:spLocks noGrp="1"/>
          </p:cNvSpPr>
          <p:nvPr>
            <p:ph type="ftr" sz="quarter" idx="3"/>
          </p:nvPr>
        </p:nvSpPr>
        <p:spPr>
          <a:xfrm>
            <a:off x="2995653" y="6558153"/>
            <a:ext cx="4648200" cy="246888"/>
          </a:xfrm>
          <a:prstGeom prst="rect">
            <a:avLst/>
          </a:prstGeom>
        </p:spPr>
        <p:txBody>
          <a:bodyPr anchor="b"/>
          <a:lstStyle>
            <a:lvl1pPr algn="ctr">
              <a:defRPr sz="1200">
                <a:solidFill>
                  <a:schemeClr val="tx2"/>
                </a:solidFill>
              </a:defRPr>
            </a:lvl1pPr>
            <a:extLst/>
          </a:lstStyle>
          <a:p>
            <a:pPr algn="ctr"/>
            <a:endParaRPr lang="en-US" sz="1200" dirty="0">
              <a:solidFill>
                <a:schemeClr val="tx2"/>
              </a:solidFill>
            </a:endParaRPr>
          </a:p>
        </p:txBody>
      </p:sp>
      <p:sp>
        <p:nvSpPr>
          <p:cNvPr id="23" name="Rectangle 16"/>
          <p:cNvSpPr>
            <a:spLocks noGrp="1"/>
          </p:cNvSpPr>
          <p:nvPr>
            <p:ph type="sldNum" sz="quarter" idx="4"/>
          </p:nvPr>
        </p:nvSpPr>
        <p:spPr>
          <a:xfrm>
            <a:off x="8172450" y="6559360"/>
            <a:ext cx="914400" cy="244475"/>
          </a:xfrm>
          <a:prstGeom prst="rect">
            <a:avLst/>
          </a:prstGeom>
        </p:spPr>
        <p:txBody>
          <a:bodyPr/>
          <a:lstStyle>
            <a:lvl1pPr algn="r">
              <a:defRPr sz="1200">
                <a:solidFill>
                  <a:schemeClr val="tx2"/>
                </a:solidFill>
              </a:defRPr>
            </a:lvl1pPr>
            <a:extLst/>
          </a:lstStyle>
          <a:p>
            <a:pPr algn="r"/>
            <a:fld id="{F99EC173-99AE-4773-AB25-02E469A13EAE}" type="slidenum">
              <a:rPr lang="en-US" sz="1200" smtClean="0">
                <a:solidFill>
                  <a:schemeClr val="tx2"/>
                </a:solidFill>
              </a:rPr>
              <a:pPr algn="r"/>
              <a:t>‹#›</a:t>
            </a:fld>
            <a:endParaRPr lang="en-US" sz="1200" dirty="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rtl="0" eaLnBrk="1" latinLnBrk="0" hangingPunct="1">
        <a:spcBef>
          <a:spcPct val="0"/>
        </a:spcBef>
        <a:buNone/>
        <a:defRPr sz="32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400">
          <a:solidFill>
            <a:schemeClr val="tx1"/>
          </a:solidFill>
          <a:latin typeface="+mn-lt"/>
          <a:ea typeface="+mn-ea"/>
          <a:cs typeface="+mn-cs"/>
        </a:defRPr>
      </a:lvl1pPr>
      <a:lvl2pPr marL="742950" indent="-285750" algn="l" rtl="0" eaLnBrk="1" latinLnBrk="0" hangingPunct="1">
        <a:spcBef>
          <a:spcPct val="20000"/>
        </a:spcBef>
        <a:buChar char="–"/>
        <a:defRPr sz="24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1800">
          <a:solidFill>
            <a:schemeClr val="tx1"/>
          </a:solidFill>
          <a:latin typeface="+mn-lt"/>
          <a:ea typeface="+mn-ea"/>
          <a:cs typeface="+mn-cs"/>
        </a:defRPr>
      </a:lvl4pPr>
      <a:lvl5pPr marL="2057400" indent="-228600" algn="l" rtl="0" eaLnBrk="1" latinLnBrk="0" hangingPunct="1">
        <a:spcBef>
          <a:spcPct val="20000"/>
        </a:spcBef>
        <a:buChar char="»"/>
        <a:defRPr sz="16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a:fillRect/>
          </a:stretch>
        </p:blipFill>
        <p:spPr>
          <a:xfrm>
            <a:off x="5943600" y="1676400"/>
            <a:ext cx="2286000"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Rectangle 16"/>
          <p:cNvSpPr>
            <a:spLocks noGrp="1"/>
          </p:cNvSpPr>
          <p:nvPr>
            <p:ph type="body" sz="quarter" idx="10"/>
          </p:nvPr>
        </p:nvSpPr>
        <p:spPr/>
        <p:txBody>
          <a:bodyPr/>
          <a:lstStyle/>
          <a:p>
            <a:r>
              <a:rPr lang="en-US" dirty="0" smtClean="0">
                <a:latin typeface="Arial" pitchFamily="34" charset="0"/>
                <a:cs typeface="Arial" pitchFamily="34" charset="0"/>
              </a:rPr>
              <a:t>Ryszard Kilarski</a:t>
            </a:r>
          </a:p>
          <a:p>
            <a:r>
              <a:rPr lang="en-US" dirty="0" smtClean="0">
                <a:latin typeface="Arial" pitchFamily="34" charset="0"/>
                <a:cs typeface="Arial" pitchFamily="34" charset="0"/>
              </a:rPr>
              <a:t>emrys@bu.edu</a:t>
            </a:r>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7" name="Title 6"/>
          <p:cNvSpPr>
            <a:spLocks noGrp="1"/>
          </p:cNvSpPr>
          <p:nvPr>
            <p:ph type="title"/>
          </p:nvPr>
        </p:nvSpPr>
        <p:spPr/>
        <p:txBody>
          <a:bodyPr/>
          <a:lstStyle/>
          <a:p>
            <a:r>
              <a:rPr lang="en-US" dirty="0" err="1" smtClean="0">
                <a:latin typeface="Arial" pitchFamily="34" charset="0"/>
                <a:cs typeface="Arial" pitchFamily="34" charset="0"/>
              </a:rPr>
              <a:t>WalkAbout</a:t>
            </a:r>
            <a:endParaRPr lang="en-US" dirty="0">
              <a:latin typeface="Arial" pitchFamily="34" charset="0"/>
              <a:cs typeface="Arial" pitchFamily="34" charset="0"/>
            </a:endParaRP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825" y="381000"/>
            <a:ext cx="3305175" cy="5495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b="1" dirty="0" smtClean="0">
                <a:latin typeface="Arial" pitchFamily="34" charset="0"/>
                <a:cs typeface="Arial" pitchFamily="34" charset="0"/>
              </a:rPr>
              <a:t>What is </a:t>
            </a:r>
            <a:r>
              <a:rPr lang="en-US" b="1" dirty="0" err="1" smtClean="0">
                <a:latin typeface="Arial" pitchFamily="34" charset="0"/>
                <a:cs typeface="Arial" pitchFamily="34" charset="0"/>
              </a:rPr>
              <a:t>WalkAbout</a:t>
            </a:r>
            <a:r>
              <a:rPr lang="en-US" b="1" dirty="0" smtClean="0">
                <a:latin typeface="Arial" pitchFamily="34" charset="0"/>
                <a:cs typeface="Arial" pitchFamily="34" charset="0"/>
              </a:rPr>
              <a:t>?</a:t>
            </a:r>
          </a:p>
          <a:p>
            <a:r>
              <a:rPr lang="en-US" dirty="0" smtClean="0">
                <a:latin typeface="Arial" pitchFamily="34" charset="0"/>
                <a:cs typeface="Arial" pitchFamily="34" charset="0"/>
              </a:rPr>
              <a:t>Application that allows for</a:t>
            </a:r>
          </a:p>
          <a:p>
            <a:pPr marL="285750" indent="-285750">
              <a:buFont typeface="Arial" pitchFamily="34" charset="0"/>
              <a:buChar char="•"/>
            </a:pPr>
            <a:r>
              <a:rPr lang="en-US" dirty="0" smtClean="0">
                <a:latin typeface="Arial" pitchFamily="34" charset="0"/>
                <a:cs typeface="Arial" pitchFamily="34" charset="0"/>
              </a:rPr>
              <a:t>Photo Organization</a:t>
            </a:r>
          </a:p>
          <a:p>
            <a:pPr marL="285750" indent="-285750">
              <a:buFont typeface="Arial" pitchFamily="34" charset="0"/>
              <a:buChar char="•"/>
            </a:pPr>
            <a:r>
              <a:rPr lang="en-US" dirty="0" smtClean="0">
                <a:latin typeface="Arial" pitchFamily="34" charset="0"/>
                <a:cs typeface="Arial" pitchFamily="34" charset="0"/>
              </a:rPr>
              <a:t>Photo Mapping</a:t>
            </a:r>
          </a:p>
          <a:p>
            <a:endParaRPr lang="en-US" dirty="0" smtClean="0">
              <a:latin typeface="Arial" pitchFamily="34" charset="0"/>
              <a:cs typeface="Arial" pitchFamily="34" charset="0"/>
            </a:endParaRPr>
          </a:p>
          <a:p>
            <a:r>
              <a:rPr lang="en-US" b="1" dirty="0" smtClean="0">
                <a:latin typeface="Arial" pitchFamily="34" charset="0"/>
                <a:cs typeface="Arial" pitchFamily="34" charset="0"/>
              </a:rPr>
              <a:t>Who is it for?</a:t>
            </a:r>
          </a:p>
          <a:p>
            <a:r>
              <a:rPr lang="en-US" dirty="0" smtClean="0">
                <a:latin typeface="Arial" pitchFamily="34" charset="0"/>
                <a:cs typeface="Arial" pitchFamily="34" charset="0"/>
              </a:rPr>
              <a:t>Photographers who like organizing their photos by area (waypoints) and like to see the results on a map.</a:t>
            </a:r>
          </a:p>
          <a:p>
            <a:endParaRPr lang="en-US" dirty="0">
              <a:latin typeface="Arial" pitchFamily="34" charset="0"/>
              <a:cs typeface="Arial" pitchFamily="34"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84574"/>
            <a:ext cx="2855572" cy="477322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p:nvPr/>
        </p:nvPicPr>
        <p:blipFill>
          <a:blip r:embed="rId3"/>
          <a:stretch>
            <a:fillRect/>
          </a:stretch>
        </p:blipFill>
        <p:spPr>
          <a:xfrm>
            <a:off x="3352800" y="380556"/>
            <a:ext cx="2571750" cy="38674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p:cNvPicPr/>
          <p:nvPr/>
        </p:nvPicPr>
        <p:blipFill>
          <a:blip r:embed="rId4"/>
          <a:stretch>
            <a:fillRect/>
          </a:stretch>
        </p:blipFill>
        <p:spPr>
          <a:xfrm>
            <a:off x="457200" y="380556"/>
            <a:ext cx="2569464" cy="38679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p:cNvPicPr/>
          <p:nvPr/>
        </p:nvPicPr>
        <p:blipFill>
          <a:blip r:embed="rId5"/>
          <a:stretch>
            <a:fillRect/>
          </a:stretch>
        </p:blipFill>
        <p:spPr>
          <a:xfrm>
            <a:off x="6324600" y="380556"/>
            <a:ext cx="2569464" cy="38679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2"/>
          <p:cNvSpPr>
            <a:spLocks noGrp="1"/>
          </p:cNvSpPr>
          <p:nvPr>
            <p:ph type="body" sz="quarter" idx="14"/>
          </p:nvPr>
        </p:nvSpPr>
        <p:spPr/>
        <p:txBody>
          <a:bodyPr>
            <a:normAutofit fontScale="70000" lnSpcReduction="20000"/>
          </a:bodyPr>
          <a:lstStyle>
            <a:extLst/>
          </a:lstStyle>
          <a:p>
            <a:pPr marL="0" indent="0"/>
            <a:r>
              <a:rPr lang="en-US" dirty="0" smtClean="0">
                <a:latin typeface="Arial" pitchFamily="34" charset="0"/>
                <a:cs typeface="Arial" pitchFamily="34" charset="0"/>
              </a:rPr>
              <a:t>Adding and editing Waypoints</a:t>
            </a:r>
          </a:p>
          <a:p>
            <a:pPr marL="0" indent="0"/>
            <a:r>
              <a:rPr lang="en-US" dirty="0" smtClean="0">
                <a:latin typeface="Arial" pitchFamily="34" charset="0"/>
                <a:cs typeface="Arial" pitchFamily="34" charset="0"/>
              </a:rPr>
              <a:t>Taking Photos and moving them between Waypoints</a:t>
            </a:r>
          </a:p>
          <a:p>
            <a:pPr marL="0" indent="0"/>
            <a:r>
              <a:rPr lang="en-US" dirty="0" smtClean="0">
                <a:latin typeface="Arial" pitchFamily="34" charset="0"/>
                <a:cs typeface="Arial" pitchFamily="34" charset="0"/>
              </a:rPr>
              <a:t>Deleting Photos </a:t>
            </a:r>
            <a:r>
              <a:rPr lang="en-US" smtClean="0">
                <a:latin typeface="Arial" pitchFamily="34" charset="0"/>
                <a:cs typeface="Arial" pitchFamily="34" charset="0"/>
              </a:rPr>
              <a:t>and Waypoints</a:t>
            </a:r>
            <a:endParaRPr lang="en-US" dirty="0" smtClean="0">
              <a:latin typeface="Arial" pitchFamily="34" charset="0"/>
              <a:cs typeface="Arial" pitchFamily="34" charset="0"/>
            </a:endParaRPr>
          </a:p>
          <a:p>
            <a:pPr marL="0" indent="0"/>
            <a:r>
              <a:rPr lang="en-US" dirty="0" smtClean="0">
                <a:latin typeface="Arial" pitchFamily="34" charset="0"/>
                <a:cs typeface="Arial" pitchFamily="34" charset="0"/>
              </a:rPr>
              <a:t>Mapping Photos</a:t>
            </a:r>
            <a:endParaRPr lang="en-US" dirty="0">
              <a:latin typeface="Arial" pitchFamily="34" charset="0"/>
              <a:cs typeface="Arial" pitchFamily="34" charset="0"/>
            </a:endParaRPr>
          </a:p>
        </p:txBody>
      </p:sp>
      <p:sp>
        <p:nvSpPr>
          <p:cNvPr id="10" name="Title 9"/>
          <p:cNvSpPr>
            <a:spLocks noGrp="1"/>
          </p:cNvSpPr>
          <p:nvPr>
            <p:ph type="title"/>
          </p:nvPr>
        </p:nvSpPr>
        <p:spPr/>
        <p:txBody>
          <a:bodyPr/>
          <a:lstStyle/>
          <a:p>
            <a:r>
              <a:rPr lang="en-US" dirty="0" smtClean="0">
                <a:latin typeface="Arial" pitchFamily="34" charset="0"/>
                <a:cs typeface="Arial" pitchFamily="34" charset="0"/>
              </a:rPr>
              <a:t>Demonstration</a:t>
            </a:r>
            <a:endParaRPr lang="en-US" dirty="0">
              <a:latin typeface="Arial" pitchFamily="34" charset="0"/>
              <a:cs typeface="Arial" pitchFamily="34" charset="0"/>
            </a:endParaRPr>
          </a:p>
        </p:txBody>
      </p:sp>
    </p:spTree>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ل云玗İαЂÕØÚáÛ丫:Téxt Plàçèhòlðêr 表¥鷗字㌍_W 2"/>
          <p:cNvSpPr>
            <a:spLocks noGrp="1"/>
          </p:cNvSpPr>
          <p:nvPr>
            <p:ph type="body" sz="quarter" idx="11"/>
          </p:nvPr>
        </p:nvSpPr>
        <p:spPr/>
        <p:txBody>
          <a:bodyPr/>
          <a:lstStyle>
            <a:extLst/>
          </a:lstStyle>
          <a:p>
            <a:r>
              <a:rPr lang="en-US" b="1" dirty="0" smtClean="0">
                <a:latin typeface="Arial" pitchFamily="34" charset="0"/>
                <a:cs typeface="Arial" pitchFamily="34" charset="0"/>
              </a:rPr>
              <a:t>What Went Right</a:t>
            </a:r>
          </a:p>
          <a:p>
            <a:endParaRPr lang="en-US" dirty="0">
              <a:latin typeface="Arial" pitchFamily="34" charset="0"/>
              <a:cs typeface="Arial" pitchFamily="34" charset="0"/>
            </a:endParaRPr>
          </a:p>
          <a:p>
            <a:r>
              <a:rPr lang="en-US" dirty="0" smtClean="0">
                <a:latin typeface="Arial" pitchFamily="34" charset="0"/>
                <a:cs typeface="Arial" pitchFamily="34" charset="0"/>
              </a:rPr>
              <a:t>User Interface Design</a:t>
            </a:r>
          </a:p>
          <a:p>
            <a:endParaRPr lang="en-US" dirty="0" smtClean="0">
              <a:latin typeface="Arial" pitchFamily="34" charset="0"/>
              <a:cs typeface="Arial" pitchFamily="34" charset="0"/>
            </a:endParaRPr>
          </a:p>
          <a:p>
            <a:r>
              <a:rPr lang="en-US" dirty="0" smtClean="0">
                <a:latin typeface="Arial" pitchFamily="34" charset="0"/>
                <a:cs typeface="Arial" pitchFamily="34" charset="0"/>
              </a:rPr>
              <a:t>Android Intents and available applications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676275"/>
            <a:ext cx="3305175" cy="54959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ل云玗İαЂÕØÚáÛ丫:Téxt Plàçèhòlðêr 表¥鷗字㌍_W 2"/>
          <p:cNvSpPr>
            <a:spLocks noGrp="1"/>
          </p:cNvSpPr>
          <p:nvPr>
            <p:ph type="body" sz="quarter" idx="11"/>
          </p:nvPr>
        </p:nvSpPr>
        <p:spPr>
          <a:xfrm>
            <a:off x="228600" y="3124200"/>
            <a:ext cx="3505200" cy="3352800"/>
          </a:xfrm>
        </p:spPr>
        <p:txBody>
          <a:bodyPr/>
          <a:lstStyle>
            <a:extLst/>
          </a:lstStyle>
          <a:p>
            <a:r>
              <a:rPr lang="en-US" b="1" dirty="0" smtClean="0">
                <a:latin typeface="Arial" pitchFamily="34" charset="0"/>
                <a:cs typeface="Arial" pitchFamily="34" charset="0"/>
              </a:rPr>
              <a:t>What Went Wrong</a:t>
            </a:r>
          </a:p>
          <a:p>
            <a:endParaRPr lang="en-US" dirty="0">
              <a:latin typeface="Arial" pitchFamily="34" charset="0"/>
              <a:cs typeface="Arial" pitchFamily="34" charset="0"/>
            </a:endParaRPr>
          </a:p>
          <a:p>
            <a:r>
              <a:rPr lang="en-US" dirty="0" smtClean="0">
                <a:latin typeface="Arial" pitchFamily="34" charset="0"/>
                <a:cs typeface="Arial" pitchFamily="34" charset="0"/>
              </a:rPr>
              <a:t>Maps Integration</a:t>
            </a:r>
          </a:p>
          <a:p>
            <a:endParaRPr lang="en-US" dirty="0" smtClean="0">
              <a:latin typeface="Arial" pitchFamily="34" charset="0"/>
              <a:cs typeface="Arial" pitchFamily="34" charset="0"/>
            </a:endParaRPr>
          </a:p>
          <a:p>
            <a:r>
              <a:rPr lang="en-US" dirty="0" smtClean="0">
                <a:latin typeface="Arial" pitchFamily="34" charset="0"/>
                <a:cs typeface="Arial" pitchFamily="34" charset="0"/>
              </a:rPr>
              <a:t>Not having an Android Device</a:t>
            </a:r>
            <a:endParaRPr lang="en-US" dirty="0">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37067"/>
            <a:ext cx="3305175" cy="54959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46191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W¥ل云玗İαЂÕØÚáÛ丫:Téxt Plàçèhòlðêr 表¥鷗字㌍_W 10"/>
          <p:cNvSpPr>
            <a:spLocks noGrp="1"/>
          </p:cNvSpPr>
          <p:nvPr>
            <p:ph type="body" sz="quarter" idx="13"/>
          </p:nvPr>
        </p:nvSpPr>
        <p:spPr>
          <a:xfrm>
            <a:off x="228600" y="4419600"/>
            <a:ext cx="8610600" cy="2209800"/>
          </a:xfrm>
        </p:spPr>
        <p:txBody>
          <a:bodyPr/>
          <a:lstStyle>
            <a:extLst/>
          </a:lstStyle>
          <a:p>
            <a:r>
              <a:rPr lang="en-US" sz="1800" dirty="0" smtClean="0">
                <a:latin typeface="Arial" pitchFamily="34" charset="0"/>
                <a:cs typeface="Arial" pitchFamily="34" charset="0"/>
              </a:rPr>
              <a:t>Key Items Learned</a:t>
            </a:r>
          </a:p>
          <a:p>
            <a:endParaRPr lang="en-US" dirty="0" smtClean="0">
              <a:latin typeface="Arial" pitchFamily="34" charset="0"/>
              <a:cs typeface="Arial" pitchFamily="34" charset="0"/>
            </a:endParaRPr>
          </a:p>
          <a:p>
            <a:r>
              <a:rPr lang="en-US" dirty="0" smtClean="0">
                <a:latin typeface="Arial" pitchFamily="34" charset="0"/>
                <a:cs typeface="Arial" pitchFamily="34" charset="0"/>
              </a:rPr>
              <a:t>Easier to develop than equivalent iPhone applications (though the Android Development Toolkit for Eclipse is a bit wonky).</a:t>
            </a:r>
          </a:p>
          <a:p>
            <a:r>
              <a:rPr lang="en-US" dirty="0" smtClean="0">
                <a:latin typeface="Arial" pitchFamily="34" charset="0"/>
                <a:cs typeface="Arial" pitchFamily="34" charset="0"/>
              </a:rPr>
              <a:t>Some parts are not as mature as they should be, but Android is changing FAST.</a:t>
            </a:r>
          </a:p>
          <a:p>
            <a:r>
              <a:rPr lang="en-US" dirty="0" smtClean="0">
                <a:latin typeface="Arial" pitchFamily="34" charset="0"/>
                <a:cs typeface="Arial" pitchFamily="34" charset="0"/>
              </a:rPr>
              <a:t>Built from the ground-up for modularity, reuse, and connectivity.</a:t>
            </a:r>
            <a:endParaRPr lang="en-US" dirty="0">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990600"/>
            <a:ext cx="2438400" cy="3667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52400"/>
            <a:ext cx="6781800" cy="6572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990600"/>
            <a:ext cx="4762500" cy="3209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a:fillRect/>
          </a:stretch>
        </p:blipFill>
        <p:spPr>
          <a:xfrm>
            <a:off x="5943600" y="1676400"/>
            <a:ext cx="2286000"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Rectangle 16"/>
          <p:cNvSpPr>
            <a:spLocks noGrp="1"/>
          </p:cNvSpPr>
          <p:nvPr>
            <p:ph type="body" sz="quarter" idx="10"/>
          </p:nvPr>
        </p:nvSpPr>
        <p:spPr/>
        <p:txBody>
          <a:bodyPr/>
          <a:lstStyle/>
          <a:p>
            <a:r>
              <a:rPr lang="en-US" dirty="0" smtClean="0">
                <a:latin typeface="Arial" pitchFamily="34" charset="0"/>
                <a:cs typeface="Arial" pitchFamily="34" charset="0"/>
              </a:rPr>
              <a:t>Ryszard Kilarski</a:t>
            </a:r>
          </a:p>
          <a:p>
            <a:r>
              <a:rPr lang="en-US" dirty="0" smtClean="0">
                <a:latin typeface="Arial" pitchFamily="34" charset="0"/>
                <a:cs typeface="Arial" pitchFamily="34" charset="0"/>
              </a:rPr>
              <a:t>emrys@bu.edu</a:t>
            </a:r>
            <a:endParaRPr lang="en-US" dirty="0">
              <a:latin typeface="Arial" pitchFamily="34" charset="0"/>
              <a:cs typeface="Arial" pitchFamily="34" charset="0"/>
            </a:endParaRPr>
          </a:p>
        </p:txBody>
      </p:sp>
      <p:sp>
        <p:nvSpPr>
          <p:cNvPr id="7" name="Title 6"/>
          <p:cNvSpPr>
            <a:spLocks noGrp="1"/>
          </p:cNvSpPr>
          <p:nvPr>
            <p:ph type="title"/>
          </p:nvPr>
        </p:nvSpPr>
        <p:spPr/>
        <p:txBody>
          <a:bodyPr/>
          <a:lstStyle/>
          <a:p>
            <a:r>
              <a:rPr lang="en-US" dirty="0" err="1" smtClean="0">
                <a:latin typeface="Arial" pitchFamily="34" charset="0"/>
                <a:cs typeface="Arial" pitchFamily="34" charset="0"/>
              </a:rPr>
              <a:t>WalkAbout</a:t>
            </a:r>
            <a:endParaRPr lang="en-US" dirty="0">
              <a:latin typeface="Arial" pitchFamily="34" charset="0"/>
              <a:cs typeface="Arial" pitchFamily="34" charset="0"/>
            </a:endParaRPr>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84574"/>
            <a:ext cx="2855572" cy="477322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40221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ssic Photo Album">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70000"/>
                <a:satMod val="350000"/>
              </a:schemeClr>
            </a:gs>
          </a:gsLst>
          <a:path path="circle">
            <a:fillToRect l="51000" t="-20000" r="200000" b="100000"/>
          </a:path>
        </a:gradFill>
        <a:blipFill>
          <a:blip xmlns:r="http://schemas.openxmlformats.org/officeDocument/2006/relationships" r:embed="rId1">
            <a:duotone>
              <a:schemeClr val="phClr">
                <a:shade val="25000"/>
                <a:satMod val="350000"/>
              </a:schemeClr>
              <a:schemeClr val="phClr">
                <a:tint val="83000"/>
                <a:satMod val="115000"/>
              </a:schemeClr>
            </a:duotone>
          </a:blip>
          <a:tile tx="0" ty="0" sx="120000" sy="120000" flip="xy"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ClassicPhotoAlbum</Template>
  <TotalTime>0</TotalTime>
  <Words>409</Words>
  <Application>Microsoft Macintosh PowerPoint</Application>
  <PresentationFormat>On-screen Show (4:3)</PresentationFormat>
  <Paragraphs>64</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Classic Photo Album</vt:lpstr>
      <vt:lpstr>WalkAbout</vt:lpstr>
      <vt:lpstr>PowerPoint Presentation</vt:lpstr>
      <vt:lpstr>Demonstration</vt:lpstr>
      <vt:lpstr>PowerPoint Presentation</vt:lpstr>
      <vt:lpstr>PowerPoint Presentation</vt:lpstr>
      <vt:lpstr>PowerPoint Presentation</vt:lpstr>
      <vt:lpstr>WalkAbout</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2013-04-29T14:44:45Z</dcterms:created>
  <dcterms:modified xsi:type="dcterms:W3CDTF">2013-04-29T23:47:54Z</dcterms:modified>
</cp:coreProperties>
</file>