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7" r:id="rId11"/>
    <p:sldId id="265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 Inspira Pitch" panose="020F0603030400020203" pitchFamily="34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4335C99-F80E-4B7E-8F59-9E500E839ED3}">
          <p14:sldIdLst>
            <p14:sldId id="256"/>
            <p14:sldId id="257"/>
            <p14:sldId id="266"/>
            <p14:sldId id="258"/>
            <p14:sldId id="259"/>
            <p14:sldId id="260"/>
            <p14:sldId id="261"/>
            <p14:sldId id="263"/>
            <p14:sldId id="262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17" autoAdjust="0"/>
    <p:restoredTop sz="86374" autoAdjust="0"/>
  </p:normalViewPr>
  <p:slideViewPr>
    <p:cSldViewPr>
      <p:cViewPr varScale="1">
        <p:scale>
          <a:sx n="87" d="100"/>
          <a:sy n="87" d="100"/>
        </p:scale>
        <p:origin x="-7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3671-9583-4283-9E9C-4743B442819A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2230-A615-4A33-AA63-D66A2CFD3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E Inspira Pitch" panose="020F0603030400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ryszard kilarski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r>
              <a:rPr lang="en-US" smtClean="0"/>
              <a:t>ryszard 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 Inspira Pitch" panose="020F0603030400020203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 Inspira Pitch" panose="020F0603030400020203" pitchFamily="34" charset="0"/>
              </a:rPr>
              <a:t>guitariffic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 Inspira Pitch" panose="020F0603030400020203" pitchFamily="34" charset="0"/>
              </a:rPr>
              <a:t>w</a:t>
            </a:r>
            <a:r>
              <a:rPr lang="en-US" dirty="0" smtClean="0">
                <a:latin typeface="GE Inspira Pitch" panose="020F0603030400020203" pitchFamily="34" charset="0"/>
              </a:rPr>
              <a:t>eb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pic>
        <p:nvPicPr>
          <p:cNvPr id="1026" name="Picture 2" descr="D:\dev-eclipse\cs701homework\WebContent\guitarifficweb\res\guitariff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7542"/>
            <a:ext cx="6395291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soap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wsdl</a:t>
            </a:r>
            <a:endParaRPr lang="en-US" dirty="0" smtClean="0"/>
          </a:p>
          <a:p>
            <a:r>
              <a:rPr lang="en-US" dirty="0" smtClean="0"/>
              <a:t>REST-based test client</a:t>
            </a:r>
          </a:p>
          <a:p>
            <a:r>
              <a:rPr lang="en-US" dirty="0" err="1" smtClean="0"/>
              <a:t>SoapUI</a:t>
            </a:r>
            <a:r>
              <a:rPr lang="en-US" dirty="0" smtClean="0"/>
              <a:t> to test SOAP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3029"/>
            <a:ext cx="3601472" cy="39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37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 Inspira Pitch" panose="020F0603030400020203" pitchFamily="34" charset="0"/>
              </a:rPr>
              <a:t>guitariffic</a:t>
            </a:r>
            <a:br>
              <a:rPr lang="en-US" dirty="0" smtClean="0">
                <a:latin typeface="GE Inspira Pitch" panose="020F0603030400020203" pitchFamily="34" charset="0"/>
              </a:rPr>
            </a:br>
            <a:r>
              <a:rPr lang="en-US" dirty="0" smtClean="0">
                <a:latin typeface="GE Inspira Pitch" panose="020F0603030400020203" pitchFamily="34" charset="0"/>
              </a:rPr>
              <a:t>?</a:t>
            </a:r>
            <a:endParaRPr lang="en-US" dirty="0">
              <a:latin typeface="GE Inspira Pitch" panose="020F06030304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guitar fake sheets?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4230687" cy="1500187"/>
          </a:xfrm>
        </p:spPr>
        <p:txBody>
          <a:bodyPr/>
          <a:lstStyle/>
          <a:p>
            <a:r>
              <a:rPr lang="en-US" dirty="0" smtClean="0"/>
              <a:t>combination of lyrics, guitar charts, and other helpful information to play music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"/>
            <a:ext cx="3811587" cy="3888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Guitariffic!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esigned in cs679</a:t>
            </a:r>
          </a:p>
          <a:p>
            <a:r>
              <a:rPr lang="en-US" sz="1600" dirty="0" smtClean="0"/>
              <a:t>rebuilt in html/</a:t>
            </a:r>
            <a:r>
              <a:rPr lang="en-US" sz="1600" dirty="0" err="1" smtClean="0"/>
              <a:t>js</a:t>
            </a:r>
            <a:r>
              <a:rPr lang="en-US" sz="1600" dirty="0" smtClean="0"/>
              <a:t> in cs701</a:t>
            </a:r>
          </a:p>
          <a:p>
            <a:r>
              <a:rPr lang="en-US" sz="1600" dirty="0" err="1" smtClean="0"/>
              <a:t>servicified</a:t>
            </a:r>
            <a:r>
              <a:rPr lang="en-US" sz="1600" dirty="0" smtClean="0"/>
              <a:t> in cs751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5349875" cy="414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7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charts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ability to add, edit, delete and search for chord charts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609600"/>
            <a:ext cx="367665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guitariffic | </a:t>
            </a:r>
            <a:r>
              <a:rPr lang="en-US" dirty="0" err="1" smtClean="0"/>
              <a:t>ryszard</a:t>
            </a:r>
            <a:r>
              <a:rPr lang="en-US" dirty="0" smtClean="0"/>
              <a:t> </a:t>
            </a:r>
            <a:r>
              <a:rPr lang="en-US" dirty="0" err="1" smtClean="0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2859087" cy="1500187"/>
          </a:xfrm>
        </p:spPr>
        <p:txBody>
          <a:bodyPr/>
          <a:lstStyle/>
          <a:p>
            <a:r>
              <a:rPr lang="en-US" dirty="0" smtClean="0"/>
              <a:t>ability to add, edit, delete, and search for songs… AND something extra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</a:t>
            </a:r>
            <a:r>
              <a:rPr lang="en-US" dirty="0" smtClean="0"/>
              <a:t>| </a:t>
            </a:r>
            <a:r>
              <a:rPr lang="en-US" dirty="0" err="1" smtClean="0"/>
              <a:t>ryszard</a:t>
            </a:r>
            <a:r>
              <a:rPr lang="en-US" dirty="0" smtClean="0"/>
              <a:t> </a:t>
            </a:r>
            <a:r>
              <a:rPr lang="en-US" dirty="0" err="1" smtClean="0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"/>
            <a:ext cx="3811587" cy="3888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Rotating background Images </a:t>
            </a:r>
            <a:r>
              <a:rPr lang="en-US" dirty="0" smtClean="0"/>
              <a:t>based on </a:t>
            </a:r>
            <a:r>
              <a:rPr lang="en-US" dirty="0" smtClean="0"/>
              <a:t>song/artist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sn’t that cool?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52401"/>
            <a:ext cx="5121275" cy="3971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whole song services</a:t>
            </a:r>
          </a:p>
          <a:p>
            <a:r>
              <a:rPr lang="en-US" dirty="0"/>
              <a:t>g</a:t>
            </a:r>
            <a:r>
              <a:rPr lang="en-US" dirty="0" smtClean="0"/>
              <a:t>uitar chart services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1058" y="865909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 Inspira Pitch" panose="020F0603030400020203" pitchFamily="34" charset="0"/>
              </a:rPr>
              <a:t>s</a:t>
            </a:r>
            <a:r>
              <a:rPr lang="en-US" dirty="0" smtClean="0">
                <a:latin typeface="GE Inspira Pitch" panose="020F0603030400020203" pitchFamily="34" charset="0"/>
              </a:rPr>
              <a:t>ong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86298" y="1780309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guitar chart services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24600" y="865909"/>
            <a:ext cx="2590800" cy="762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5924204" y="1274618"/>
            <a:ext cx="390698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5" y="533401"/>
            <a:ext cx="2740545" cy="212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600200" y="1246909"/>
            <a:ext cx="1686098" cy="15239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2743200" y="1981200"/>
            <a:ext cx="543098" cy="1801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Encapsulated image access </a:t>
            </a:r>
            <a:r>
              <a:rPr lang="en-US" dirty="0" smtClean="0"/>
              <a:t>layer from the song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wap image layer with different scheme; currently implemented with </a:t>
            </a:r>
            <a:r>
              <a:rPr lang="en-US" dirty="0" err="1" smtClean="0"/>
              <a:t>flickr</a:t>
            </a:r>
            <a:r>
              <a:rPr lang="en-US" dirty="0" smtClean="0"/>
              <a:t> only, via </a:t>
            </a:r>
            <a:r>
              <a:rPr lang="en-US" smtClean="0"/>
              <a:t>REST service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485900"/>
            <a:ext cx="1447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GE Inspira Pitch" panose="020F0603030400020203" pitchFamily="34" charset="0"/>
              </a:rPr>
              <a:t>SongServiceImpl</a:t>
            </a:r>
            <a:endParaRPr lang="en-US" sz="1000" dirty="0">
              <a:latin typeface="GE Inspira Pitch" panose="020F0603030400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2984" y="385503"/>
            <a:ext cx="2590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 Inspira Pitch" panose="020F0603030400020203" pitchFamily="34" charset="0"/>
              </a:rPr>
              <a:t>&lt;&lt;</a:t>
            </a:r>
            <a:r>
              <a:rPr lang="en-US" sz="1600" dirty="0" err="1" smtClean="0">
                <a:latin typeface="GE Inspira Pitch" panose="020F0603030400020203" pitchFamily="34" charset="0"/>
              </a:rPr>
              <a:t>ImageImpl</a:t>
            </a:r>
            <a:r>
              <a:rPr lang="en-US" sz="1600" dirty="0" smtClean="0">
                <a:latin typeface="GE Inspira Pitch" panose="020F0603030400020203" pitchFamily="34" charset="0"/>
              </a:rPr>
              <a:t>&gt;&gt;</a:t>
            </a:r>
            <a:endParaRPr lang="en-US" sz="1600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23804" y="1371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FlickrImageImpl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16783" y="1371600"/>
            <a:ext cx="1474817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flickr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2583" y="2133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GoogleImageImpl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4277244" y="894311"/>
            <a:ext cx="647700" cy="954579"/>
          </a:xfrm>
          <a:prstGeom prst="bentConnector4">
            <a:avLst>
              <a:gd name="adj1" fmla="val 23529"/>
              <a:gd name="adj2" fmla="val 123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 rot="5400000">
            <a:off x="4030633" y="1428750"/>
            <a:ext cx="1409700" cy="685800"/>
          </a:xfrm>
          <a:prstGeom prst="bentConnector4">
            <a:avLst>
              <a:gd name="adj1" fmla="val 17789"/>
              <a:gd name="adj2" fmla="val 156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16200000">
            <a:off x="1377661" y="1695450"/>
            <a:ext cx="2095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ImageImpl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18" idx="0"/>
          </p:cNvCxnSpPr>
          <p:nvPr/>
        </p:nvCxnSpPr>
        <p:spPr>
          <a:xfrm>
            <a:off x="1981200" y="1981200"/>
            <a:ext cx="158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6" idx="3"/>
          </p:cNvCxnSpPr>
          <p:nvPr/>
        </p:nvCxnSpPr>
        <p:spPr>
          <a:xfrm flipH="1">
            <a:off x="7073438" y="1714500"/>
            <a:ext cx="443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2819400" y="1822392"/>
            <a:ext cx="887384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69183" y="2133600"/>
            <a:ext cx="1474817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Google images</a:t>
            </a:r>
            <a:endParaRPr lang="en-US" dirty="0">
              <a:latin typeface="GE Inspira Pitch" panose="020F0603030400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  <a:endCxn id="8" idx="3"/>
          </p:cNvCxnSpPr>
          <p:nvPr/>
        </p:nvCxnSpPr>
        <p:spPr>
          <a:xfrm flipH="1">
            <a:off x="7342217" y="2476500"/>
            <a:ext cx="3269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Encapsulated data access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wap data layer with different scheme; currently implemented in-memory representation of charts and songs</a:t>
            </a:r>
          </a:p>
          <a:p>
            <a:endParaRPr lang="en-US" dirty="0" smtClean="0"/>
          </a:p>
          <a:p>
            <a:r>
              <a:rPr lang="en-US" dirty="0" smtClean="0"/>
              <a:t>charts </a:t>
            </a:r>
            <a:r>
              <a:rPr lang="en-US" dirty="0" smtClean="0"/>
              <a:t>also load a starter set from an xml file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647825"/>
            <a:ext cx="1828800" cy="666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GE Inspira Pitch" panose="020F0603030400020203" pitchFamily="34" charset="0"/>
              </a:rPr>
              <a:t>GuitarChart</a:t>
            </a:r>
            <a:r>
              <a:rPr lang="en-US" sz="1200" dirty="0" err="1" smtClean="0">
                <a:latin typeface="GE Inspira Pitch" panose="020F0603030400020203" pitchFamily="34" charset="0"/>
              </a:rPr>
              <a:t>ServiceImpl</a:t>
            </a:r>
            <a:endParaRPr lang="en-US" sz="1200" dirty="0" smtClean="0">
              <a:latin typeface="GE Inspira Pitch" panose="020F0603030400020203" pitchFamily="34" charset="0"/>
            </a:endParaRPr>
          </a:p>
          <a:p>
            <a:pPr algn="ctr"/>
            <a:r>
              <a:rPr lang="en-US" sz="1000" dirty="0" smtClean="0">
                <a:latin typeface="GE Inspira Pitch" panose="020F0603030400020203" pitchFamily="34" charset="0"/>
              </a:rPr>
              <a:t>(or </a:t>
            </a:r>
            <a:r>
              <a:rPr lang="en-US" sz="1000" dirty="0" err="1" smtClean="0">
                <a:latin typeface="GE Inspira Pitch" panose="020F0603030400020203" pitchFamily="34" charset="0"/>
              </a:rPr>
              <a:t>SongServiceImpl</a:t>
            </a:r>
            <a:r>
              <a:rPr lang="en-US" sz="1000" dirty="0" smtClean="0">
                <a:latin typeface="GE Inspira Pitch" panose="020F0603030400020203" pitchFamily="34" charset="0"/>
              </a:rPr>
              <a:t>)</a:t>
            </a:r>
            <a:endParaRPr lang="en-US" sz="1200" dirty="0">
              <a:latin typeface="GE Inspira Pitch" panose="020F0603030400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4384" y="385503"/>
            <a:ext cx="3151216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 Inspira Pitch" panose="020F0603030400020203" pitchFamily="34" charset="0"/>
              </a:rPr>
              <a:t>&lt;&lt;</a:t>
            </a:r>
            <a:r>
              <a:rPr lang="en-US" sz="1600" dirty="0" err="1" smtClean="0">
                <a:latin typeface="GE Inspira Pitch" panose="020F0603030400020203" pitchFamily="34" charset="0"/>
              </a:rPr>
              <a:t>GuitarChartDBHelper</a:t>
            </a:r>
            <a:r>
              <a:rPr lang="en-US" sz="1600" dirty="0" smtClean="0">
                <a:latin typeface="GE Inspira Pitch" panose="020F0603030400020203" pitchFamily="34" charset="0"/>
              </a:rPr>
              <a:t>&gt;&gt;</a:t>
            </a:r>
          </a:p>
          <a:p>
            <a:pPr algn="ctr"/>
            <a:r>
              <a:rPr lang="en-US" sz="1100" dirty="0" smtClean="0">
                <a:latin typeface="GE Inspira Pitch" panose="020F0603030400020203" pitchFamily="34" charset="0"/>
              </a:rPr>
              <a:t>(or &lt;&lt;</a:t>
            </a:r>
            <a:r>
              <a:rPr lang="en-US" sz="1100" dirty="0" err="1" smtClean="0">
                <a:latin typeface="GE Inspira Pitch" panose="020F0603030400020203" pitchFamily="34" charset="0"/>
              </a:rPr>
              <a:t>SongDBHelper</a:t>
            </a:r>
            <a:r>
              <a:rPr lang="en-US" sz="1100" dirty="0" smtClean="0">
                <a:latin typeface="GE Inspira Pitch" panose="020F0603030400020203" pitchFamily="34" charset="0"/>
              </a:rPr>
              <a:t>&gt;&gt;)</a:t>
            </a:r>
            <a:endParaRPr lang="en-US" sz="1100" dirty="0">
              <a:latin typeface="GE Inspira Pitch" panose="020F0603030400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95204" y="1371600"/>
            <a:ext cx="319139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GuitarChartMemoryDBImpl</a:t>
            </a:r>
            <a:endParaRPr lang="en-US" dirty="0" smtClean="0">
              <a:latin typeface="GE Inspira Pitch" panose="020F0603030400020203" pitchFamily="34" charset="0"/>
            </a:endParaRPr>
          </a:p>
          <a:p>
            <a:pPr algn="ctr"/>
            <a:r>
              <a:rPr lang="en-US" sz="1200" dirty="0" smtClean="0">
                <a:latin typeface="GE Inspira Pitch" panose="020F0603030400020203" pitchFamily="34" charset="0"/>
              </a:rPr>
              <a:t>(or </a:t>
            </a:r>
            <a:r>
              <a:rPr lang="en-US" sz="1200" dirty="0" err="1" smtClean="0">
                <a:latin typeface="GE Inspira Pitch" panose="020F0603030400020203" pitchFamily="34" charset="0"/>
              </a:rPr>
              <a:t>SongMemoryDBImpl</a:t>
            </a:r>
            <a:r>
              <a:rPr lang="en-US" sz="1200" dirty="0" smtClean="0">
                <a:latin typeface="GE Inspira Pitch" panose="020F0603030400020203" pitchFamily="34" charset="0"/>
              </a:rPr>
              <a:t>)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88183" y="1371600"/>
            <a:ext cx="1474817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 Inspira Pitch" panose="020F0603030400020203" pitchFamily="34" charset="0"/>
              </a:rPr>
              <a:t>chords.xml</a:t>
            </a:r>
            <a:endParaRPr lang="en-US" dirty="0">
              <a:latin typeface="GE Inspira Pitch" panose="020F0603030400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63983" y="2133600"/>
            <a:ext cx="294963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 Inspira Pitch" panose="020F0603030400020203" pitchFamily="34" charset="0"/>
              </a:rPr>
              <a:t>GuitarChartSqlDBImpl</a:t>
            </a:r>
            <a:endParaRPr lang="en-US" dirty="0" smtClean="0">
              <a:latin typeface="GE Inspira Pitch" panose="020F0603030400020203" pitchFamily="34" charset="0"/>
            </a:endParaRPr>
          </a:p>
          <a:p>
            <a:pPr algn="ctr"/>
            <a:r>
              <a:rPr lang="en-US" sz="1200" dirty="0" smtClean="0">
                <a:latin typeface="GE Inspira Pitch" panose="020F0603030400020203" pitchFamily="34" charset="0"/>
              </a:rPr>
              <a:t>(or </a:t>
            </a:r>
            <a:r>
              <a:rPr lang="en-US" sz="1200" dirty="0" err="1" smtClean="0">
                <a:latin typeface="GE Inspira Pitch" panose="020F0603030400020203" pitchFamily="34" charset="0"/>
              </a:rPr>
              <a:t>SongSqlDBImpl</a:t>
            </a:r>
            <a:r>
              <a:rPr lang="en-US" sz="1200" dirty="0" smtClean="0">
                <a:latin typeface="GE Inspira Pitch" panose="020F0603030400020203" pitchFamily="34" charset="0"/>
              </a:rPr>
              <a:t>)</a:t>
            </a:r>
            <a:endParaRPr lang="en-US" sz="1200" dirty="0">
              <a:latin typeface="GE Inspira Pitch" panose="020F0603030400020203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4048644" y="894311"/>
            <a:ext cx="647700" cy="954579"/>
          </a:xfrm>
          <a:prstGeom prst="bentConnector4">
            <a:avLst>
              <a:gd name="adj1" fmla="val 23529"/>
              <a:gd name="adj2" fmla="val 123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8" idx="1"/>
          </p:cNvCxnSpPr>
          <p:nvPr/>
        </p:nvCxnSpPr>
        <p:spPr>
          <a:xfrm rot="5400000">
            <a:off x="3802033" y="1428750"/>
            <a:ext cx="1409700" cy="685800"/>
          </a:xfrm>
          <a:prstGeom prst="bentConnector4">
            <a:avLst>
              <a:gd name="adj1" fmla="val 17789"/>
              <a:gd name="adj2" fmla="val 156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16200000">
            <a:off x="1377661" y="1695450"/>
            <a:ext cx="2095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StorageFactory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18" idx="0"/>
          </p:cNvCxnSpPr>
          <p:nvPr/>
        </p:nvCxnSpPr>
        <p:spPr>
          <a:xfrm>
            <a:off x="1981200" y="1981200"/>
            <a:ext cx="1584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6" idx="3"/>
          </p:cNvCxnSpPr>
          <p:nvPr/>
        </p:nvCxnSpPr>
        <p:spPr>
          <a:xfrm flipH="1">
            <a:off x="7086600" y="1714500"/>
            <a:ext cx="2015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2819400" y="1822392"/>
            <a:ext cx="887384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4/28/2014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guitariffic | </a:t>
            </a:r>
            <a:r>
              <a:rPr lang="en-US" dirty="0" err="1"/>
              <a:t>ryszard</a:t>
            </a:r>
            <a:r>
              <a:rPr lang="en-US" dirty="0"/>
              <a:t> </a:t>
            </a:r>
            <a:r>
              <a:rPr lang="en-US" dirty="0" err="1"/>
              <a:t>kilarski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259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 Inspira Pitch</vt:lpstr>
      <vt:lpstr>Office Theme</vt:lpstr>
      <vt:lpstr>guitariffic</vt:lpstr>
      <vt:lpstr>What are guitar fake sheets?</vt:lpstr>
      <vt:lpstr>Guitariffic!</vt:lpstr>
      <vt:lpstr>Chord charts</vt:lpstr>
      <vt:lpstr>songs</vt:lpstr>
      <vt:lpstr>Rotating background Images based on song/artist</vt:lpstr>
      <vt:lpstr>Available services</vt:lpstr>
      <vt:lpstr>Encapsulated image access layer from the song service</vt:lpstr>
      <vt:lpstr>Encapsulated data access layer</vt:lpstr>
      <vt:lpstr>Rest and soap services</vt:lpstr>
      <vt:lpstr>guitariffic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guitariffic</dc:title>
  <dc:creator>Kilarski, Ryszard (GE Healthcare)</dc:creator>
  <cp:lastModifiedBy>Kilarski, Ryszard (GE Healthcare)</cp:lastModifiedBy>
  <cp:revision>61</cp:revision>
  <dcterms:created xsi:type="dcterms:W3CDTF">2006-08-16T00:00:00Z</dcterms:created>
  <dcterms:modified xsi:type="dcterms:W3CDTF">2014-04-26T00:29:30Z</dcterms:modified>
</cp:coreProperties>
</file>