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handoutMasterIdLst>
    <p:handoutMasterId r:id="rId9"/>
  </p:handoutMasterIdLst>
  <p:sldIdLst>
    <p:sldId id="319" r:id="rId2"/>
    <p:sldId id="336" r:id="rId3"/>
    <p:sldId id="341" r:id="rId4"/>
    <p:sldId id="331" r:id="rId5"/>
    <p:sldId id="342" r:id="rId6"/>
    <p:sldId id="334" r:id="rId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69560" autoAdjust="0"/>
  </p:normalViewPr>
  <p:slideViewPr>
    <p:cSldViewPr>
      <p:cViewPr varScale="1">
        <p:scale>
          <a:sx n="84" d="100"/>
          <a:sy n="84" d="100"/>
        </p:scale>
        <p:origin x="-23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4/29/2013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p14="http://schemas.microsoft.com/office/powerpoint/2010/main" val="2126732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4/29/2013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p14="http://schemas.microsoft.com/office/powerpoint/2010/main" val="375708065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1. Description of the project =&gt; what's the problem you're trying to solve</a:t>
            </a:r>
          </a:p>
          <a:p>
            <a:pPr lvl="0"/>
            <a:r>
              <a:rPr lang="en-US" sz="1200" kern="1200" dirty="0" smtClean="0">
                <a:solidFill>
                  <a:schemeClr val="tx1"/>
                </a:solidFill>
                <a:effectLst/>
                <a:latin typeface="+mn-lt"/>
                <a:ea typeface="+mn-ea"/>
                <a:cs typeface="+mn-cs"/>
              </a:rPr>
              <a:t>2. The demo. If your app is long or very complex, you just have to show the most important aspect and discuss the others. You may take screenshots of the entire app and include that in your submission</a:t>
            </a:r>
          </a:p>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2. The demo. If your app is long or very complex, you just have to show the most important aspect and discuss the others. You may take screenshots of the entire app and include that in your submission</a:t>
            </a:r>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3. Brief discussion of what went right and what didn't and how you overcame the problems</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A brief overview of the key items you learned doing the project.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11" name="Rectangle 10"/>
          <p:cNvSpPr>
            <a:spLocks noGrp="1"/>
          </p:cNvSpPr>
          <p:nvPr>
            <p:ph type="dt" sz="half" idx="12"/>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3" name="Rectangle 12"/>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7"/>
          </p:nvPr>
        </p:nvSpPr>
        <p:spPr/>
        <p:txBody>
          <a:bodyPr/>
          <a:lstStyle>
            <a:extLst/>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5" name="Rectangle 14"/>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2" name="Rectangle 11"/>
          <p:cNvSpPr>
            <a:spLocks noGrp="1"/>
          </p:cNvSpPr>
          <p:nvPr>
            <p:ph type="ftr" sz="quarter" idx="27"/>
          </p:nvPr>
        </p:nvSpPr>
        <p:spPr/>
        <p:txBody>
          <a:bodyPr/>
          <a:lstStyle>
            <a:extLst/>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5"/>
          </p:nvPr>
        </p:nvSpPr>
        <p:spPr/>
        <p:txBody>
          <a:bodyPr/>
          <a:lstStyle>
            <a:extLst/>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6"/>
          </p:nvPr>
        </p:nvSpPr>
        <p:spPr/>
        <p:txBody>
          <a:bodyPr/>
          <a:lstStyle>
            <a:extLst/>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1"/>
          </p:nvPr>
        </p:nvSpPr>
        <p:spPr/>
        <p:txBody>
          <a:bodyPr/>
          <a:lstStyle>
            <a:extLst/>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1" name="Rectangle 10"/>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7" name="Rectangle 6"/>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ACB2EC6F-6501-4E04-BD6C-A8A6CABB2C5B}" type="datetimeFigureOut">
              <a:rPr lang="en-US" smtClean="0"/>
              <a:pPr/>
              <a:t>4/29/2013</a:t>
            </a:fld>
            <a:endParaRPr lang="en-US" dirty="0"/>
          </a:p>
        </p:txBody>
      </p:sp>
      <p:sp>
        <p:nvSpPr>
          <p:cNvPr id="27" name="Rectangle 19"/>
          <p:cNvSpPr>
            <a:spLocks noGrp="1"/>
          </p:cNvSpPr>
          <p:nvPr>
            <p:ph type="ftr" sz="quarter" idx="11"/>
          </p:nvPr>
        </p:nvSpPr>
        <p:spPr/>
        <p:txBody>
          <a:bodyPr/>
          <a:lstStyle>
            <a:extLst/>
          </a:lstStyle>
          <a:p>
            <a:endParaRPr lang="en-US" dirty="0"/>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6" name="Rectangle 5"/>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0"/>
          </p:nvPr>
        </p:nvSpPr>
        <p:spPr/>
        <p:txBody>
          <a:bodyPr/>
          <a:lstStyle>
            <a:extLst/>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F30C84A2-23CF-44F5-B813-5187ED5C7D1C}" type="datetimeFigureOut">
              <a:rPr lang="en-US" sz="1200" smtClean="0">
                <a:solidFill>
                  <a:schemeClr val="tx2"/>
                </a:solidFill>
              </a:rPr>
              <a:pPr/>
              <a:t>4/29/2013</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p:cNvSpPr>
          <p:nvPr>
            <p:ph type="body" sz="quarter" idx="10"/>
          </p:nvPr>
        </p:nvSpPr>
        <p:spPr/>
        <p:txBody>
          <a:bodyPr/>
          <a:lstStyle/>
          <a:p>
            <a:r>
              <a:rPr lang="en-US" dirty="0" smtClean="0">
                <a:latin typeface="Arial" pitchFamily="34" charset="0"/>
                <a:cs typeface="Arial" pitchFamily="34" charset="0"/>
              </a:rPr>
              <a:t>Ryszard Kilarski</a:t>
            </a:r>
            <a:endParaRPr lang="en-US" dirty="0">
              <a:latin typeface="Arial" pitchFamily="34" charset="0"/>
              <a:cs typeface="Arial" pitchFamily="34" charset="0"/>
            </a:endParaRPr>
          </a:p>
        </p:txBody>
      </p:sp>
      <p:sp>
        <p:nvSpPr>
          <p:cNvPr id="7" name="Title 6"/>
          <p:cNvSpPr>
            <a:spLocks noGrp="1"/>
          </p:cNvSpPr>
          <p:nvPr>
            <p:ph type="title"/>
          </p:nvPr>
        </p:nvSpPr>
        <p:spPr/>
        <p:txBody>
          <a:bodyPr/>
          <a:lstStyle/>
          <a:p>
            <a:r>
              <a:rPr lang="en-US" dirty="0" err="1" smtClean="0">
                <a:latin typeface="Arial" pitchFamily="34" charset="0"/>
                <a:cs typeface="Arial" pitchFamily="34" charset="0"/>
              </a:rPr>
              <a:t>WalkAbout</a:t>
            </a:r>
            <a:endParaRPr lang="en-US" dirty="0">
              <a:latin typeface="Arial" pitchFamily="34" charset="0"/>
              <a:cs typeface="Arial" pitchFamily="34" charset="0"/>
            </a:endParaRPr>
          </a:p>
        </p:txBody>
      </p:sp>
      <p:pic>
        <p:nvPicPr>
          <p:cNvPr id="3" name="Picture Placeholder 2"/>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5943600" y="1676400"/>
            <a:ext cx="22860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0390471.jpg"/>
          <p:cNvPicPr>
            <a:picLocks noGrp="1" noChangeAspect="1"/>
          </p:cNvPicPr>
          <p:nvPr>
            <p:ph type="pic" sz="quarter" idx="10"/>
          </p:nvPr>
        </p:nvPicPr>
        <p:blipFill>
          <a:blip r:embed="rId3" cstate="print"/>
          <a:stretch>
            <a:fillRect/>
          </a:stretch>
        </p:blipFill>
        <p:spPr>
          <a:xfrm>
            <a:off x="419100" y="381000"/>
            <a:ext cx="4640263"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5" name="Text Placeholder 4"/>
          <p:cNvSpPr>
            <a:spLocks noGrp="1"/>
          </p:cNvSpPr>
          <p:nvPr>
            <p:ph type="body" sz="quarter" idx="11"/>
          </p:nvPr>
        </p:nvSpPr>
        <p:spPr/>
        <p:txBody>
          <a:bodyPr/>
          <a:lstStyle/>
          <a:p>
            <a:r>
              <a:rPr lang="en-US" dirty="0" smtClean="0">
                <a:latin typeface="Arial" pitchFamily="34" charset="0"/>
                <a:cs typeface="Arial" pitchFamily="34" charset="0"/>
              </a:rPr>
              <a:t>Project Description, Problem Statement</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body" sz="quarter" idx="14"/>
          </p:nvPr>
        </p:nvSpPr>
        <p:spPr/>
        <p:txBody>
          <a:bodyPr/>
          <a:lstStyle>
            <a:extLst/>
          </a:lstStyle>
          <a:p>
            <a:pPr marL="0" indent="0"/>
            <a:endParaRPr lang="en-US" dirty="0"/>
          </a:p>
        </p:txBody>
      </p:sp>
      <p:sp>
        <p:nvSpPr>
          <p:cNvPr id="10" name="Title 9"/>
          <p:cNvSpPr>
            <a:spLocks noGrp="1"/>
          </p:cNvSpPr>
          <p:nvPr>
            <p:ph type="title"/>
          </p:nvPr>
        </p:nvSpPr>
        <p:spPr/>
        <p:txBody>
          <a:bodyPr/>
          <a:lstStyle/>
          <a:p>
            <a:r>
              <a:rPr lang="en-US" dirty="0" smtClean="0">
                <a:latin typeface="Arial" pitchFamily="34" charset="0"/>
                <a:cs typeface="Arial" pitchFamily="34" charset="0"/>
              </a:rPr>
              <a:t>Demonstration</a:t>
            </a:r>
            <a:endParaRPr lang="en-US" dirty="0">
              <a:latin typeface="Arial" pitchFamily="34" charset="0"/>
              <a:cs typeface="Arial" pitchFamily="34" charset="0"/>
            </a:endParaRPr>
          </a:p>
        </p:txBody>
      </p:sp>
      <p:pic>
        <p:nvPicPr>
          <p:cNvPr id="11" name="Picture 10"/>
          <p:cNvPicPr/>
          <p:nvPr/>
        </p:nvPicPr>
        <p:blipFill>
          <a:blip r:embed="rId3"/>
          <a:stretch>
            <a:fillRect/>
          </a:stretch>
        </p:blipFill>
        <p:spPr>
          <a:xfrm>
            <a:off x="3352800" y="381000"/>
            <a:ext cx="2571750" cy="3867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p:nvPr/>
        </p:nvPicPr>
        <p:blipFill>
          <a:blip r:embed="rId4"/>
          <a:stretch>
            <a:fillRect/>
          </a:stretch>
        </p:blipFill>
        <p:spPr>
          <a:xfrm>
            <a:off x="457200" y="380556"/>
            <a:ext cx="2569464" cy="3867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p:nvPr/>
        </p:nvPicPr>
        <p:blipFill>
          <a:blip r:embed="rId5"/>
          <a:stretch>
            <a:fillRect/>
          </a:stretch>
        </p:blipFill>
        <p:spPr>
          <a:xfrm>
            <a:off x="6324600" y="400312"/>
            <a:ext cx="2569464" cy="3867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tangle 3"/>
          <p:cNvPicPr>
            <a:picLocks noGrp="1" noChangeAspect="1"/>
          </p:cNvPicPr>
          <p:nvPr>
            <p:ph type="pic" sz="quarter" idx="10"/>
          </p:nvPr>
        </p:nvPicPr>
        <p:blipFill>
          <a:blip r:embed="rId3" cstate="print">
            <a:lum bright="20000" contrast="10000"/>
          </a:blip>
          <a:stretch>
            <a:fillRect/>
          </a:stretch>
        </p:blipFill>
        <p:spPr>
          <a:xfrm>
            <a:off x="304800" y="304800"/>
            <a:ext cx="4645152" cy="6172200"/>
          </a:xfrm>
          <a:prstGeom prst="rect">
            <a:avLst/>
          </a:prstGeom>
          <a:noFill/>
          <a:ln w="76200" cap="sq" cmpd="sng" algn="ctr">
            <a:solidFill>
              <a:schemeClr val="tx1"/>
            </a:solidFill>
            <a:prstDash val="solid"/>
            <a:miter lim="800000"/>
          </a:ln>
          <a:effectLst/>
        </p:spPr>
      </p:pic>
      <p:sp>
        <p:nvSpPr>
          <p:cNvPr id="3" name="W¥ل云玗İαЂÕØÚáÛ丫:Téxt Plàçèhòlðêr 表¥鷗字㌍_W 2"/>
          <p:cNvSpPr>
            <a:spLocks noGrp="1"/>
          </p:cNvSpPr>
          <p:nvPr>
            <p:ph type="body" sz="quarter" idx="11"/>
          </p:nvPr>
        </p:nvSpPr>
        <p:spPr/>
        <p:txBody>
          <a:bodyPr/>
          <a:lstStyle>
            <a:extLst/>
          </a:lstStyle>
          <a:p>
            <a:r>
              <a:rPr lang="en-US" dirty="0" smtClean="0">
                <a:latin typeface="Arial" pitchFamily="34" charset="0"/>
                <a:cs typeface="Arial" pitchFamily="34" charset="0"/>
              </a:rPr>
              <a:t>What Went Right</a:t>
            </a:r>
          </a:p>
          <a:p>
            <a:endParaRPr lang="en-US" dirty="0">
              <a:latin typeface="Arial" pitchFamily="34" charset="0"/>
              <a:cs typeface="Arial" pitchFamily="34" charset="0"/>
            </a:endParaRPr>
          </a:p>
          <a:p>
            <a:r>
              <a:rPr lang="en-US" dirty="0" smtClean="0">
                <a:latin typeface="Arial" pitchFamily="34" charset="0"/>
                <a:cs typeface="Arial" pitchFamily="34" charset="0"/>
              </a:rPr>
              <a:t>User </a:t>
            </a:r>
            <a:r>
              <a:rPr lang="en-US" smtClean="0">
                <a:latin typeface="Arial" pitchFamily="34" charset="0"/>
                <a:cs typeface="Arial" pitchFamily="34" charset="0"/>
              </a:rPr>
              <a:t>Interface Design</a:t>
            </a:r>
            <a:endParaRPr lang="en-US" dirty="0" smtClean="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tangle 3"/>
          <p:cNvPicPr>
            <a:picLocks noGrp="1" noChangeAspect="1"/>
          </p:cNvPicPr>
          <p:nvPr>
            <p:ph type="pic" sz="quarter" idx="10"/>
          </p:nvPr>
        </p:nvPicPr>
        <p:blipFill>
          <a:blip r:embed="rId3" cstate="print">
            <a:lum bright="20000" contrast="10000"/>
          </a:blip>
          <a:stretch>
            <a:fillRect/>
          </a:stretch>
        </p:blipFill>
        <p:spPr>
          <a:xfrm>
            <a:off x="4191000" y="304800"/>
            <a:ext cx="4645152" cy="6172200"/>
          </a:xfrm>
          <a:prstGeom prst="rect">
            <a:avLst/>
          </a:prstGeom>
          <a:noFill/>
          <a:ln w="76200" cap="sq" cmpd="sng" algn="ctr">
            <a:solidFill>
              <a:schemeClr val="tx1"/>
            </a:solidFill>
            <a:prstDash val="solid"/>
            <a:miter lim="800000"/>
          </a:ln>
          <a:effectLst/>
        </p:spPr>
      </p:pic>
      <p:sp>
        <p:nvSpPr>
          <p:cNvPr id="3" name="W¥ل云玗İαЂÕØÚáÛ丫:Téxt Plàçèhòlðêr 表¥鷗字㌍_W 2"/>
          <p:cNvSpPr>
            <a:spLocks noGrp="1"/>
          </p:cNvSpPr>
          <p:nvPr>
            <p:ph type="body" sz="quarter" idx="11"/>
          </p:nvPr>
        </p:nvSpPr>
        <p:spPr>
          <a:xfrm>
            <a:off x="228600" y="3124200"/>
            <a:ext cx="3505200" cy="3352800"/>
          </a:xfrm>
        </p:spPr>
        <p:txBody>
          <a:bodyPr/>
          <a:lstStyle>
            <a:extLst/>
          </a:lstStyle>
          <a:p>
            <a:r>
              <a:rPr lang="en-US" dirty="0" smtClean="0">
                <a:latin typeface="Arial" pitchFamily="34" charset="0"/>
                <a:cs typeface="Arial" pitchFamily="34" charset="0"/>
              </a:rPr>
              <a:t>What Went Wrong</a:t>
            </a:r>
          </a:p>
          <a:p>
            <a:endParaRPr lang="en-US" dirty="0">
              <a:latin typeface="Arial" pitchFamily="34" charset="0"/>
              <a:cs typeface="Arial" pitchFamily="34" charset="0"/>
            </a:endParaRPr>
          </a:p>
          <a:p>
            <a:r>
              <a:rPr lang="en-US" dirty="0" smtClean="0">
                <a:latin typeface="Arial" pitchFamily="34" charset="0"/>
                <a:cs typeface="Arial" pitchFamily="34" charset="0"/>
              </a:rPr>
              <a:t>Maps Integration</a:t>
            </a:r>
            <a:endParaRPr lang="en-US" dirty="0">
              <a:latin typeface="Arial" pitchFamily="34" charset="0"/>
              <a:cs typeface="Arial" pitchFamily="34" charset="0"/>
            </a:endParaRPr>
          </a:p>
        </p:txBody>
      </p:sp>
    </p:spTree>
    <p:extLst>
      <p:ext uri="{BB962C8B-B14F-4D97-AF65-F5344CB8AC3E}">
        <p14:creationId xmlns:p14="http://schemas.microsoft.com/office/powerpoint/2010/main" val="20146191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ctagon 9"/>
          <p:cNvPicPr>
            <a:picLocks noGrp="1" noChangeAspect="1"/>
          </p:cNvPicPr>
          <p:nvPr>
            <p:ph type="pic" sz="quarter" idx="12"/>
          </p:nvPr>
        </p:nvPicPr>
        <p:blipFill>
          <a:blip r:embed="rId3" cstate="print"/>
          <a:srcRect l="12500" r="12500"/>
          <a:stretch>
            <a:fillRect/>
          </a:stretch>
        </p:blipFill>
        <p:spPr>
          <a:xfrm>
            <a:off x="6172200" y="1066800"/>
            <a:ext cx="2743200" cy="3657600"/>
          </a:xfrm>
          <a:prstGeom prst="rect">
            <a:avLst/>
          </a:prstGeom>
          <a:noFill/>
          <a:ln w="19050" cap="rnd" cmpd="sng" algn="ctr">
            <a:solidFill>
              <a:schemeClr val="tx1"/>
            </a:solidFill>
            <a:prstDash val="solid"/>
            <a:miter lim="800000"/>
          </a:ln>
          <a:effectLst>
            <a:innerShdw blurRad="50800" dist="50800" dir="13500000">
              <a:srgbClr val="000000">
                <a:alpha val="60000"/>
              </a:srgbClr>
            </a:innerShdw>
          </a:effectLst>
        </p:spPr>
      </p:pic>
      <p:sp>
        <p:nvSpPr>
          <p:cNvPr id="11" name="W¥ل云玗İαЂÕØÚáÛ丫:Téxt Plàçèhòlðêr 表¥鷗字㌍_W 10"/>
          <p:cNvSpPr>
            <a:spLocks noGrp="1"/>
          </p:cNvSpPr>
          <p:nvPr>
            <p:ph type="body" sz="quarter" idx="13"/>
          </p:nvPr>
        </p:nvSpPr>
        <p:spPr>
          <a:xfrm>
            <a:off x="228600" y="4876800"/>
            <a:ext cx="8610600" cy="1752600"/>
          </a:xfrm>
        </p:spPr>
        <p:txBody>
          <a:bodyPr/>
          <a:lstStyle>
            <a:extLst/>
          </a:lstStyle>
          <a:p>
            <a:r>
              <a:rPr lang="en-US" sz="1800" dirty="0" smtClean="0">
                <a:latin typeface="Arial" pitchFamily="34" charset="0"/>
                <a:cs typeface="Arial" pitchFamily="34" charset="0"/>
              </a:rPr>
              <a:t>Key Items Learned</a:t>
            </a:r>
            <a:endParaRPr lang="en-US" dirty="0">
              <a:latin typeface="Arial" pitchFamily="34" charset="0"/>
              <a:cs typeface="Arial" pitchFamily="34" charset="0"/>
            </a:endParaRPr>
          </a:p>
        </p:txBody>
      </p:sp>
      <p:pic>
        <p:nvPicPr>
          <p:cNvPr id="9" name="mnts-sky.png"/>
          <p:cNvPicPr>
            <a:picLocks noGrp="1" noChangeAspect="1"/>
          </p:cNvPicPr>
          <p:nvPr>
            <p:ph type="pic" sz="quarter" idx="10"/>
          </p:nvPr>
        </p:nvPicPr>
        <p:blipFill>
          <a:blip r:embed="rId4" cstate="print"/>
          <a:srcRect/>
          <a:stretch>
            <a:fillRect/>
          </a:stretch>
        </p:blipFill>
        <p:spPr>
          <a:xfrm>
            <a:off x="228600" y="1066800"/>
            <a:ext cx="2743200" cy="3657600"/>
          </a:xfrm>
          <a:prstGeom prst="rect">
            <a:avLst/>
          </a:prstGeom>
          <a:noFill/>
          <a:ln w="3175" cap="sq" cmpd="sng" algn="ctr">
            <a:noFill/>
            <a:prstDash val="solid"/>
            <a:miter lim="800000"/>
          </a:ln>
          <a:effectLst>
            <a:outerShdw blurRad="50800" dist="50800" dir="2700000" algn="tl" rotWithShape="0">
              <a:srgbClr val="000000">
                <a:alpha val="70000"/>
              </a:srgbClr>
            </a:outerShdw>
          </a:effectLst>
        </p:spPr>
      </p:pic>
      <p:pic>
        <p:nvPicPr>
          <p:cNvPr id="13" name="trees_j0202227.png"/>
          <p:cNvPicPr>
            <a:picLocks noGrp="1" noChangeAspect="1"/>
          </p:cNvPicPr>
          <p:nvPr>
            <p:ph type="pic" sz="quarter" idx="11"/>
          </p:nvPr>
        </p:nvPicPr>
        <p:blipFill>
          <a:blip r:embed="rId5" cstate="print"/>
          <a:srcRect/>
          <a:stretch>
            <a:fillRect/>
          </a:stretch>
        </p:blipFill>
        <p:spPr>
          <a:xfrm>
            <a:off x="3200400" y="1066800"/>
            <a:ext cx="2743200" cy="3657600"/>
          </a:xfrm>
          <a:prstGeom prst="roundRect">
            <a:avLst>
              <a:gd name="adj" fmla="val 16667"/>
            </a:avLst>
          </a:prstGeom>
          <a:noFill/>
          <a:ln w="38100" cap="sq" cmpd="sng" algn="ctr">
            <a:noFill/>
            <a:prstDash val="solid"/>
            <a:miter lim="800000"/>
          </a:ln>
          <a:effectLst>
            <a:outerShdw blurRad="63500" dist="76200" dir="2700000" algn="tl" rotWithShape="0">
              <a:srgbClr val="000000">
                <a:alpha val="70000"/>
              </a:srgbClr>
            </a:outerShdw>
            <a:softEdge rad="31750"/>
          </a:effectLst>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 Photo 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229</Words>
  <Application>Microsoft Office PowerPoint</Application>
  <PresentationFormat>On-screen Show (4:3)</PresentationFormat>
  <Paragraphs>36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Classic Photo Album</vt:lpstr>
      <vt:lpstr>WalkAbout</vt:lpstr>
      <vt:lpstr>PowerPoint Presentation</vt:lpstr>
      <vt:lpstr>Demonstration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2013-04-29T14:44:45Z</dcterms:created>
  <dcterms:modified xsi:type="dcterms:W3CDTF">2013-04-29T16:45:26Z</dcterms:modified>
</cp:coreProperties>
</file>