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handoutMasterIdLst>
    <p:handoutMasterId r:id="rId10"/>
  </p:handoutMasterIdLst>
  <p:sldIdLst>
    <p:sldId id="319" r:id="rId2"/>
    <p:sldId id="336" r:id="rId3"/>
    <p:sldId id="341" r:id="rId4"/>
    <p:sldId id="331" r:id="rId5"/>
    <p:sldId id="342" r:id="rId6"/>
    <p:sldId id="334" r:id="rId7"/>
    <p:sldId id="344" r:id="rId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9" autoAdjust="0"/>
    <p:restoredTop sz="96226" autoAdjust="0"/>
  </p:normalViewPr>
  <p:slideViewPr>
    <p:cSldViewPr>
      <p:cViewPr varScale="1">
        <p:scale>
          <a:sx n="88" d="100"/>
          <a:sy n="88" d="100"/>
        </p:scale>
        <p:origin x="-1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4/30/2013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p14="http://schemas.microsoft.com/office/powerpoint/2010/main" val="2126732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4/30/2013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p14="http://schemas.microsoft.com/office/powerpoint/2010/main" val="375708065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26CD33-4337-4529-948A-94F6960B237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3. Brief discussion of what went right and what didn't and how you overcame the problems</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A brief overview of the key items you learned doing the project.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effectLst/>
                <a:latin typeface="+mn-lt"/>
                <a:ea typeface="+mn-ea"/>
                <a:cs typeface="+mn-cs"/>
              </a:rPr>
              <a:t>1. Description of the project =&gt; what's the problem you're trying to solve</a:t>
            </a:r>
          </a:p>
          <a:p>
            <a:pPr lvl="0"/>
            <a:r>
              <a:rPr lang="en-US" sz="1200" kern="1200" dirty="0" smtClean="0">
                <a:solidFill>
                  <a:schemeClr val="tx1"/>
                </a:solidFill>
                <a:effectLst/>
                <a:latin typeface="+mn-lt"/>
                <a:ea typeface="+mn-ea"/>
                <a:cs typeface="+mn-cs"/>
              </a:rPr>
              <a:t>2. The demo. If your app is long or very complex, you just have to show the most important aspect and discuss the others. You may take screenshots of the entire app and include that in your submission</a:t>
            </a:r>
          </a:p>
          <a:p>
            <a:pPr lvl="0"/>
            <a:r>
              <a:rPr lang="en-US" sz="1200" kern="1200" dirty="0" smtClean="0">
                <a:solidFill>
                  <a:schemeClr val="tx1"/>
                </a:solidFill>
                <a:effectLst/>
                <a:latin typeface="+mn-lt"/>
                <a:ea typeface="+mn-ea"/>
                <a:cs typeface="+mn-cs"/>
              </a:rPr>
              <a:t>3. Brief discussion of what went right and what didn't and how you overcame the problems</a:t>
            </a:r>
          </a:p>
          <a:p>
            <a:pPr lvl="0"/>
            <a:r>
              <a:rPr lang="en-US" sz="1200" kern="1200" dirty="0" smtClean="0">
                <a:solidFill>
                  <a:schemeClr val="tx1"/>
                </a:solidFill>
                <a:effectLst/>
                <a:latin typeface="+mn-lt"/>
                <a:ea typeface="+mn-ea"/>
                <a:cs typeface="+mn-cs"/>
              </a:rPr>
              <a:t>4. A brief overview of the key items you learned doing the project.</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rec@bu.edu</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B26CD33-4337-4529-948A-94F6960B2374}"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a:defRPr lang="en-US" dirty="0"/>
            </a:lvl1pPr>
            <a:extLst/>
          </a:lstStyle>
          <a:p>
            <a:r>
              <a:rPr lang="en-US" dirty="0" smtClean="0"/>
              <a:t>Click to add photo album title</a:t>
            </a:r>
            <a:endParaRPr lang="en-US" dirty="0"/>
          </a:p>
        </p:txBody>
      </p:sp>
      <p:sp>
        <p:nvSpPr>
          <p:cNvPr id="30" name="Rectangle 7"/>
          <p:cNvSpPr>
            <a:spLocks/>
          </p:cNvSpPr>
          <p:nvPr/>
        </p:nvSpPr>
        <p:spPr>
          <a:xfrm>
            <a:off x="453736" y="5181600"/>
            <a:ext cx="8229600" cy="1143000"/>
          </a:xfrm>
          <a:prstGeom prst="rect">
            <a:avLst/>
          </a:prstGeom>
        </p:spPr>
        <p:txBody>
          <a:bodyPr vert="horz" anchor="ctr">
            <a:normAutofit/>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date and other details</a:t>
            </a:r>
            <a:endParaRPr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p>
        </p:txBody>
      </p:sp>
      <p:sp>
        <p:nvSpPr>
          <p:cNvPr id="11" name="Rectangle 10"/>
          <p:cNvSpPr>
            <a:spLocks noGrp="1"/>
          </p:cNvSpPr>
          <p:nvPr>
            <p:ph type="dt" sz="half" idx="12"/>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12" name="Rectangle 11"/>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3" name="Rectangle 12"/>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5"/>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7" name="Rectangle 6"/>
          <p:cNvSpPr>
            <a:spLocks noGrp="1"/>
          </p:cNvSpPr>
          <p:nvPr>
            <p:ph type="sldNum" sz="quarter" idx="1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7"/>
          </p:nvPr>
        </p:nvSpPr>
        <p:spPr/>
        <p:txBody>
          <a:bodyPr/>
          <a:lstStyle>
            <a:extLst/>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smtClean="0"/>
              <a:t>Click icon to add picture</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6" name="Rectangle 5"/>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latinLnBrk="0">
              <a:spcBef>
                <a:spcPct val="20000"/>
              </a:spcBef>
              <a:buFontTx/>
              <a:buNone/>
              <a:defRPr sz="16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a:buFontTx/>
              <a:buNone/>
              <a:defRPr sz="1600" baseline="0"/>
            </a:lvl1pPr>
            <a:extLst/>
          </a:lstStyle>
          <a:p>
            <a:pPr lvl="0"/>
            <a:r>
              <a:rPr lang="en-US" dirty="0" smtClean="0"/>
              <a:t>Click to add caption</a:t>
            </a:r>
            <a:endParaRPr lang="en-US" dirty="0"/>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a:buFontTx/>
              <a:buNone/>
              <a:defRPr sz="1600" baseline="0"/>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a:buFontTx/>
              <a:buNone/>
              <a:defRPr sz="1600" baseline="0"/>
            </a:lvl1pPr>
            <a:extLst/>
          </a:lstStyle>
          <a:p>
            <a:pPr lvl="0"/>
            <a:r>
              <a:rPr lang="en-US" dirty="0" smtClean="0"/>
              <a:t>Click to add caption</a:t>
            </a:r>
            <a:endParaRPr lang="en-US" dirty="0"/>
          </a:p>
        </p:txBody>
      </p:sp>
      <p:sp>
        <p:nvSpPr>
          <p:cNvPr id="11" name="Rectangle 10"/>
          <p:cNvSpPr>
            <a:spLocks noGrp="1"/>
          </p:cNvSpPr>
          <p:nvPr>
            <p:ph type="dt" sz="half" idx="31"/>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12" name="Rectangle 11"/>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5" name="Rectangle 14"/>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a:buFontTx/>
              <a:buNone/>
              <a:defRPr sz="1600" baseline="0"/>
            </a:lvl1pPr>
            <a:extLst/>
          </a:lstStyle>
          <a:p>
            <a:pPr lvl="0"/>
            <a:r>
              <a:rPr lang="en-US" dirty="0" smtClean="0"/>
              <a:t>Click to add caption</a:t>
            </a:r>
            <a:endParaRPr lang="en-US" dirty="0"/>
          </a:p>
        </p:txBody>
      </p:sp>
      <p:sp>
        <p:nvSpPr>
          <p:cNvPr id="10" name="Rectangle 9"/>
          <p:cNvSpPr>
            <a:spLocks noGrp="1"/>
          </p:cNvSpPr>
          <p:nvPr>
            <p:ph type="dt" sz="half" idx="25"/>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11" name="Rectangle 10"/>
          <p:cNvSpPr>
            <a:spLocks noGrp="1"/>
          </p:cNvSpPr>
          <p:nvPr>
            <p:ph type="sldNum" sz="quarter" idx="26"/>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2" name="Rectangle 11"/>
          <p:cNvSpPr>
            <a:spLocks noGrp="1"/>
          </p:cNvSpPr>
          <p:nvPr>
            <p:ph type="ftr" sz="quarter" idx="27"/>
          </p:nvPr>
        </p:nvSpPr>
        <p:spPr/>
        <p:txBody>
          <a:bodyPr/>
          <a:lstStyle>
            <a:extLst/>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a:buFontTx/>
              <a:buNone/>
              <a:defRPr sz="2400" baseline="0"/>
            </a:lvl1pPr>
            <a:extLst/>
          </a:lstStyle>
          <a:p>
            <a:pPr lvl="0"/>
            <a:r>
              <a:rPr lang="en-US" dirty="0" smtClean="0"/>
              <a:t>Click to add caption</a:t>
            </a:r>
            <a:endParaRPr lang="en-US" dirty="0"/>
          </a:p>
        </p:txBody>
      </p:sp>
      <p:sp>
        <p:nvSpPr>
          <p:cNvPr id="8" name="Rectangle 7"/>
          <p:cNvSpPr>
            <a:spLocks noGrp="1"/>
          </p:cNvSpPr>
          <p:nvPr>
            <p:ph type="dt" sz="half" idx="33"/>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9" name="Rectangle 8"/>
          <p:cNvSpPr>
            <a:spLocks noGrp="1"/>
          </p:cNvSpPr>
          <p:nvPr>
            <p:ph type="sldNum" sz="quarter" idx="34"/>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5"/>
          </p:nvPr>
        </p:nvSpPr>
        <p:spPr/>
        <p:txBody>
          <a:bodyPr/>
          <a:lstStyle>
            <a:extLst/>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4"/>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8" name="Rectangle 7"/>
          <p:cNvSpPr>
            <a:spLocks noGrp="1"/>
          </p:cNvSpPr>
          <p:nvPr>
            <p:ph type="sldNum" sz="quarter" idx="2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6"/>
          </p:nvPr>
        </p:nvSpPr>
        <p:spPr/>
        <p:txBody>
          <a:bodyPr/>
          <a:lstStyle>
            <a:extLst/>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29"/>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8" name="Rectangle 7"/>
          <p:cNvSpPr>
            <a:spLocks noGrp="1"/>
          </p:cNvSpPr>
          <p:nvPr>
            <p:ph type="sldNum" sz="quarter" idx="30"/>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31"/>
          </p:nvPr>
        </p:nvSpPr>
        <p:spPr/>
        <p:txBody>
          <a:bodyPr/>
          <a:lstStyle>
            <a:extLst/>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6"/>
          <p:cNvSpPr>
            <a:spLocks noGrp="1"/>
          </p:cNvSpPr>
          <p:nvPr>
            <p:ph type="dt" sz="half" idx="31"/>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8" name="Rectangle 7"/>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16"/>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6" name="Rectangle 5"/>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9" name="Rectangle 8"/>
          <p:cNvSpPr>
            <a:spLocks noGrp="1"/>
          </p:cNvSpPr>
          <p:nvPr>
            <p:ph type="dt" sz="half" idx="17"/>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10" name="Rectangle 9"/>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1" name="Rectangle 10"/>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i="0" smtClean="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6" name="Rectangle 5"/>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a:buFontTx/>
              <a:buNone/>
              <a:defRPr sz="1800" i="0"/>
            </a:lvl1pPr>
            <a:extLst/>
          </a:lstStyle>
          <a:p>
            <a:pPr lvl="0"/>
            <a:r>
              <a:rPr lang="en-US" dirty="0" smtClean="0"/>
              <a:t>Click to add caption</a:t>
            </a:r>
            <a:endParaRPr lang="en-US" dirty="0"/>
          </a:p>
        </p:txBody>
      </p:sp>
      <p:sp>
        <p:nvSpPr>
          <p:cNvPr id="5" name="Rectangle 4"/>
          <p:cNvSpPr>
            <a:spLocks noGrp="1"/>
          </p:cNvSpPr>
          <p:nvPr>
            <p:ph type="dt" sz="half" idx="31"/>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6" name="Rectangle 5"/>
          <p:cNvSpPr>
            <a:spLocks noGrp="1"/>
          </p:cNvSpPr>
          <p:nvPr>
            <p:ph type="sldNum" sz="quarter" idx="32"/>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7" name="Rectangle 6"/>
          <p:cNvSpPr>
            <a:spLocks noGrp="1"/>
          </p:cNvSpPr>
          <p:nvPr>
            <p:ph type="ftr" sz="quarter" idx="33"/>
          </p:nvPr>
        </p:nvSpPr>
        <p:spPr/>
        <p:txBody>
          <a:bodyPr/>
          <a:lstStyle>
            <a:extLst/>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extLst/>
          </a:lstStyle>
          <a:p>
            <a:r>
              <a:rPr lang="en-US" noProof="1" smtClean="0"/>
              <a:t>Click to edit Master title style</a:t>
            </a:r>
            <a:endParaRPr lang="en-US"/>
          </a:p>
        </p:txBody>
      </p:sp>
      <p:sp>
        <p:nvSpPr>
          <p:cNvPr id="14" name="Rectangle 6"/>
          <p:cNvSpPr>
            <a:spLocks noGrp="1"/>
          </p:cNvSpPr>
          <p:nvPr>
            <p:ph idx="1"/>
          </p:nvPr>
        </p:nvSpPr>
        <p:spPr/>
        <p:txBody>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a:p>
        </p:txBody>
      </p:sp>
      <p:sp>
        <p:nvSpPr>
          <p:cNvPr id="2" name="Rectangle 7"/>
          <p:cNvSpPr>
            <a:spLocks noGrp="1"/>
          </p:cNvSpPr>
          <p:nvPr>
            <p:ph type="dt" sz="half" idx="10"/>
          </p:nvPr>
        </p:nvSpPr>
        <p:spPr/>
        <p:txBody>
          <a:bodyPr/>
          <a:lstStyle>
            <a:extLst/>
          </a:lstStyle>
          <a:p>
            <a:fld id="{ACB2EC6F-6501-4E04-BD6C-A8A6CABB2C5B}" type="datetimeFigureOut">
              <a:rPr lang="en-US" smtClean="0"/>
              <a:pPr/>
              <a:t>4/30/2013</a:t>
            </a:fld>
            <a:endParaRPr lang="en-US" dirty="0"/>
          </a:p>
        </p:txBody>
      </p:sp>
      <p:sp>
        <p:nvSpPr>
          <p:cNvPr id="27" name="Rectangle 19"/>
          <p:cNvSpPr>
            <a:spLocks noGrp="1"/>
          </p:cNvSpPr>
          <p:nvPr>
            <p:ph type="ftr" sz="quarter" idx="11"/>
          </p:nvPr>
        </p:nvSpPr>
        <p:spPr/>
        <p:txBody>
          <a:bodyPr/>
          <a:lstStyle>
            <a:extLst/>
          </a:lstStyle>
          <a:p>
            <a:endParaRPr lang="en-US" dirty="0"/>
          </a:p>
        </p:txBody>
      </p:sp>
      <p:sp>
        <p:nvSpPr>
          <p:cNvPr id="24" name="Rectangle 26"/>
          <p:cNvSpPr>
            <a:spLocks noGrp="1"/>
          </p:cNvSpPr>
          <p:nvPr>
            <p:ph type="sldNum" sz="quarter" idx="12"/>
          </p:nvPr>
        </p:nvSpPr>
        <p:spPr/>
        <p:txBody>
          <a:bodyPr/>
          <a:lstStyle>
            <a:extLst/>
          </a:lstStyle>
          <a:p>
            <a:fld id="{963B0023-0CED-47F7-85AE-654F0B232C2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4" name="Rectangle 3"/>
          <p:cNvSpPr>
            <a:spLocks noGrp="1"/>
          </p:cNvSpPr>
          <p:nvPr>
            <p:ph type="dt" sz="half" idx="12"/>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5" name="Rectangle 4"/>
          <p:cNvSpPr>
            <a:spLocks noGrp="1"/>
          </p:cNvSpPr>
          <p:nvPr>
            <p:ph type="sldNum" sz="quarter" idx="13"/>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6" name="Rectangle 5"/>
          <p:cNvSpPr>
            <a:spLocks noGrp="1"/>
          </p:cNvSpPr>
          <p:nvPr>
            <p:ph type="ftr" sz="quarter" idx="14"/>
          </p:nvPr>
        </p:nvSpPr>
        <p:spPr/>
        <p:txBody>
          <a:bodyPr/>
          <a:lstStyle>
            <a:extLst/>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a:buFontTx/>
              <a:buNone/>
            </a:pPr>
            <a:r>
              <a:rPr lang="en-US" i="0" dirty="0" smtClean="0"/>
              <a:t>Click icon</a:t>
            </a:r>
            <a:r>
              <a:rPr lang="en-US" i="0" baseline="0" dirty="0" smtClean="0"/>
              <a:t> to add </a:t>
            </a:r>
            <a:r>
              <a:rPr lang="en-US" i="0" dirty="0" smtClean="0"/>
              <a:t>full page picture</a:t>
            </a:r>
            <a:endParaRPr lang="en-US" i="0" baseline="0" dirty="0" smtClean="0"/>
          </a:p>
          <a:p>
            <a:pPr marL="0" marR="0" indent="0" algn="ctr">
              <a:buFontTx/>
              <a:buNone/>
            </a:pPr>
            <a:endParaRPr lang="en-US" i="0" dirty="0" smtClean="0"/>
          </a:p>
          <a:p>
            <a:pPr algn="ctr">
              <a:buFontTx/>
              <a:buNone/>
            </a:pPr>
            <a:endParaRPr lang="en-US" i="0" dirty="0" smtClean="0"/>
          </a:p>
          <a:p>
            <a:pPr algn="ctr">
              <a:buFontTx/>
              <a:buNone/>
            </a:pPr>
            <a:endParaRPr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a:defRPr baseline="0"/>
            </a:lvl1pPr>
            <a:extLst/>
          </a:lstStyle>
          <a:p>
            <a:r>
              <a:rPr lang="en-US" dirty="0" smtClean="0"/>
              <a:t>Click to add section title</a:t>
            </a:r>
            <a:endParaRPr lang="en-US" dirty="0"/>
          </a:p>
        </p:txBody>
      </p:sp>
      <p:sp>
        <p:nvSpPr>
          <p:cNvPr id="27" name="Rectangle 11"/>
          <p:cNvSpPr>
            <a:spLocks noGrp="1"/>
          </p:cNvSpPr>
          <p:nvPr>
            <p:ph type="body" sz="quarter" idx="14" hasCustomPrompt="1"/>
          </p:nvPr>
        </p:nvSpPr>
        <p:spPr>
          <a:xfrm>
            <a:off x="752670" y="5600700"/>
            <a:ext cx="7772400" cy="838200"/>
          </a:xfrm>
        </p:spPr>
        <p:txBody>
          <a:bodyPr vert="horz" tIns="0"/>
          <a:lstStyle>
            <a:lvl1pPr>
              <a:buFontTx/>
              <a:buNone/>
              <a:defRPr sz="1800"/>
            </a:lvl1pPr>
            <a:extLst/>
          </a:lstStyle>
          <a:p>
            <a:pPr lvl="0"/>
            <a:r>
              <a:rPr lang="en-US" dirty="0" smtClean="0"/>
              <a:t>Click to add subtitle</a:t>
            </a:r>
            <a:endParaRPr lang="en-US" dirty="0"/>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extLst/>
          </a:lstStyle>
          <a:p>
            <a:pPr algn="ctr">
              <a:buFontTx/>
              <a:buNone/>
            </a:pPr>
            <a:r>
              <a:rPr lang="en-US" sz="2000" smtClean="0"/>
              <a:t>Click icon to add picture</a:t>
            </a:r>
            <a:endParaRPr lang="en-US" sz="2000" dirty="0"/>
          </a:p>
        </p:txBody>
      </p:sp>
      <p:sp>
        <p:nvSpPr>
          <p:cNvPr id="8" name="Rectangle 7"/>
          <p:cNvSpPr>
            <a:spLocks noGrp="1"/>
          </p:cNvSpPr>
          <p:nvPr>
            <p:ph type="dt" sz="half" idx="17"/>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9" name="Rectangle 8"/>
          <p:cNvSpPr>
            <a:spLocks noGrp="1"/>
          </p:cNvSpPr>
          <p:nvPr>
            <p:ph type="sldNum" sz="quarter" idx="18"/>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9"/>
          </p:nvPr>
        </p:nvSpPr>
        <p:spPr/>
        <p:txBody>
          <a:bodyPr/>
          <a:lstStyle>
            <a:extLst/>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6"/>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7" name="Rectangle 6"/>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5"/>
          <p:cNvSpPr>
            <a:spLocks noGrp="1"/>
          </p:cNvSpPr>
          <p:nvPr>
            <p:ph type="dt" sz="half" idx="18"/>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7" name="Rectangle 6"/>
          <p:cNvSpPr>
            <a:spLocks noGrp="1"/>
          </p:cNvSpPr>
          <p:nvPr>
            <p:ph type="sldNum" sz="quarter" idx="19"/>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9" name="Rectangle 8"/>
          <p:cNvSpPr>
            <a:spLocks noGrp="1"/>
          </p:cNvSpPr>
          <p:nvPr>
            <p:ph type="ftr" sz="quarter" idx="20"/>
          </p:nvPr>
        </p:nvSpPr>
        <p:spPr/>
        <p:txBody>
          <a:bodyPr/>
          <a:lstStyle>
            <a:extLst/>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0" marR="0" indent="1588" algn="ctr" rtl="0" latinLnBrk="0">
              <a:spcBef>
                <a:spcPct val="20000"/>
              </a:spcBef>
              <a:buClr>
                <a:srgbClr val="D34817"/>
              </a:buClr>
              <a:buSzPct val="85000"/>
              <a:buFontTx/>
              <a:buNone/>
            </a:pPr>
            <a:r>
              <a:rPr lang="en-US" i="0" smtClean="0"/>
              <a:t>Click icon to add picture</a:t>
            </a:r>
            <a:endParaRPr lang="en-US" i="0" dirty="0"/>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latinLnBrk="0">
              <a:spcBef>
                <a:spcPct val="20000"/>
              </a:spcBef>
              <a:buFontTx/>
              <a:buNone/>
              <a:defRPr sz="1800" i="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5" name="Rectangle 4"/>
          <p:cNvSpPr>
            <a:spLocks noGrp="1"/>
          </p:cNvSpPr>
          <p:nvPr>
            <p:ph type="dt" sz="half" idx="14"/>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7" name="Rectangle 6"/>
          <p:cNvSpPr>
            <a:spLocks noGrp="1"/>
          </p:cNvSpPr>
          <p:nvPr>
            <p:ph type="sldNum" sz="quarter" idx="15"/>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8" name="Rectangle 7"/>
          <p:cNvSpPr>
            <a:spLocks noGrp="1"/>
          </p:cNvSpPr>
          <p:nvPr>
            <p:ph type="ftr" sz="quarter" idx="16"/>
          </p:nvPr>
        </p:nvSpPr>
        <p:spPr/>
        <p:txBody>
          <a:bodyPr/>
          <a:lstStyle>
            <a:extLst/>
          </a:lstStyle>
          <a:p>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latinLnBrk="0">
              <a:spcBef>
                <a:spcPct val="20000"/>
              </a:spcBef>
              <a:buFontTx/>
              <a:buNone/>
              <a:defRPr sz="1800" baseline="0">
                <a:solidFill>
                  <a:schemeClr val="tx1"/>
                </a:solidFill>
                <a:latin typeface="+mn-lt"/>
                <a:ea typeface="+mn-ea"/>
                <a:cs typeface="+mn-cs"/>
              </a:defRPr>
            </a:lvl1pPr>
            <a:extLst/>
          </a:lstStyle>
          <a:p>
            <a:pPr lvl="0"/>
            <a:r>
              <a:rPr lang="en-US" dirty="0" smtClean="0"/>
              <a:t>Click to add caption</a:t>
            </a:r>
            <a:endParaRPr lang="en-US" dirty="0"/>
          </a:p>
        </p:txBody>
      </p:sp>
      <p:sp>
        <p:nvSpPr>
          <p:cNvPr id="8" name="Rectangle 7"/>
          <p:cNvSpPr>
            <a:spLocks noGrp="1"/>
          </p:cNvSpPr>
          <p:nvPr>
            <p:ph type="dt" sz="half" idx="16"/>
          </p:nvPr>
        </p:nvSpPr>
        <p:spPr/>
        <p:txBody>
          <a:bodyPr/>
          <a:lstStyle>
            <a:extLst/>
          </a:lstStyle>
          <a:p>
            <a:fld id="{F30C84A2-23CF-44F5-B813-5187ED5C7D1C}" type="datetimeFigureOut">
              <a:rPr lang="en-US" sz="1200" smtClean="0">
                <a:solidFill>
                  <a:schemeClr val="tx2"/>
                </a:solidFill>
              </a:rPr>
              <a:pPr/>
              <a:t>4/30/2013</a:t>
            </a:fld>
            <a:endParaRPr lang="en-US" dirty="0"/>
          </a:p>
        </p:txBody>
      </p:sp>
      <p:sp>
        <p:nvSpPr>
          <p:cNvPr id="9" name="Rectangle 8"/>
          <p:cNvSpPr>
            <a:spLocks noGrp="1"/>
          </p:cNvSpPr>
          <p:nvPr>
            <p:ph type="sldNum" sz="quarter" idx="17"/>
          </p:nvPr>
        </p:nvSpPr>
        <p:spPr/>
        <p:txBody>
          <a:bodyPr/>
          <a:lstStyle>
            <a:extLst/>
          </a:lstStyle>
          <a:p>
            <a:pPr algn="r"/>
            <a:fld id="{F99EC173-99AE-4773-AB25-02E469A13EAE}" type="slidenum">
              <a:rPr lang="en-US" sz="1200" smtClean="0">
                <a:solidFill>
                  <a:schemeClr val="tx2"/>
                </a:solidFill>
              </a:rPr>
              <a:pPr algn="r"/>
              <a:t>‹#›</a:t>
            </a:fld>
            <a:endParaRPr lang="en-US" dirty="0"/>
          </a:p>
        </p:txBody>
      </p:sp>
      <p:sp>
        <p:nvSpPr>
          <p:cNvPr id="10" name="Rectangle 9"/>
          <p:cNvSpPr>
            <a:spLocks noGrp="1"/>
          </p:cNvSpPr>
          <p:nvPr>
            <p:ph type="ftr" sz="quarter" idx="18"/>
          </p:nvPr>
        </p:nvSpPr>
        <p:spPr/>
        <p:txBody>
          <a:bodyPr/>
          <a:lstStyle>
            <a:extLst/>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extLst/>
          </a:lstStyle>
          <a:p>
            <a:r>
              <a:rPr lang="en-US" noProof="1" smtClean="0"/>
              <a:t>Click to edit Master title style</a:t>
            </a:r>
            <a:endParaRPr lang="en-US" dirty="0"/>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extLs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a:defRPr sz="1200">
                <a:solidFill>
                  <a:schemeClr val="tx2"/>
                </a:solidFill>
              </a:defRPr>
            </a:lvl1pPr>
            <a:extLst/>
          </a:lstStyle>
          <a:p>
            <a:fld id="{F30C84A2-23CF-44F5-B813-5187ED5C7D1C}" type="datetimeFigureOut">
              <a:rPr lang="en-US" sz="1200" smtClean="0">
                <a:solidFill>
                  <a:schemeClr val="tx2"/>
                </a:solidFill>
              </a:rPr>
              <a:pPr/>
              <a:t>4/30/2013</a:t>
            </a:fld>
            <a:endParaRPr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a:defRPr sz="1200">
                <a:solidFill>
                  <a:schemeClr val="tx2"/>
                </a:solidFill>
              </a:defRPr>
            </a:lvl1pPr>
            <a:extLst/>
          </a:lstStyle>
          <a:p>
            <a:pPr algn="ctr"/>
            <a:endParaRPr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a:defRPr sz="1200">
                <a:solidFill>
                  <a:schemeClr val="tx2"/>
                </a:solidFill>
              </a:defRPr>
            </a:lvl1pPr>
            <a:extLst/>
          </a:lstStyle>
          <a:p>
            <a:pPr algn="r"/>
            <a:fld id="{F99EC173-99AE-4773-AB25-02E469A13EAE}" type="slidenum">
              <a:rPr lang="en-US" sz="1200" smtClean="0">
                <a:solidFill>
                  <a:schemeClr val="tx2"/>
                </a:solidFill>
              </a:rPr>
              <a:pPr algn="r"/>
              <a:t>‹#›</a:t>
            </a:fld>
            <a:endParaRPr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iming>
    <p:tnLst>
      <p:par>
        <p:cTn id="1" dur="indefinite" restart="never" nodeType="tmRoot"/>
      </p:par>
    </p:tnLst>
  </p:timing>
  <p:txStyles>
    <p:titleStyle>
      <a:lvl1pPr algn="l" rtl="0" eaLnBrk="1" latinLnBrk="0" hangingPunct="1">
        <a:spcBef>
          <a:spcPct val="0"/>
        </a:spcBef>
        <a:buNone/>
        <a:defRPr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400">
          <a:solidFill>
            <a:schemeClr val="tx1"/>
          </a:solidFill>
          <a:latin typeface="+mn-lt"/>
          <a:ea typeface="+mn-ea"/>
          <a:cs typeface="+mn-cs"/>
        </a:defRPr>
      </a:lvl1pPr>
      <a:lvl2pPr marL="742950" indent="-285750" algn="l" rtl="0" eaLnBrk="1" latinLnBrk="0" hangingPunct="1">
        <a:spcBef>
          <a:spcPct val="20000"/>
        </a:spcBef>
        <a:buChar char="–"/>
        <a:defRPr sz="24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1800">
          <a:solidFill>
            <a:schemeClr val="tx1"/>
          </a:solidFill>
          <a:latin typeface="+mn-lt"/>
          <a:ea typeface="+mn-ea"/>
          <a:cs typeface="+mn-cs"/>
        </a:defRPr>
      </a:lvl4pPr>
      <a:lvl5pPr marL="2057400" indent="-228600" algn="l" rtl="0" eaLnBrk="1" latinLnBrk="0" hangingPunct="1">
        <a:spcBef>
          <a:spcPct val="20000"/>
        </a:spcBef>
        <a:buChar char="»"/>
        <a:defRPr sz="16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381000"/>
            <a:ext cx="3305175" cy="549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b="1" dirty="0" smtClean="0">
                <a:latin typeface="Arial" pitchFamily="34" charset="0"/>
                <a:cs typeface="Arial" pitchFamily="34" charset="0"/>
              </a:rPr>
              <a:t>What is </a:t>
            </a:r>
            <a:r>
              <a:rPr lang="en-US" b="1" dirty="0" err="1" smtClean="0">
                <a:latin typeface="Arial" pitchFamily="34" charset="0"/>
                <a:cs typeface="Arial" pitchFamily="34" charset="0"/>
              </a:rPr>
              <a:t>WalkAbout</a:t>
            </a:r>
            <a:r>
              <a:rPr lang="en-US" b="1" dirty="0" smtClean="0">
                <a:latin typeface="Arial" pitchFamily="34" charset="0"/>
                <a:cs typeface="Arial" pitchFamily="34" charset="0"/>
              </a:rPr>
              <a:t>?</a:t>
            </a:r>
          </a:p>
          <a:p>
            <a:r>
              <a:rPr lang="en-US" dirty="0" smtClean="0">
                <a:latin typeface="Arial" pitchFamily="34" charset="0"/>
                <a:cs typeface="Arial" pitchFamily="34" charset="0"/>
              </a:rPr>
              <a:t>Application that allows for</a:t>
            </a:r>
          </a:p>
          <a:p>
            <a:pPr marL="285750" indent="-285750">
              <a:buFont typeface="Arial" pitchFamily="34" charset="0"/>
              <a:buChar char="•"/>
            </a:pPr>
            <a:r>
              <a:rPr lang="en-US" dirty="0" smtClean="0">
                <a:latin typeface="Arial" pitchFamily="34" charset="0"/>
                <a:cs typeface="Arial" pitchFamily="34" charset="0"/>
              </a:rPr>
              <a:t>Photo Organization</a:t>
            </a:r>
          </a:p>
          <a:p>
            <a:pPr marL="285750" indent="-285750">
              <a:buFont typeface="Arial" pitchFamily="34" charset="0"/>
              <a:buChar char="•"/>
            </a:pPr>
            <a:r>
              <a:rPr lang="en-US" dirty="0" smtClean="0">
                <a:latin typeface="Arial" pitchFamily="34" charset="0"/>
                <a:cs typeface="Arial" pitchFamily="34" charset="0"/>
              </a:rPr>
              <a:t>Photo Mapping</a:t>
            </a:r>
          </a:p>
          <a:p>
            <a:endParaRPr lang="en-US" dirty="0" smtClean="0">
              <a:latin typeface="Arial" pitchFamily="34" charset="0"/>
              <a:cs typeface="Arial" pitchFamily="34" charset="0"/>
            </a:endParaRPr>
          </a:p>
          <a:p>
            <a:r>
              <a:rPr lang="en-US" b="1" dirty="0" smtClean="0">
                <a:latin typeface="Arial" pitchFamily="34" charset="0"/>
                <a:cs typeface="Arial" pitchFamily="34" charset="0"/>
              </a:rPr>
              <a:t>Who is it for?</a:t>
            </a:r>
          </a:p>
          <a:p>
            <a:r>
              <a:rPr lang="en-US" dirty="0" smtClean="0">
                <a:latin typeface="Arial" pitchFamily="34" charset="0"/>
                <a:cs typeface="Arial" pitchFamily="34" charset="0"/>
              </a:rPr>
              <a:t>Photographers who like organizing their photos by area (waypoints) and like to see the results on a map.</a:t>
            </a:r>
          </a:p>
          <a:p>
            <a:endParaRPr lang="en-US" dirty="0">
              <a:latin typeface="Arial" pitchFamily="34" charset="0"/>
              <a:cs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3"/>
          <a:stretch>
            <a:fillRect/>
          </a:stretch>
        </p:blipFill>
        <p:spPr>
          <a:xfrm>
            <a:off x="3352800" y="380556"/>
            <a:ext cx="2571750" cy="3867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p:nvPr/>
        </p:nvPicPr>
        <p:blipFill>
          <a:blip r:embed="rId4"/>
          <a:stretch>
            <a:fillRect/>
          </a:stretch>
        </p:blipFill>
        <p:spPr>
          <a:xfrm>
            <a:off x="4572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p:nvPr/>
        </p:nvPicPr>
        <p:blipFill>
          <a:blip r:embed="rId5"/>
          <a:stretch>
            <a:fillRect/>
          </a:stretch>
        </p:blipFill>
        <p:spPr>
          <a:xfrm>
            <a:off x="6324600" y="380556"/>
            <a:ext cx="2569464" cy="3867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a:spLocks noGrp="1"/>
          </p:cNvSpPr>
          <p:nvPr>
            <p:ph type="body" sz="quarter" idx="14"/>
          </p:nvPr>
        </p:nvSpPr>
        <p:spPr/>
        <p:txBody>
          <a:bodyPr>
            <a:normAutofit fontScale="70000" lnSpcReduction="20000"/>
          </a:bodyPr>
          <a:lstStyle>
            <a:extLst/>
          </a:lstStyle>
          <a:p>
            <a:pPr marL="0" indent="0"/>
            <a:r>
              <a:rPr lang="en-US" dirty="0" smtClean="0">
                <a:latin typeface="Arial" pitchFamily="34" charset="0"/>
                <a:cs typeface="Arial" pitchFamily="34" charset="0"/>
              </a:rPr>
              <a:t>Adding and editing Waypoints</a:t>
            </a:r>
          </a:p>
          <a:p>
            <a:pPr marL="0" indent="0"/>
            <a:r>
              <a:rPr lang="en-US" dirty="0" smtClean="0">
                <a:latin typeface="Arial" pitchFamily="34" charset="0"/>
                <a:cs typeface="Arial" pitchFamily="34" charset="0"/>
              </a:rPr>
              <a:t>Taking Photos and moving them between Waypoints</a:t>
            </a:r>
          </a:p>
          <a:p>
            <a:pPr marL="0" indent="0"/>
            <a:r>
              <a:rPr lang="en-US" dirty="0" smtClean="0">
                <a:latin typeface="Arial" pitchFamily="34" charset="0"/>
                <a:cs typeface="Arial" pitchFamily="34" charset="0"/>
              </a:rPr>
              <a:t>Deleting Photos </a:t>
            </a:r>
            <a:r>
              <a:rPr lang="en-US" smtClean="0">
                <a:latin typeface="Arial" pitchFamily="34" charset="0"/>
                <a:cs typeface="Arial" pitchFamily="34" charset="0"/>
              </a:rPr>
              <a:t>and Waypoints</a:t>
            </a:r>
            <a:endParaRPr lang="en-US" dirty="0" smtClean="0">
              <a:latin typeface="Arial" pitchFamily="34" charset="0"/>
              <a:cs typeface="Arial" pitchFamily="34" charset="0"/>
            </a:endParaRPr>
          </a:p>
          <a:p>
            <a:pPr marL="0" indent="0"/>
            <a:r>
              <a:rPr lang="en-US" dirty="0" smtClean="0">
                <a:latin typeface="Arial" pitchFamily="34" charset="0"/>
                <a:cs typeface="Arial" pitchFamily="34" charset="0"/>
              </a:rPr>
              <a:t>Mapping Photos</a:t>
            </a:r>
            <a:endParaRPr lang="en-US" dirty="0">
              <a:latin typeface="Arial" pitchFamily="34" charset="0"/>
              <a:cs typeface="Arial" pitchFamily="34" charset="0"/>
            </a:endParaRPr>
          </a:p>
        </p:txBody>
      </p:sp>
      <p:sp>
        <p:nvSpPr>
          <p:cNvPr id="10" name="Title 9"/>
          <p:cNvSpPr>
            <a:spLocks noGrp="1"/>
          </p:cNvSpPr>
          <p:nvPr>
            <p:ph type="title"/>
          </p:nvPr>
        </p:nvSpPr>
        <p:spPr/>
        <p:txBody>
          <a:bodyPr/>
          <a:lstStyle/>
          <a:p>
            <a:r>
              <a:rPr lang="en-US" dirty="0" smtClean="0">
                <a:latin typeface="Arial" pitchFamily="34" charset="0"/>
                <a:cs typeface="Arial" pitchFamily="34" charset="0"/>
              </a:rPr>
              <a:t>Demonstration</a:t>
            </a:r>
            <a:endParaRPr lang="en-US" dirty="0">
              <a:latin typeface="Arial" pitchFamily="34" charset="0"/>
              <a:cs typeface="Arial"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p:txBody>
          <a:bodyPr/>
          <a:lstStyle>
            <a:extLst/>
          </a:lstStyle>
          <a:p>
            <a:r>
              <a:rPr lang="en-US" b="1" dirty="0" smtClean="0">
                <a:latin typeface="Arial" pitchFamily="34" charset="0"/>
                <a:cs typeface="Arial" pitchFamily="34" charset="0"/>
              </a:rPr>
              <a:t>What Went Right</a:t>
            </a:r>
          </a:p>
          <a:p>
            <a:endParaRPr lang="en-US" dirty="0">
              <a:latin typeface="Arial" pitchFamily="34" charset="0"/>
              <a:cs typeface="Arial" pitchFamily="34" charset="0"/>
            </a:endParaRPr>
          </a:p>
          <a:p>
            <a:r>
              <a:rPr lang="en-US" dirty="0" smtClean="0">
                <a:latin typeface="Arial" pitchFamily="34" charset="0"/>
                <a:cs typeface="Arial" pitchFamily="34" charset="0"/>
              </a:rPr>
              <a:t>User Interface Design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Android Intents and available applications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676275"/>
            <a:ext cx="3305175" cy="54959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ل云玗İαЂÕØÚáÛ丫:Téxt Plàçèhòlðêr 表¥鷗字㌍_W 2"/>
          <p:cNvSpPr>
            <a:spLocks noGrp="1"/>
          </p:cNvSpPr>
          <p:nvPr>
            <p:ph type="body" sz="quarter" idx="11"/>
          </p:nvPr>
        </p:nvSpPr>
        <p:spPr>
          <a:xfrm>
            <a:off x="228600" y="3124200"/>
            <a:ext cx="3505200" cy="3352800"/>
          </a:xfrm>
        </p:spPr>
        <p:txBody>
          <a:bodyPr/>
          <a:lstStyle>
            <a:extLst/>
          </a:lstStyle>
          <a:p>
            <a:r>
              <a:rPr lang="en-US" b="1" dirty="0" smtClean="0">
                <a:latin typeface="Arial" pitchFamily="34" charset="0"/>
                <a:cs typeface="Arial" pitchFamily="34" charset="0"/>
              </a:rPr>
              <a:t>What Went Wrong</a:t>
            </a:r>
          </a:p>
          <a:p>
            <a:endParaRPr lang="en-US" dirty="0">
              <a:latin typeface="Arial" pitchFamily="34" charset="0"/>
              <a:cs typeface="Arial" pitchFamily="34" charset="0"/>
            </a:endParaRPr>
          </a:p>
          <a:p>
            <a:r>
              <a:rPr lang="en-US" dirty="0" smtClean="0">
                <a:latin typeface="Arial" pitchFamily="34" charset="0"/>
                <a:cs typeface="Arial" pitchFamily="34" charset="0"/>
              </a:rPr>
              <a:t>Maps Integration</a:t>
            </a:r>
          </a:p>
          <a:p>
            <a:endParaRPr lang="en-US" dirty="0" smtClean="0">
              <a:latin typeface="Arial" pitchFamily="34" charset="0"/>
              <a:cs typeface="Arial" pitchFamily="34" charset="0"/>
            </a:endParaRPr>
          </a:p>
          <a:p>
            <a:r>
              <a:rPr lang="en-US" dirty="0" smtClean="0">
                <a:latin typeface="Arial" pitchFamily="34" charset="0"/>
                <a:cs typeface="Arial" pitchFamily="34" charset="0"/>
              </a:rPr>
              <a:t>Not having an Android Device</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37067"/>
            <a:ext cx="3305175" cy="54959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46191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W¥ل云玗İαЂÕØÚáÛ丫:Téxt Plàçèhòlðêr 表¥鷗字㌍_W 10"/>
          <p:cNvSpPr>
            <a:spLocks noGrp="1"/>
          </p:cNvSpPr>
          <p:nvPr>
            <p:ph type="body" sz="quarter" idx="13"/>
          </p:nvPr>
        </p:nvSpPr>
        <p:spPr>
          <a:xfrm>
            <a:off x="228600" y="4419600"/>
            <a:ext cx="8610600" cy="2209800"/>
          </a:xfrm>
        </p:spPr>
        <p:txBody>
          <a:bodyPr/>
          <a:lstStyle>
            <a:extLst/>
          </a:lstStyle>
          <a:p>
            <a:r>
              <a:rPr lang="en-US" sz="1800" dirty="0" smtClean="0">
                <a:latin typeface="Arial" pitchFamily="34" charset="0"/>
                <a:cs typeface="Arial" pitchFamily="34" charset="0"/>
              </a:rPr>
              <a:t>Key Items Learned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Easier to develop than equivalent iPhone applications (though the Android Development Toolkit for Eclipse is a bit wonky).</a:t>
            </a:r>
          </a:p>
          <a:p>
            <a:r>
              <a:rPr lang="en-US" dirty="0" smtClean="0">
                <a:latin typeface="Arial" pitchFamily="34" charset="0"/>
                <a:cs typeface="Arial" pitchFamily="34" charset="0"/>
              </a:rPr>
              <a:t>Some parts are not as mature as they should be, but Android is changing FAST.</a:t>
            </a:r>
          </a:p>
          <a:p>
            <a:r>
              <a:rPr lang="en-US" dirty="0" smtClean="0">
                <a:latin typeface="Arial" pitchFamily="34" charset="0"/>
                <a:cs typeface="Arial" pitchFamily="34" charset="0"/>
              </a:rPr>
              <a:t>Built from the ground-up for modularity, reuse, and connectivity.</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990600"/>
            <a:ext cx="2438400" cy="3667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
            <a:ext cx="6781800" cy="6572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90600"/>
            <a:ext cx="4762500" cy="3209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943600" y="1676400"/>
            <a:ext cx="22860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a:spLocks noGrp="1"/>
          </p:cNvSpPr>
          <p:nvPr>
            <p:ph type="body" sz="quarter" idx="10"/>
          </p:nvPr>
        </p:nvSpPr>
        <p:spPr/>
        <p:txBody>
          <a:bodyPr/>
          <a:lstStyle/>
          <a:p>
            <a:r>
              <a:rPr lang="en-US" dirty="0" smtClean="0">
                <a:latin typeface="Arial" pitchFamily="34" charset="0"/>
                <a:cs typeface="Arial" pitchFamily="34" charset="0"/>
              </a:rPr>
              <a:t>Ryszard Kilarski</a:t>
            </a:r>
          </a:p>
          <a:p>
            <a:r>
              <a:rPr lang="en-US" dirty="0" smtClean="0">
                <a:latin typeface="Arial" pitchFamily="34" charset="0"/>
                <a:cs typeface="Arial" pitchFamily="34" charset="0"/>
              </a:rPr>
              <a:t>emrys@bu.edu</a:t>
            </a:r>
            <a:endParaRPr lang="en-US" dirty="0">
              <a:latin typeface="Arial" pitchFamily="34" charset="0"/>
              <a:cs typeface="Arial" pitchFamily="34" charset="0"/>
            </a:endParaRPr>
          </a:p>
        </p:txBody>
      </p:sp>
      <p:sp>
        <p:nvSpPr>
          <p:cNvPr id="7" name="Title 6"/>
          <p:cNvSpPr>
            <a:spLocks noGrp="1"/>
          </p:cNvSpPr>
          <p:nvPr>
            <p:ph type="title"/>
          </p:nvPr>
        </p:nvSpPr>
        <p:spPr/>
        <p:txBody>
          <a:bodyPr/>
          <a:lstStyle/>
          <a:p>
            <a:r>
              <a:rPr lang="en-US" dirty="0" err="1" smtClean="0">
                <a:latin typeface="Arial" pitchFamily="34" charset="0"/>
                <a:cs typeface="Arial" pitchFamily="34" charset="0"/>
              </a:rPr>
              <a:t>WalkAbout</a:t>
            </a:r>
            <a:endParaRPr lang="en-US" dirty="0">
              <a:latin typeface="Arial" pitchFamily="34" charset="0"/>
              <a:cs typeface="Arial" pitchFamily="34"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4574"/>
            <a:ext cx="2855572" cy="47732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02215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 Photo 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ClassicPhotoAlbum</Template>
  <TotalTime>0</TotalTime>
  <Words>392</Words>
  <Application>Microsoft Office PowerPoint</Application>
  <PresentationFormat>On-screen Show (4:3)</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Classic Photo Album</vt:lpstr>
      <vt:lpstr>WalkAbout</vt:lpstr>
      <vt:lpstr>PowerPoint Presentation</vt:lpstr>
      <vt:lpstr>Demonstration</vt:lpstr>
      <vt:lpstr>PowerPoint Presentation</vt:lpstr>
      <vt:lpstr>PowerPoint Presentation</vt:lpstr>
      <vt:lpstr>PowerPoint Presentation</vt:lpstr>
      <vt:lpstr>WalkAbout</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2013-04-29T14:44:45Z</dcterms:created>
  <dcterms:modified xsi:type="dcterms:W3CDTF">2013-04-30T20:25:30Z</dcterms:modified>
</cp:coreProperties>
</file>