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36" r:id="rId3"/>
    <p:sldId id="341" r:id="rId4"/>
    <p:sldId id="331" r:id="rId5"/>
    <p:sldId id="342" r:id="rId6"/>
    <p:sldId id="334" r:id="rId7"/>
    <p:sldId id="344" r:id="rId8"/>
  </p:sldIdLst>
  <p:sldSz cx="9144000" cy="6858000" type="screen4x3"/>
  <p:notesSz cx="6934200" cy="9220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86211" autoAdjust="0"/>
  </p:normalViewPr>
  <p:slideViewPr>
    <p:cSldViewPr>
      <p:cViewPr varScale="1">
        <p:scale>
          <a:sx n="120" d="100"/>
          <a:sy n="120" d="100"/>
        </p:scale>
        <p:origin x="-7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2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8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5/1/2013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2286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Ryszard Kilarski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emrys@bu.edu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WalkAbout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81000"/>
            <a:ext cx="3305175" cy="549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WalkAbout?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Application that allows for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Organization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Mapping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photographs.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Who is it for?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Travelers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who like organizing their photos by area (waypoints) and like to see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photos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map.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4574"/>
            <a:ext cx="2855572" cy="47732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Adding and editing Waypoints</a:t>
            </a:r>
          </a:p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Taking Photos and moving them between Waypoints</a:t>
            </a:r>
          </a:p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Deleting Photos </a:t>
            </a:r>
            <a:r>
              <a:rPr lang="en-US" smtClean="0">
                <a:latin typeface="Arial" pitchFamily="34" charset="0"/>
                <a:cs typeface="Arial" pitchFamily="34" charset="0"/>
              </a:rPr>
              <a:t>and Waypoints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Mapping Photos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Demonstration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" y="116155"/>
            <a:ext cx="2569464" cy="3867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362200" y="1029031"/>
            <a:ext cx="2571750" cy="3867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2569464" cy="3867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2569464" cy="3867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Went Right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Interface Design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Android Intents and available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Ease of programming when familiar with Java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76275"/>
            <a:ext cx="3305175" cy="54959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228600" y="3124200"/>
            <a:ext cx="3505200" cy="3352800"/>
          </a:xfrm>
        </p:spPr>
        <p:txBody>
          <a:bodyPr/>
          <a:lstStyle>
            <a:extLst/>
          </a:lstStyle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Went Wrong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Maps Integration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 having an Android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Device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Android Emulator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7067"/>
            <a:ext cx="3305175" cy="549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619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8610600" cy="2286000"/>
          </a:xfrm>
        </p:spPr>
        <p:txBody>
          <a:bodyPr/>
          <a:lstStyle>
            <a:extLst/>
          </a:lstStyle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Key Items Learned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Easier to develop than equivalent iPhone applications (though the Android Development Toolkit for Eclipse is a bit wonky).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 parts are not as mature as they should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(I’m looking at you, Android Emulator),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but Android is changing FAST.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Built from the ground-up for modularity, reuse, and connectivity.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90600"/>
            <a:ext cx="2438400" cy="3667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915"/>
            <a:ext cx="6781800" cy="657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762500" cy="3209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2286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Ryszard Kilarski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emrys@bu.edu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WalkAbout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4574"/>
            <a:ext cx="2855572" cy="47732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22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162</Words>
  <Application>Microsoft Office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Classic Photo Album</vt:lpstr>
      <vt:lpstr>WalkAbout</vt:lpstr>
      <vt:lpstr>PowerPoint Presentation</vt:lpstr>
      <vt:lpstr>Demonstration</vt:lpstr>
      <vt:lpstr>PowerPoint Presentation</vt:lpstr>
      <vt:lpstr>PowerPoint Presentation</vt:lpstr>
      <vt:lpstr>PowerPoint Presentation</vt:lpstr>
      <vt:lpstr>WalkAbout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2013-04-29T14:44:45Z</dcterms:created>
  <dcterms:modified xsi:type="dcterms:W3CDTF">2013-05-01T21:02:25Z</dcterms:modified>
</cp:coreProperties>
</file>