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2" r:id="rId4"/>
    <p:sldId id="264" r:id="rId5"/>
    <p:sldId id="257" r:id="rId6"/>
    <p:sldId id="256" r:id="rId7"/>
    <p:sldId id="258" r:id="rId8"/>
    <p:sldId id="259" r:id="rId9"/>
    <p:sldId id="260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2D13-0C8E-BE32-43F6-C79FC980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12B0-BF3A-B04B-DDBA-9F0301852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59CA-8411-9492-FC05-DF5557A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C67F-030B-10EB-A770-69876902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2195-D7D2-FF4C-3D6E-587D8849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3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8A86-BADC-01EB-E1D8-75B0B09E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EF841-6E71-6D6F-1CAA-30742147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01E9-1E8A-8111-0618-8E0C7F19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8C48-571E-4EB7-A80E-95867FCB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62F2-867A-38D6-BBF7-9AFAF634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1E87B-F889-9FBF-22E9-986C87945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55EE0-FD90-D628-ADFD-527F61CA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15D24-FF5B-2D7A-6230-3DBFDE4D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4099F-5F60-418D-F2B0-BE8F9FC6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512E-AF6E-540E-919E-CF6C3179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D1B4-C2BC-C478-B69C-49EB178E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A9F5-A3AD-0F47-B4CD-D49F0036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ABA0-A7B3-9EA6-E9ED-8D35C7B9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EA97-1483-3268-9F7C-81BE0085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5ED6-B84E-4121-BCB1-FE4A9694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A2E8-BC6C-9010-B35E-1F7B3701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0AFDA-DD31-0028-A5C7-7F4B56FB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2CD81-0416-EDA2-9F2E-C1624DAD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71AFB-C54E-E50A-0DFE-C8C71A08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407C-E329-EFD7-9959-DA7A7A6B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6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79F0-A7D4-CC80-E6F7-DF3994A4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0F7C-71F8-3843-7896-50BE8D80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8C0D9-0034-C2A6-1107-17045318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7AB3-B2C1-E512-71EE-F8E255CB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E1C73-A204-5B72-300D-D8728362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6084-B3F1-6E3C-D393-2C73B540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3EB9-A548-BFAB-C231-EB9872D7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2F89A-FEB9-BFAF-7208-2BB9C54F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1E693-52A4-CF5D-0341-FFCF7621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7B5D0-8502-B223-77C5-F1D82EAEB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3AB48-02E6-FD7C-CF50-E00DA5AF7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D9FCB-E11F-7580-5008-05D60670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CF29C-E167-ACAB-72ED-A5507D1B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4F41-6C7A-ABF2-EAAD-CF79745E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FB5F-AB17-4E2C-8950-8D7ACE05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A895B-3E90-80DD-235A-A4F199DC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D16CD-8A3A-BC36-F3EA-70748B0E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0F112-655E-52C8-6A80-2795DA39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7E328-298A-B4B7-C928-7C2334C5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EC4CE-55E4-0C48-0D74-6B1698D0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F5929-A84E-776F-913B-1F9EF2BD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3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CEDC-F67F-CF5F-A4D1-4DC323D0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4021-2F5D-AC6D-C36F-A8E92896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71846-C239-D018-438E-3840243A3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13C71-6DE2-478E-4218-43FA5348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D9EF7-83AA-B679-A1AD-A2E5AA93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43A19-BFF6-2D11-FA5D-2426FDAF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9B2-3A61-72F9-8629-9AC9C2C0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FF1B0-64F6-2CA5-D15C-CB26FC968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DBE4-B1D8-B1E9-3303-B02172FB8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C6898-DB75-35BD-4618-5B0DC842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822E-D0D1-70F6-E623-3F35561A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C420D-B55E-274D-86AA-5CF621E1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A4198-8D6C-B46A-A380-3E9A22E1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8152-060E-C5E2-6348-774E06C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6803-1687-A8D1-0241-C52144AC6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E324-3EEB-4318-8850-6708ED24F87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3044-C4A5-D5C6-29A4-A51B9C90B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38F3-6FA9-7F15-EBFC-FA013EA4F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E381-D247-4BC4-AB35-6125196D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4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980AB-7FF9-A641-A567-1D5C5F47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79" y="0"/>
            <a:ext cx="518044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7E69A-006F-2029-5062-33D67CA5D40F}"/>
              </a:ext>
            </a:extLst>
          </p:cNvPr>
          <p:cNvSpPr txBox="1"/>
          <p:nvPr/>
        </p:nvSpPr>
        <p:spPr>
          <a:xfrm>
            <a:off x="1366261" y="3118282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Electrode IDs</a:t>
            </a:r>
          </a:p>
        </p:txBody>
      </p:sp>
    </p:spTree>
    <p:extLst>
      <p:ext uri="{BB962C8B-B14F-4D97-AF65-F5344CB8AC3E}">
        <p14:creationId xmlns:p14="http://schemas.microsoft.com/office/powerpoint/2010/main" val="111611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4961B6-029B-617F-D0AE-0BC14877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11" y="402224"/>
            <a:ext cx="4333875" cy="621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41BE9-F72B-0D2D-2FDC-E2AF9391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39" y="346368"/>
            <a:ext cx="4238625" cy="62579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8FC52-FF05-AB6A-05E7-39EDAA3B3993}"/>
              </a:ext>
            </a:extLst>
          </p:cNvPr>
          <p:cNvCxnSpPr>
            <a:cxnSpLocks/>
          </p:cNvCxnSpPr>
          <p:nvPr/>
        </p:nvCxnSpPr>
        <p:spPr>
          <a:xfrm>
            <a:off x="4678532" y="3178206"/>
            <a:ext cx="1899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BC5815-9F0F-AF87-B754-00175BB84736}"/>
              </a:ext>
            </a:extLst>
          </p:cNvPr>
          <p:cNvCxnSpPr>
            <a:cxnSpLocks/>
          </p:cNvCxnSpPr>
          <p:nvPr/>
        </p:nvCxnSpPr>
        <p:spPr>
          <a:xfrm>
            <a:off x="3170807" y="5425736"/>
            <a:ext cx="70118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8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E52CFB-9522-BC2D-686C-1E7A809C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51" y="0"/>
            <a:ext cx="518044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7CF42-DF2B-C0B0-78A6-70512B58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51" y="255648"/>
            <a:ext cx="42386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0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993E39-2846-FABF-5D88-43B9CA46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57" y="0"/>
            <a:ext cx="519810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991DA-BDAC-52CA-8529-CD892246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29" y="240484"/>
            <a:ext cx="42767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A84D4-4FAF-7891-DD23-038E2B56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74" y="0"/>
            <a:ext cx="355177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19252-A22F-76E0-138F-5E54E99B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51" y="899234"/>
            <a:ext cx="5541315" cy="44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A23A-27F3-E299-CEAE-4856EEBB3247}"/>
              </a:ext>
            </a:extLst>
          </p:cNvPr>
          <p:cNvSpPr txBox="1"/>
          <p:nvPr/>
        </p:nvSpPr>
        <p:spPr>
          <a:xfrm>
            <a:off x="7321474" y="5497101"/>
            <a:ext cx="3089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Zoomed in</a:t>
            </a:r>
          </a:p>
          <a:p>
            <a:r>
              <a:rPr lang="en-US" b="1" dirty="0"/>
              <a:t>Left</a:t>
            </a:r>
            <a:r>
              <a:rPr lang="en-US" dirty="0"/>
              <a:t>: electrode IDs </a:t>
            </a:r>
          </a:p>
          <a:p>
            <a:r>
              <a:rPr lang="en-US" b="1" dirty="0"/>
              <a:t>Right</a:t>
            </a:r>
            <a:r>
              <a:rPr lang="en-US" dirty="0"/>
              <a:t>: Ripple channels </a:t>
            </a:r>
          </a:p>
        </p:txBody>
      </p:sp>
    </p:spTree>
    <p:extLst>
      <p:ext uri="{BB962C8B-B14F-4D97-AF65-F5344CB8AC3E}">
        <p14:creationId xmlns:p14="http://schemas.microsoft.com/office/powerpoint/2010/main" val="359943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C1771-AA67-40F8-10BA-6F125C84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89" y="251349"/>
            <a:ext cx="4048124" cy="6515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28380-DD4E-B7A4-2E38-98D4CCFA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44" y="260227"/>
            <a:ext cx="3819525" cy="6515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540EEC-3680-59E0-F163-BD62DCD4BA13}"/>
              </a:ext>
            </a:extLst>
          </p:cNvPr>
          <p:cNvCxnSpPr>
            <a:cxnSpLocks/>
          </p:cNvCxnSpPr>
          <p:nvPr/>
        </p:nvCxnSpPr>
        <p:spPr>
          <a:xfrm>
            <a:off x="2476870" y="1455938"/>
            <a:ext cx="487384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18B5AC-B602-ABB0-79EA-13FF1F2A7237}"/>
              </a:ext>
            </a:extLst>
          </p:cNvPr>
          <p:cNvCxnSpPr>
            <a:cxnSpLocks/>
          </p:cNvCxnSpPr>
          <p:nvPr/>
        </p:nvCxnSpPr>
        <p:spPr>
          <a:xfrm>
            <a:off x="4651899" y="6178858"/>
            <a:ext cx="4918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0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17D6D-FB0E-17B7-1527-8B796C74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71" y="182619"/>
            <a:ext cx="4019550" cy="659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049CE-5A50-1398-3F09-8EEBA530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32" y="269105"/>
            <a:ext cx="3819525" cy="6515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D6768C-33AD-5F59-B5BD-41BA11D7B35D}"/>
              </a:ext>
            </a:extLst>
          </p:cNvPr>
          <p:cNvCxnSpPr>
            <a:cxnSpLocks/>
          </p:cNvCxnSpPr>
          <p:nvPr/>
        </p:nvCxnSpPr>
        <p:spPr>
          <a:xfrm>
            <a:off x="2485748" y="1447061"/>
            <a:ext cx="487384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656196-4998-0FF3-D2CB-344E1578FCB9}"/>
              </a:ext>
            </a:extLst>
          </p:cNvPr>
          <p:cNvCxnSpPr>
            <a:cxnSpLocks/>
          </p:cNvCxnSpPr>
          <p:nvPr/>
        </p:nvCxnSpPr>
        <p:spPr>
          <a:xfrm>
            <a:off x="4651899" y="6178858"/>
            <a:ext cx="4918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5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8C2503-37F6-D3D9-F786-11E5FB33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27" y="293565"/>
            <a:ext cx="4067175" cy="644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CB4D6-4E35-13FC-09FA-FF7BE9BA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86" y="315850"/>
            <a:ext cx="3819525" cy="63817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AEE83B-58F3-472C-CBCC-AC535A53D4C5}"/>
              </a:ext>
            </a:extLst>
          </p:cNvPr>
          <p:cNvCxnSpPr>
            <a:cxnSpLocks/>
          </p:cNvCxnSpPr>
          <p:nvPr/>
        </p:nvCxnSpPr>
        <p:spPr>
          <a:xfrm>
            <a:off x="2494626" y="1482571"/>
            <a:ext cx="489159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F48AE-F1F4-FD55-6D65-E00F67EF0873}"/>
              </a:ext>
            </a:extLst>
          </p:cNvPr>
          <p:cNvCxnSpPr>
            <a:cxnSpLocks/>
          </p:cNvCxnSpPr>
          <p:nvPr/>
        </p:nvCxnSpPr>
        <p:spPr>
          <a:xfrm>
            <a:off x="4678533" y="6196614"/>
            <a:ext cx="4918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5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D6F128-6AC8-6C74-6F2B-F25EC5B7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73" y="304985"/>
            <a:ext cx="4400550" cy="6419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BB8231-885E-70E8-238D-DE13099E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32" y="191497"/>
            <a:ext cx="4044611" cy="64750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50488C-5BBE-AEC5-FD30-638BDD866AC7}"/>
              </a:ext>
            </a:extLst>
          </p:cNvPr>
          <p:cNvCxnSpPr>
            <a:cxnSpLocks/>
          </p:cNvCxnSpPr>
          <p:nvPr/>
        </p:nvCxnSpPr>
        <p:spPr>
          <a:xfrm flipV="1">
            <a:off x="3018408" y="5397623"/>
            <a:ext cx="3077592" cy="710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703A4F-6D4C-5D0E-32E8-4E516D22EAB8}"/>
              </a:ext>
            </a:extLst>
          </p:cNvPr>
          <p:cNvCxnSpPr>
            <a:cxnSpLocks/>
          </p:cNvCxnSpPr>
          <p:nvPr/>
        </p:nvCxnSpPr>
        <p:spPr>
          <a:xfrm flipV="1">
            <a:off x="4514295" y="1216241"/>
            <a:ext cx="4745115" cy="489159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50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49CA057-8BD5-7BD7-2267-CCC239BC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73" y="304985"/>
            <a:ext cx="4400550" cy="641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16C85-E339-C772-1032-FC520879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36" y="220477"/>
            <a:ext cx="3786512" cy="641704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887C5-6F19-89C7-37CD-018181E8D408}"/>
              </a:ext>
            </a:extLst>
          </p:cNvPr>
          <p:cNvCxnSpPr>
            <a:cxnSpLocks/>
          </p:cNvCxnSpPr>
          <p:nvPr/>
        </p:nvCxnSpPr>
        <p:spPr>
          <a:xfrm flipV="1">
            <a:off x="3142695" y="5388746"/>
            <a:ext cx="2953305" cy="715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40F2F7-CE27-10E5-CF00-C5E278933A78}"/>
              </a:ext>
            </a:extLst>
          </p:cNvPr>
          <p:cNvCxnSpPr>
            <a:cxnSpLocks/>
          </p:cNvCxnSpPr>
          <p:nvPr/>
        </p:nvCxnSpPr>
        <p:spPr>
          <a:xfrm flipV="1">
            <a:off x="4536489" y="1233996"/>
            <a:ext cx="4731798" cy="48701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1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DD11D3-4899-88E0-FCCF-E8B6494D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03" y="214312"/>
            <a:ext cx="4324350" cy="642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0CDED-2289-A2B5-6EE8-DEB1323F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36" y="220477"/>
            <a:ext cx="3786512" cy="64170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98C6DE-8D4B-239B-38B8-5DB1CDABB7A3}"/>
              </a:ext>
            </a:extLst>
          </p:cNvPr>
          <p:cNvCxnSpPr>
            <a:cxnSpLocks/>
          </p:cNvCxnSpPr>
          <p:nvPr/>
        </p:nvCxnSpPr>
        <p:spPr>
          <a:xfrm flipV="1">
            <a:off x="3142695" y="5406501"/>
            <a:ext cx="2876365" cy="6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1B9982-07F0-E9A7-1DEA-74AA50B47AF2}"/>
              </a:ext>
            </a:extLst>
          </p:cNvPr>
          <p:cNvCxnSpPr>
            <a:cxnSpLocks/>
          </p:cNvCxnSpPr>
          <p:nvPr/>
        </p:nvCxnSpPr>
        <p:spPr>
          <a:xfrm flipV="1">
            <a:off x="4536489" y="1233996"/>
            <a:ext cx="4731798" cy="48701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1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B28323-2F5D-7155-9A1C-43DF8226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377" y="366712"/>
            <a:ext cx="4286250" cy="6276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0DCDB-FD82-8BA6-7C42-5FEF5B0F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27" y="357834"/>
            <a:ext cx="4238625" cy="62674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8DE6CF-1B6F-4DBA-97FF-5E3AB2C62A47}"/>
              </a:ext>
            </a:extLst>
          </p:cNvPr>
          <p:cNvCxnSpPr>
            <a:cxnSpLocks/>
          </p:cNvCxnSpPr>
          <p:nvPr/>
        </p:nvCxnSpPr>
        <p:spPr>
          <a:xfrm>
            <a:off x="4678532" y="3178206"/>
            <a:ext cx="1899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7D9EB7-18BD-EFBC-50F0-7B781F6103F2}"/>
              </a:ext>
            </a:extLst>
          </p:cNvPr>
          <p:cNvCxnSpPr>
            <a:cxnSpLocks/>
          </p:cNvCxnSpPr>
          <p:nvPr/>
        </p:nvCxnSpPr>
        <p:spPr>
          <a:xfrm>
            <a:off x="3170807" y="5425736"/>
            <a:ext cx="70118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1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AFC6EA-469A-DB98-CFA6-BF1F7D06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67" y="402224"/>
            <a:ext cx="4333875" cy="621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54870-C6A6-201E-6FE1-CD4E5AF3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77" y="366712"/>
            <a:ext cx="4286250" cy="62769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6B7731-AE50-C43D-CF86-CAA604E2DAE8}"/>
              </a:ext>
            </a:extLst>
          </p:cNvPr>
          <p:cNvCxnSpPr>
            <a:cxnSpLocks/>
          </p:cNvCxnSpPr>
          <p:nvPr/>
        </p:nvCxnSpPr>
        <p:spPr>
          <a:xfrm>
            <a:off x="4678532" y="3178206"/>
            <a:ext cx="1899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6AE6B-ACE2-3CEB-19D2-DC5373F49A19}"/>
              </a:ext>
            </a:extLst>
          </p:cNvPr>
          <p:cNvCxnSpPr>
            <a:cxnSpLocks/>
          </p:cNvCxnSpPr>
          <p:nvPr/>
        </p:nvCxnSpPr>
        <p:spPr>
          <a:xfrm>
            <a:off x="3170807" y="5425736"/>
            <a:ext cx="70118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9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12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robinkim96@outlook.com</dc:creator>
  <cp:lastModifiedBy>Robin Kim</cp:lastModifiedBy>
  <cp:revision>1</cp:revision>
  <dcterms:created xsi:type="dcterms:W3CDTF">2023-10-22T20:12:50Z</dcterms:created>
  <dcterms:modified xsi:type="dcterms:W3CDTF">2023-10-23T04:57:30Z</dcterms:modified>
</cp:coreProperties>
</file>