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3EC-1ADF-CC81-3484-CBF855E8C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7B433-DE7A-2D3B-F96E-B54EC642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AEE5-9D87-7891-E8DB-C0112426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FCBD-D941-3DE8-9C2B-8E47082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A8EA-19B0-D8BE-A18E-6E5CF73A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D3B-51C4-D614-9437-FBC47373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988A-07AF-EF1C-D227-049C48DCB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0EC2-22B0-BA28-E79E-0B1BF12C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F1BB-AC7A-E0DE-3110-7EE2B3FC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9D8E-1403-16E5-9EEC-90982810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7E6B4-D334-7752-A515-A6CB47CDE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74279-F621-34A5-9A6C-3B583E25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3547-EAB1-3EB7-0A05-00A7AE8F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B32F-B23E-0974-5804-2E30D33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378C-1E87-944B-5642-8703A48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6D63-93EE-9761-1270-854D6CE9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BB7A-5446-AB33-491A-E756ABDA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2928-D57C-9302-EC0F-56D60974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BDD9-A1CB-6657-559E-F5D34ED4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1B7-A811-7FA7-743B-61A1F06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18D-CE66-7CCB-7CC9-19F3C15A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3CB7-43F8-7401-266A-9A81B7CA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06CB-02DD-078A-3F04-4721ED5B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5693-5C47-4306-32EB-4A7735CF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66EB-DE8C-2261-B190-AA59B24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0613-4AEE-6781-7916-91ED0253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6EB8-864B-BE58-584C-A8B366A25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EF859-EEF1-4FC2-B325-0A4060FB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11E19-F3D7-D180-750A-86972E01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849A-84C4-1ED7-9CF2-A39234D2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4BEB-5874-1C38-14C9-BD8B5A7F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1B1E-2C33-900E-939A-5755F8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AB50-6495-ED06-0127-40FD34A1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937E8-4317-D612-A49C-BDCB5DBA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C17B6-51B3-AD74-A8E5-8E8BEAAE1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549A9-F5BF-45E2-2CD4-A089CFA2F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95A09-5515-899B-C59A-C08223A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CFA4D-6CF2-BEF4-857C-72A71A24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5F6A3-516E-9875-564D-80FDF02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1F68-4CAE-E0B3-8C09-57DC2AC2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9215-13F6-7034-D96C-2DD6205A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84711-DFD7-3ED8-1382-E9D65608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EF0BD-9E43-99E4-CDE7-F12488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72075-1837-08AD-FAB0-98FBDC34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556D4-F0AA-74A2-6823-32FCE7F6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D5A50-4D82-907F-6B06-D4F35DB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C657-3EA1-B233-0B04-7A76C4E4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99B7-8359-E845-1E61-B0A903C6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7CE9-A0E2-6F74-EFD1-96BA1816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01E7-AC3B-C9CE-4FB7-6AB7DE87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55D-C323-2144-1D79-D0FF823F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6AF4-BB07-6C9E-F5DB-15170315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57DC-5B1D-BCE5-74F1-1E5E4907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6C35F-BE43-23D7-47CB-1291BBB6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C7FB-9105-393E-4EF7-AAFBC15E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798D-D042-FF10-3AD8-701C0793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F4ED-BC5F-73DE-ACF6-02F2EE8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B801-3E00-F507-4F33-9F1B80E2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484A0-4272-686E-BAD5-EE1666CD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670D-D59E-2BE3-F49B-1F44A0BD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1F81-4375-A132-E8FC-F148FDF0C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14CE-C1EB-46D3-BB1D-CF5F15071ED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9074-BDA1-2222-36C8-B112880D7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1A45-ECD3-70AE-BFE6-FFA2F9A54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AC16-3381-4256-A870-B6E4C724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55A55-B968-CA86-C5CE-79BCAF96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56849" y="1049655"/>
            <a:ext cx="1299570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9DCF2-5F56-9787-4978-14FD354B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9" y="4066341"/>
            <a:ext cx="6761471" cy="1742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2286D-B4F0-E0F6-6495-57DB05EFA59E}"/>
              </a:ext>
            </a:extLst>
          </p:cNvPr>
          <p:cNvSpPr txBox="1"/>
          <p:nvPr/>
        </p:nvSpPr>
        <p:spPr>
          <a:xfrm>
            <a:off x="754560" y="3077111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Z2</a:t>
            </a:r>
          </a:p>
          <a:p>
            <a:r>
              <a:rPr lang="en-US" dirty="0"/>
              <a:t>J4 </a:t>
            </a:r>
            <a:r>
              <a:rPr lang="en-US" dirty="0">
                <a:sym typeface="Wingdings" panose="05000000000000000000" pitchFamily="2" charset="2"/>
              </a:rPr>
              <a:t> Z1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1D7E5-F397-CF99-7E52-AF6A272B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351" y="1785103"/>
            <a:ext cx="1428750" cy="4562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8750A-0AB1-6ACC-8BE9-9443878E4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999744" y="1785102"/>
            <a:ext cx="1455693" cy="45624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90A72-80B2-DD32-5A7E-E924FAD88BB5}"/>
              </a:ext>
            </a:extLst>
          </p:cNvPr>
          <p:cNvCxnSpPr>
            <a:cxnSpLocks/>
          </p:cNvCxnSpPr>
          <p:nvPr/>
        </p:nvCxnSpPr>
        <p:spPr>
          <a:xfrm flipH="1">
            <a:off x="3531140" y="2926080"/>
            <a:ext cx="4181370" cy="138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6748D-556D-1588-2505-E3A3805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215" y="570261"/>
            <a:ext cx="129957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64F48-ECBA-768A-A88A-5A045A27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522481" y="1768934"/>
            <a:ext cx="1455693" cy="456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3A9DB-0091-A62F-E065-D6CB69A3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11" y="1768934"/>
            <a:ext cx="1428750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1C66-BE06-3B49-B05E-4AE2FA398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582"/>
          <a:stretch/>
        </p:blipFill>
        <p:spPr>
          <a:xfrm rot="16200000">
            <a:off x="-681913" y="2779215"/>
            <a:ext cx="6244785" cy="1299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F459D-1B33-1E4A-A6DD-8DEDB3763E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152"/>
          <a:stretch/>
        </p:blipFill>
        <p:spPr>
          <a:xfrm rot="16200000">
            <a:off x="6325394" y="2779215"/>
            <a:ext cx="6468356" cy="129957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52CB19-886D-26F0-436A-C22828413458}"/>
              </a:ext>
            </a:extLst>
          </p:cNvPr>
          <p:cNvCxnSpPr>
            <a:cxnSpLocks/>
          </p:cNvCxnSpPr>
          <p:nvPr/>
        </p:nvCxnSpPr>
        <p:spPr>
          <a:xfrm>
            <a:off x="2387213" y="570260"/>
            <a:ext cx="2162387" cy="1761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4D66-F1ED-8B3E-4846-509592A61F27}"/>
              </a:ext>
            </a:extLst>
          </p:cNvPr>
          <p:cNvCxnSpPr>
            <a:cxnSpLocks/>
          </p:cNvCxnSpPr>
          <p:nvPr/>
        </p:nvCxnSpPr>
        <p:spPr>
          <a:xfrm>
            <a:off x="2791003" y="665825"/>
            <a:ext cx="1303624" cy="1768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2104AD-8476-8796-B0D4-381EEC74D41C}"/>
              </a:ext>
            </a:extLst>
          </p:cNvPr>
          <p:cNvCxnSpPr>
            <a:cxnSpLocks/>
          </p:cNvCxnSpPr>
          <p:nvPr/>
        </p:nvCxnSpPr>
        <p:spPr>
          <a:xfrm flipH="1">
            <a:off x="7334124" y="472339"/>
            <a:ext cx="2225448" cy="1517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C8B04-EBEB-46A0-797D-ED16258C8934}"/>
              </a:ext>
            </a:extLst>
          </p:cNvPr>
          <p:cNvCxnSpPr>
            <a:cxnSpLocks/>
          </p:cNvCxnSpPr>
          <p:nvPr/>
        </p:nvCxnSpPr>
        <p:spPr>
          <a:xfrm flipH="1">
            <a:off x="8138766" y="609567"/>
            <a:ext cx="1083267" cy="1443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F232B-FC2B-6BF1-0D4A-48E60206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7" y="2693726"/>
            <a:ext cx="5829300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27CC2-B542-37AD-8F2C-F9A408AD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292" y="1289902"/>
            <a:ext cx="2689934" cy="44832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7004E-F3D9-5EA7-2986-07F1F5B84A7E}"/>
              </a:ext>
            </a:extLst>
          </p:cNvPr>
          <p:cNvCxnSpPr/>
          <p:nvPr/>
        </p:nvCxnSpPr>
        <p:spPr>
          <a:xfrm flipV="1">
            <a:off x="1908699" y="1740023"/>
            <a:ext cx="6897950" cy="110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D043EE-57BE-EBB0-54D5-C0C32B611E7E}"/>
              </a:ext>
            </a:extLst>
          </p:cNvPr>
          <p:cNvCxnSpPr>
            <a:cxnSpLocks/>
          </p:cNvCxnSpPr>
          <p:nvPr/>
        </p:nvCxnSpPr>
        <p:spPr>
          <a:xfrm flipV="1">
            <a:off x="2132120" y="1855433"/>
            <a:ext cx="6612385" cy="108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robinkim96@outlook.com</dc:creator>
  <cp:lastModifiedBy>Robin Kim</cp:lastModifiedBy>
  <cp:revision>4</cp:revision>
  <dcterms:created xsi:type="dcterms:W3CDTF">2023-10-10T15:48:09Z</dcterms:created>
  <dcterms:modified xsi:type="dcterms:W3CDTF">2023-10-23T05:02:29Z</dcterms:modified>
</cp:coreProperties>
</file>