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228600"/>
            <a:ext cx="4196080" cy="3147060"/>
          </a:xfrm>
          <a:prstGeom prst="rect">
            <a:avLst/>
          </a:prstGeom>
        </p:spPr>
      </p:pic>
      <p:pic>
        <p:nvPicPr>
          <p:cNvPr id="3" name="Picture 2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228600"/>
            <a:ext cx="4196080" cy="3147060"/>
          </a:xfrm>
          <a:prstGeom prst="rect">
            <a:avLst/>
          </a:prstGeom>
        </p:spPr>
      </p:pic>
      <p:pic>
        <p:nvPicPr>
          <p:cNvPr id="4" name="Picture 3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3421379"/>
            <a:ext cx="4196080" cy="314706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3421379"/>
            <a:ext cx="419608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228600"/>
            <a:ext cx="4196080" cy="3147060"/>
          </a:xfrm>
          <a:prstGeom prst="rect">
            <a:avLst/>
          </a:prstGeom>
        </p:spPr>
      </p:pic>
      <p:pic>
        <p:nvPicPr>
          <p:cNvPr id="3" name="Picture 2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228600"/>
            <a:ext cx="4196080" cy="3147060"/>
          </a:xfrm>
          <a:prstGeom prst="rect">
            <a:avLst/>
          </a:prstGeom>
        </p:spPr>
      </p:pic>
      <p:pic>
        <p:nvPicPr>
          <p:cNvPr id="4" name="Picture 3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3421379"/>
            <a:ext cx="4196080" cy="314706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3421379"/>
            <a:ext cx="419608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228600"/>
            <a:ext cx="4196080" cy="3147060"/>
          </a:xfrm>
          <a:prstGeom prst="rect">
            <a:avLst/>
          </a:prstGeom>
        </p:spPr>
      </p:pic>
      <p:pic>
        <p:nvPicPr>
          <p:cNvPr id="3" name="Picture 2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228600"/>
            <a:ext cx="4196080" cy="3147060"/>
          </a:xfrm>
          <a:prstGeom prst="rect">
            <a:avLst/>
          </a:prstGeom>
        </p:spPr>
      </p:pic>
      <p:pic>
        <p:nvPicPr>
          <p:cNvPr id="4" name="Picture 3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3421379"/>
            <a:ext cx="4196080" cy="314706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3421379"/>
            <a:ext cx="419608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228600"/>
            <a:ext cx="4196080" cy="3147060"/>
          </a:xfrm>
          <a:prstGeom prst="rect">
            <a:avLst/>
          </a:prstGeom>
        </p:spPr>
      </p:pic>
      <p:pic>
        <p:nvPicPr>
          <p:cNvPr id="3" name="Picture 2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228600"/>
            <a:ext cx="4196080" cy="3147060"/>
          </a:xfrm>
          <a:prstGeom prst="rect">
            <a:avLst/>
          </a:prstGeom>
        </p:spPr>
      </p:pic>
      <p:pic>
        <p:nvPicPr>
          <p:cNvPr id="4" name="Picture 3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3421379"/>
            <a:ext cx="4196080" cy="314706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3421379"/>
            <a:ext cx="419608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228600"/>
            <a:ext cx="4196080" cy="3147060"/>
          </a:xfrm>
          <a:prstGeom prst="rect">
            <a:avLst/>
          </a:prstGeom>
        </p:spPr>
      </p:pic>
      <p:pic>
        <p:nvPicPr>
          <p:cNvPr id="3" name="Picture 2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228600"/>
            <a:ext cx="4196080" cy="3147060"/>
          </a:xfrm>
          <a:prstGeom prst="rect">
            <a:avLst/>
          </a:prstGeom>
        </p:spPr>
      </p:pic>
      <p:pic>
        <p:nvPicPr>
          <p:cNvPr id="4" name="Picture 3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3421379"/>
            <a:ext cx="4196080" cy="314706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3421379"/>
            <a:ext cx="419608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228600"/>
            <a:ext cx="4196080" cy="3147060"/>
          </a:xfrm>
          <a:prstGeom prst="rect">
            <a:avLst/>
          </a:prstGeom>
        </p:spPr>
      </p:pic>
      <p:pic>
        <p:nvPicPr>
          <p:cNvPr id="3" name="Picture 2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228600"/>
            <a:ext cx="4196080" cy="3147060"/>
          </a:xfrm>
          <a:prstGeom prst="rect">
            <a:avLst/>
          </a:prstGeom>
        </p:spPr>
      </p:pic>
      <p:pic>
        <p:nvPicPr>
          <p:cNvPr id="4" name="Picture 3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3421379"/>
            <a:ext cx="4196080" cy="314706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3421379"/>
            <a:ext cx="419608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228600"/>
            <a:ext cx="4196080" cy="3147060"/>
          </a:xfrm>
          <a:prstGeom prst="rect">
            <a:avLst/>
          </a:prstGeom>
        </p:spPr>
      </p:pic>
      <p:pic>
        <p:nvPicPr>
          <p:cNvPr id="3" name="Picture 2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228600"/>
            <a:ext cx="4196080" cy="3147060"/>
          </a:xfrm>
          <a:prstGeom prst="rect">
            <a:avLst/>
          </a:prstGeom>
        </p:spPr>
      </p:pic>
      <p:pic>
        <p:nvPicPr>
          <p:cNvPr id="4" name="Picture 3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3421379"/>
            <a:ext cx="4196080" cy="314706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3421379"/>
            <a:ext cx="419608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228600"/>
            <a:ext cx="4196080" cy="3147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