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(0.4, 0.3, 0)</a:t>
            </a:r>
          </a:p>
        </p:txBody>
      </p:sp>
      <p:pic>
        <p:nvPicPr>
          <p:cNvPr id="3" name="Picture 2" descr="merge_corr_diff_thresh_0.4_template_diff_thresh_0.3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(0.4, 0.45, 0)</a:t>
            </a:r>
          </a:p>
        </p:txBody>
      </p:sp>
      <p:pic>
        <p:nvPicPr>
          <p:cNvPr id="3" name="Picture 2" descr="merge_corr_diff_thresh_0.4_template_diff_thresh_0.4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4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_template_diff_thresh_0.4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(0.4, 0.45, 1)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(0.4, 0.45, 2)</a:t>
            </a:r>
          </a:p>
        </p:txBody>
      </p:sp>
      <p:pic>
        <p:nvPicPr>
          <p:cNvPr id="3" name="Picture 2" descr="merge_corr_diff_thresh_0.4_template_diff_thresh_0.4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4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_template_diff_thresh_0.4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(0.4, 0.5, 0)</a:t>
            </a:r>
          </a:p>
        </p:txBody>
      </p:sp>
      <p:pic>
        <p:nvPicPr>
          <p:cNvPr id="3" name="Picture 2" descr="merge_corr_diff_thresh_0.4_template_diff_thresh_0.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_template_diff_thresh_0.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(0.4, 0.5, 1)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(0.4, 0.5, 2)</a:t>
            </a:r>
          </a:p>
        </p:txBody>
      </p:sp>
      <p:pic>
        <p:nvPicPr>
          <p:cNvPr id="3" name="Picture 2" descr="merge_corr_diff_thresh_0.4_template_diff_thresh_0.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(0.45, 0.3, 0)</a:t>
            </a:r>
          </a:p>
        </p:txBody>
      </p:sp>
      <p:pic>
        <p:nvPicPr>
          <p:cNvPr id="3" name="Picture 2" descr="merge_corr_diff_thresh_0.45_template_diff_thresh_0.3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(0.45, 0.3, 1)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(0.45, 0.3, 2)</a:t>
            </a:r>
          </a:p>
        </p:txBody>
      </p:sp>
      <p:pic>
        <p:nvPicPr>
          <p:cNvPr id="3" name="Picture 2" descr="merge_corr_diff_thresh_0.45_template_diff_thresh_0.3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3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(0.45, 0.35, 0)</a:t>
            </a:r>
          </a:p>
        </p:txBody>
      </p:sp>
      <p:pic>
        <p:nvPicPr>
          <p:cNvPr id="3" name="Picture 2" descr="merge_corr_diff_thresh_0.45_template_diff_thresh_0.3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(0.4, 0.3, 1)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(0.45, 0.35, 1)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(0.45, 0.35, 2)</a:t>
            </a:r>
          </a:p>
        </p:txBody>
      </p:sp>
      <p:pic>
        <p:nvPicPr>
          <p:cNvPr id="3" name="Picture 2" descr="merge_corr_diff_thresh_0.45_template_diff_thresh_0.3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3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(0.45, 0.4, 0)</a:t>
            </a:r>
          </a:p>
        </p:txBody>
      </p:sp>
      <p:pic>
        <p:nvPicPr>
          <p:cNvPr id="3" name="Picture 2" descr="merge_corr_diff_thresh_0.45_template_diff_thresh_0.4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4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(0.45, 0.4, 1)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(0.45, 0.4, 2)</a:t>
            </a:r>
          </a:p>
        </p:txBody>
      </p:sp>
      <p:pic>
        <p:nvPicPr>
          <p:cNvPr id="3" name="Picture 2" descr="merge_corr_diff_thresh_0.45_template_diff_thresh_0.4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4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(0.45, 0.45, 0)</a:t>
            </a:r>
          </a:p>
        </p:txBody>
      </p:sp>
      <p:pic>
        <p:nvPicPr>
          <p:cNvPr id="3" name="Picture 2" descr="merge_corr_diff_thresh_0.45_template_diff_thresh_0.4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4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5_template_diff_thresh_0.4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(0.45, 0.45, 1)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(0.45, 0.45, 2)</a:t>
            </a:r>
          </a:p>
        </p:txBody>
      </p:sp>
      <p:pic>
        <p:nvPicPr>
          <p:cNvPr id="3" name="Picture 2" descr="merge_corr_diff_thresh_0.45_template_diff_thresh_0.4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4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5_template_diff_thresh_0.4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corr_diff_thresh_0.45_template_diff_thresh_0.45_censored_period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(0.45, 0.5, 0)</a:t>
            </a:r>
          </a:p>
        </p:txBody>
      </p:sp>
      <p:pic>
        <p:nvPicPr>
          <p:cNvPr id="3" name="Picture 2" descr="merge_corr_diff_thresh_0.45_template_diff_thresh_0.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5_template_diff_thresh_0.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(0.45, 0.5, 1)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(0.4, 0.3, 2)</a:t>
            </a:r>
          </a:p>
        </p:txBody>
      </p:sp>
      <p:pic>
        <p:nvPicPr>
          <p:cNvPr id="3" name="Picture 2" descr="merge_corr_diff_thresh_0.4_template_diff_thresh_0.3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3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(0.45, 0.5, 2)</a:t>
            </a:r>
          </a:p>
        </p:txBody>
      </p:sp>
      <p:pic>
        <p:nvPicPr>
          <p:cNvPr id="3" name="Picture 2" descr="merge_corr_diff_thresh_0.45_template_diff_thresh_0.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5_template_diff_thresh_0.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45_template_diff_thresh_0.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(0.5, 0.3, 0)</a:t>
            </a:r>
          </a:p>
        </p:txBody>
      </p:sp>
      <p:pic>
        <p:nvPicPr>
          <p:cNvPr id="3" name="Picture 2" descr="merge_corr_diff_thresh_0.5_template_diff_thresh_0.3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(0.5, 0.3, 1)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(0.5, 0.3, 2)</a:t>
            </a:r>
          </a:p>
        </p:txBody>
      </p:sp>
      <p:pic>
        <p:nvPicPr>
          <p:cNvPr id="3" name="Picture 2" descr="merge_corr_diff_thresh_0.5_template_diff_thresh_0.3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3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(0.5, 0.35, 0)</a:t>
            </a:r>
          </a:p>
        </p:txBody>
      </p:sp>
      <p:pic>
        <p:nvPicPr>
          <p:cNvPr id="3" name="Picture 2" descr="merge_corr_diff_thresh_0.5_template_diff_thresh_0.3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(0.5, 0.35, 1)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(0.5, 0.35, 2)</a:t>
            </a:r>
          </a:p>
        </p:txBody>
      </p:sp>
      <p:pic>
        <p:nvPicPr>
          <p:cNvPr id="3" name="Picture 2" descr="merge_corr_diff_thresh_0.5_template_diff_thresh_0.3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3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(0.5, 0.4, 0)</a:t>
            </a:r>
          </a:p>
        </p:txBody>
      </p:sp>
      <p:pic>
        <p:nvPicPr>
          <p:cNvPr id="3" name="Picture 2" descr="merge_corr_diff_thresh_0.5_template_diff_thresh_0.4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4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(0.5, 0.4, 1)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(0.5, 0.4, 2)</a:t>
            </a:r>
          </a:p>
        </p:txBody>
      </p:sp>
      <p:pic>
        <p:nvPicPr>
          <p:cNvPr id="3" name="Picture 2" descr="merge_corr_diff_thresh_0.5_template_diff_thresh_0.4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4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(0.4, 0.35, 0)</a:t>
            </a:r>
          </a:p>
        </p:txBody>
      </p:sp>
      <p:pic>
        <p:nvPicPr>
          <p:cNvPr id="3" name="Picture 2" descr="merge_corr_diff_thresh_0.4_template_diff_thresh_0.3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(0.5, 0.45, 0)</a:t>
            </a:r>
          </a:p>
        </p:txBody>
      </p:sp>
      <p:pic>
        <p:nvPicPr>
          <p:cNvPr id="3" name="Picture 2" descr="merge_corr_diff_thresh_0.5_template_diff_thresh_0.4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4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_template_diff_thresh_0.4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(0.5, 0.45, 1)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(0.5, 0.45, 2)</a:t>
            </a:r>
          </a:p>
        </p:txBody>
      </p:sp>
      <p:pic>
        <p:nvPicPr>
          <p:cNvPr id="3" name="Picture 2" descr="merge_corr_diff_thresh_0.5_template_diff_thresh_0.4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4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_template_diff_thresh_0.4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corr_diff_thresh_0.5_template_diff_thresh_0.45_censored_period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(0.5, 0.5, 0)</a:t>
            </a:r>
          </a:p>
        </p:txBody>
      </p:sp>
      <p:pic>
        <p:nvPicPr>
          <p:cNvPr id="3" name="Picture 2" descr="merge_corr_diff_thresh_0.5_template_diff_thresh_0.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_template_diff_thresh_0.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(0.5, 0.5, 1)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(0.5, 0.5, 2)</a:t>
            </a:r>
          </a:p>
        </p:txBody>
      </p:sp>
      <p:pic>
        <p:nvPicPr>
          <p:cNvPr id="3" name="Picture 2" descr="merge_corr_diff_thresh_0.5_template_diff_thresh_0.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_template_diff_thresh_0.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_template_diff_thresh_0.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(0.55, 0.3, 0)</a:t>
            </a:r>
          </a:p>
        </p:txBody>
      </p:sp>
      <p:pic>
        <p:nvPicPr>
          <p:cNvPr id="3" name="Picture 2" descr="merge_corr_diff_thresh_0.55_template_diff_thresh_0.3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(0.55, 0.3, 1)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(0.55, 0.3, 2)</a:t>
            </a:r>
          </a:p>
        </p:txBody>
      </p:sp>
      <p:pic>
        <p:nvPicPr>
          <p:cNvPr id="3" name="Picture 2" descr="merge_corr_diff_thresh_0.55_template_diff_thresh_0.3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3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(0.55, 0.35, 0)</a:t>
            </a:r>
          </a:p>
        </p:txBody>
      </p:sp>
      <p:pic>
        <p:nvPicPr>
          <p:cNvPr id="3" name="Picture 2" descr="merge_corr_diff_thresh_0.55_template_diff_thresh_0.3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(0.4, 0.35, 1)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(0.55, 0.35, 1)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(0.55, 0.35, 2)</a:t>
            </a:r>
          </a:p>
        </p:txBody>
      </p:sp>
      <p:pic>
        <p:nvPicPr>
          <p:cNvPr id="3" name="Picture 2" descr="merge_corr_diff_thresh_0.55_template_diff_thresh_0.3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3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(0.55, 0.4, 0)</a:t>
            </a:r>
          </a:p>
        </p:txBody>
      </p:sp>
      <p:pic>
        <p:nvPicPr>
          <p:cNvPr id="3" name="Picture 2" descr="merge_corr_diff_thresh_0.55_template_diff_thresh_0.4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4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(0.55, 0.4, 1)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(0.55, 0.4, 2)</a:t>
            </a:r>
          </a:p>
        </p:txBody>
      </p:sp>
      <p:pic>
        <p:nvPicPr>
          <p:cNvPr id="3" name="Picture 2" descr="merge_corr_diff_thresh_0.55_template_diff_thresh_0.4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4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(0.55, 0.45, 0)</a:t>
            </a:r>
          </a:p>
        </p:txBody>
      </p:sp>
      <p:pic>
        <p:nvPicPr>
          <p:cNvPr id="3" name="Picture 2" descr="merge_corr_diff_thresh_0.55_template_diff_thresh_0.4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4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5_template_diff_thresh_0.4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(0.55, 0.45, 1)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(0.55, 0.45, 2)</a:t>
            </a:r>
          </a:p>
        </p:txBody>
      </p:sp>
      <p:pic>
        <p:nvPicPr>
          <p:cNvPr id="3" name="Picture 2" descr="merge_corr_diff_thresh_0.55_template_diff_thresh_0.4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4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5_template_diff_thresh_0.4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corr_diff_thresh_0.55_template_diff_thresh_0.45_censored_period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(0.55, 0.5, 0)</a:t>
            </a:r>
          </a:p>
        </p:txBody>
      </p:sp>
      <p:pic>
        <p:nvPicPr>
          <p:cNvPr id="3" name="Picture 2" descr="merge_corr_diff_thresh_0.55_template_diff_thresh_0.5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5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5_template_diff_thresh_0.5_censored_period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(0.55, 0.5, 1)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(0.4, 0.35, 2)</a:t>
            </a:r>
          </a:p>
        </p:txBody>
      </p:sp>
      <p:pic>
        <p:nvPicPr>
          <p:cNvPr id="3" name="Picture 2" descr="merge_corr_diff_thresh_0.4_template_diff_thresh_0.3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3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(0.55, 0.5, 2)</a:t>
            </a:r>
          </a:p>
        </p:txBody>
      </p:sp>
      <p:pic>
        <p:nvPicPr>
          <p:cNvPr id="3" name="Picture 2" descr="merge_corr_diff_thresh_0.55_template_diff_thresh_0.5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55_template_diff_thresh_0.5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corr_diff_thresh_0.55_template_diff_thresh_0.5_censored_period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(0.4, 0.4, 0)</a:t>
            </a:r>
          </a:p>
        </p:txBody>
      </p:sp>
      <p:pic>
        <p:nvPicPr>
          <p:cNvPr id="3" name="Picture 2" descr="merge_corr_diff_thresh_0.4_template_diff_thresh_0.4_censored_period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4_censored_period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(0.4, 0.4, 1)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(0.4, 0.4, 2)</a:t>
            </a:r>
          </a:p>
        </p:txBody>
      </p:sp>
      <p:pic>
        <p:nvPicPr>
          <p:cNvPr id="3" name="Picture 2" descr="merge_corr_diff_thresh_0.4_template_diff_thresh_0.4_censored_perio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corr_diff_thresh_0.4_template_diff_thresh_0.4_censored_perio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