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image" Target="../media/image22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Relationship Id="rId4" Type="http://schemas.openxmlformats.org/officeDocument/2006/relationships/image" Target="../media/image25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6.png"/><Relationship Id="rId3" Type="http://schemas.openxmlformats.org/officeDocument/2006/relationships/image" Target="../media/image27.png"/><Relationship Id="rId4" Type="http://schemas.openxmlformats.org/officeDocument/2006/relationships/image" Target="../media/image28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9.png"/><Relationship Id="rId3" Type="http://schemas.openxmlformats.org/officeDocument/2006/relationships/image" Target="../media/image30.png"/><Relationship Id="rId4" Type="http://schemas.openxmlformats.org/officeDocument/2006/relationships/image" Target="../media/image31.png"/><Relationship Id="rId5" Type="http://schemas.openxmlformats.org/officeDocument/2006/relationships/image" Target="../media/image32.png"/><Relationship Id="rId6" Type="http://schemas.openxmlformats.org/officeDocument/2006/relationships/image" Target="../media/image33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4.png"/><Relationship Id="rId3" Type="http://schemas.openxmlformats.org/officeDocument/2006/relationships/image" Target="../media/image35.png"/><Relationship Id="rId4" Type="http://schemas.openxmlformats.org/officeDocument/2006/relationships/image" Target="../media/image36.png"/><Relationship Id="rId5" Type="http://schemas.openxmlformats.org/officeDocument/2006/relationships/image" Target="../media/image37.png"/><Relationship Id="rId6" Type="http://schemas.openxmlformats.org/officeDocument/2006/relationships/image" Target="../media/image38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9.png"/><Relationship Id="rId3" Type="http://schemas.openxmlformats.org/officeDocument/2006/relationships/image" Target="../media/image40.png"/><Relationship Id="rId4" Type="http://schemas.openxmlformats.org/officeDocument/2006/relationships/image" Target="../media/image41.png"/><Relationship Id="rId5" Type="http://schemas.openxmlformats.org/officeDocument/2006/relationships/image" Target="../media/image42.png"/><Relationship Id="rId6" Type="http://schemas.openxmlformats.org/officeDocument/2006/relationships/image" Target="../media/image43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4.png"/><Relationship Id="rId3" Type="http://schemas.openxmlformats.org/officeDocument/2006/relationships/image" Target="../media/image45.png"/><Relationship Id="rId4" Type="http://schemas.openxmlformats.org/officeDocument/2006/relationships/image" Target="../media/image46.png"/><Relationship Id="rId5" Type="http://schemas.openxmlformats.org/officeDocument/2006/relationships/image" Target="../media/image47.png"/><Relationship Id="rId6" Type="http://schemas.openxmlformats.org/officeDocument/2006/relationships/image" Target="../media/image48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9.png"/><Relationship Id="rId3" Type="http://schemas.openxmlformats.org/officeDocument/2006/relationships/image" Target="../media/image50.png"/><Relationship Id="rId4" Type="http://schemas.openxmlformats.org/officeDocument/2006/relationships/image" Target="../media/image51.png"/><Relationship Id="rId5" Type="http://schemas.openxmlformats.org/officeDocument/2006/relationships/image" Target="../media/image52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3.png"/><Relationship Id="rId3" Type="http://schemas.openxmlformats.org/officeDocument/2006/relationships/image" Target="../media/image54.png"/><Relationship Id="rId4" Type="http://schemas.openxmlformats.org/officeDocument/2006/relationships/image" Target="../media/image55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6.png"/><Relationship Id="rId3" Type="http://schemas.openxmlformats.org/officeDocument/2006/relationships/image" Target="../media/image57.png"/><Relationship Id="rId4" Type="http://schemas.openxmlformats.org/officeDocument/2006/relationships/image" Target="../media/image58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9.png"/><Relationship Id="rId3" Type="http://schemas.openxmlformats.org/officeDocument/2006/relationships/image" Target="../media/image60.png"/><Relationship Id="rId4" Type="http://schemas.openxmlformats.org/officeDocument/2006/relationships/image" Target="../media/image61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2880"/>
            <a:ext cx="7315200" cy="243840"/>
          </a:xfrm>
        </p:spPr>
        <p:txBody>
          <a:bodyPr/>
          <a:lstStyle/>
          <a:p>
            <a:pPr>
              <a:defRPr sz="1600"/>
            </a:pPr>
            <a:r>
              <a:t>(0.3, 0.4)</a:t>
            </a:r>
          </a:p>
        </p:txBody>
      </p:sp>
      <p:pic>
        <p:nvPicPr>
          <p:cNvPr id="3" name="Picture 2" descr="merge_template_diff_thresh_0.3_corr_diff_thresh_0.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" y="472440"/>
            <a:ext cx="2777066" cy="2082799"/>
          </a:xfrm>
          <a:prstGeom prst="rect">
            <a:avLst/>
          </a:prstGeom>
        </p:spPr>
      </p:pic>
      <p:pic>
        <p:nvPicPr>
          <p:cNvPr id="4" name="Picture 3" descr="merge_template_diff_thresh_0.3_corr_diff_thresh_0.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4859" y="472440"/>
            <a:ext cx="2777066" cy="208279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2880"/>
            <a:ext cx="7315200" cy="243840"/>
          </a:xfrm>
        </p:spPr>
        <p:txBody>
          <a:bodyPr/>
          <a:lstStyle/>
          <a:p>
            <a:pPr>
              <a:defRPr sz="1600"/>
            </a:pPr>
            <a:r>
              <a:t>(0.4, 0.45)</a:t>
            </a:r>
          </a:p>
        </p:txBody>
      </p:sp>
      <p:pic>
        <p:nvPicPr>
          <p:cNvPr id="3" name="Picture 2" descr="merge_template_diff_thresh_0.4_corr_diff_thresh_0.4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" y="472440"/>
            <a:ext cx="2777066" cy="2082799"/>
          </a:xfrm>
          <a:prstGeom prst="rect">
            <a:avLst/>
          </a:prstGeom>
        </p:spPr>
      </p:pic>
      <p:pic>
        <p:nvPicPr>
          <p:cNvPr id="4" name="Picture 3" descr="merge_template_diff_thresh_0.4_corr_diff_thresh_0.45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4859" y="472440"/>
            <a:ext cx="2777066" cy="2082799"/>
          </a:xfrm>
          <a:prstGeom prst="rect">
            <a:avLst/>
          </a:prstGeom>
        </p:spPr>
      </p:pic>
      <p:pic>
        <p:nvPicPr>
          <p:cNvPr id="5" name="Picture 4" descr="merge_template_diff_thresh_0.4_corr_diff_thresh_0.4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" y="2600959"/>
            <a:ext cx="2777066" cy="208279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2880"/>
            <a:ext cx="7315200" cy="243840"/>
          </a:xfrm>
        </p:spPr>
        <p:txBody>
          <a:bodyPr/>
          <a:lstStyle/>
          <a:p>
            <a:pPr>
              <a:defRPr sz="1600"/>
            </a:pPr>
            <a:r>
              <a:t>(0.4, 0.5)</a:t>
            </a:r>
          </a:p>
        </p:txBody>
      </p:sp>
      <p:pic>
        <p:nvPicPr>
          <p:cNvPr id="3" name="Picture 2" descr="merge_template_diff_thresh_0.4_corr_diff_thresh_0.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" y="472440"/>
            <a:ext cx="2777066" cy="2082799"/>
          </a:xfrm>
          <a:prstGeom prst="rect">
            <a:avLst/>
          </a:prstGeom>
        </p:spPr>
      </p:pic>
      <p:pic>
        <p:nvPicPr>
          <p:cNvPr id="4" name="Picture 3" descr="merge_template_diff_thresh_0.4_corr_diff_thresh_0.5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4859" y="472440"/>
            <a:ext cx="2777066" cy="2082799"/>
          </a:xfrm>
          <a:prstGeom prst="rect">
            <a:avLst/>
          </a:prstGeom>
        </p:spPr>
      </p:pic>
      <p:pic>
        <p:nvPicPr>
          <p:cNvPr id="5" name="Picture 4" descr="merge_template_diff_thresh_0.4_corr_diff_thresh_0.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" y="2600959"/>
            <a:ext cx="2777066" cy="208279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2880"/>
            <a:ext cx="7315200" cy="243840"/>
          </a:xfrm>
        </p:spPr>
        <p:txBody>
          <a:bodyPr/>
          <a:lstStyle/>
          <a:p>
            <a:pPr>
              <a:defRPr sz="1600"/>
            </a:pPr>
            <a:r>
              <a:t>(0.4, 0.55)</a:t>
            </a:r>
          </a:p>
        </p:txBody>
      </p:sp>
      <p:pic>
        <p:nvPicPr>
          <p:cNvPr id="3" name="Picture 2" descr="merge_template_diff_thresh_0.4_corr_diff_thresh_0.5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" y="472440"/>
            <a:ext cx="2777066" cy="2082799"/>
          </a:xfrm>
          <a:prstGeom prst="rect">
            <a:avLst/>
          </a:prstGeom>
        </p:spPr>
      </p:pic>
      <p:pic>
        <p:nvPicPr>
          <p:cNvPr id="4" name="Picture 3" descr="merge_template_diff_thresh_0.4_corr_diff_thresh_0.55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4859" y="472440"/>
            <a:ext cx="2777066" cy="2082799"/>
          </a:xfrm>
          <a:prstGeom prst="rect">
            <a:avLst/>
          </a:prstGeom>
        </p:spPr>
      </p:pic>
      <p:pic>
        <p:nvPicPr>
          <p:cNvPr id="5" name="Picture 4" descr="merge_template_diff_thresh_0.4_corr_diff_thresh_0.5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" y="2600959"/>
            <a:ext cx="2777066" cy="2082799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2880"/>
            <a:ext cx="7315200" cy="243840"/>
          </a:xfrm>
        </p:spPr>
        <p:txBody>
          <a:bodyPr/>
          <a:lstStyle/>
          <a:p>
            <a:pPr>
              <a:defRPr sz="1600"/>
            </a:pPr>
            <a:r>
              <a:t>(0.45, 0.4)</a:t>
            </a:r>
          </a:p>
        </p:txBody>
      </p:sp>
      <p:pic>
        <p:nvPicPr>
          <p:cNvPr id="3" name="Picture 2" descr="merge_template_diff_thresh_0.45_corr_diff_thresh_0.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" y="472440"/>
            <a:ext cx="2777066" cy="2082799"/>
          </a:xfrm>
          <a:prstGeom prst="rect">
            <a:avLst/>
          </a:prstGeom>
        </p:spPr>
      </p:pic>
      <p:pic>
        <p:nvPicPr>
          <p:cNvPr id="4" name="Picture 3" descr="merge_template_diff_thresh_0.45_corr_diff_thresh_0.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4859" y="472440"/>
            <a:ext cx="2777066" cy="2082799"/>
          </a:xfrm>
          <a:prstGeom prst="rect">
            <a:avLst/>
          </a:prstGeom>
        </p:spPr>
      </p:pic>
      <p:pic>
        <p:nvPicPr>
          <p:cNvPr id="5" name="Picture 4" descr="merge_template_diff_thresh_0.45_corr_diff_thresh_0.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" y="2600959"/>
            <a:ext cx="2777066" cy="2082799"/>
          </a:xfrm>
          <a:prstGeom prst="rect">
            <a:avLst/>
          </a:prstGeom>
        </p:spPr>
      </p:pic>
      <p:pic>
        <p:nvPicPr>
          <p:cNvPr id="6" name="Picture 5" descr="merge_template_diff_thresh_0.45_corr_diff_thresh_0.4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94859" y="2600959"/>
            <a:ext cx="2777066" cy="2082799"/>
          </a:xfrm>
          <a:prstGeom prst="rect">
            <a:avLst/>
          </a:prstGeom>
        </p:spPr>
      </p:pic>
      <p:pic>
        <p:nvPicPr>
          <p:cNvPr id="7" name="Picture 6" descr="merge_template_diff_thresh_0.45_corr_diff_thresh_0.4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20" y="4729479"/>
            <a:ext cx="2777066" cy="2082799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2880"/>
            <a:ext cx="7315200" cy="243840"/>
          </a:xfrm>
        </p:spPr>
        <p:txBody>
          <a:bodyPr/>
          <a:lstStyle/>
          <a:p>
            <a:pPr>
              <a:defRPr sz="1600"/>
            </a:pPr>
            <a:r>
              <a:t>(0.45, 0.45)</a:t>
            </a:r>
          </a:p>
        </p:txBody>
      </p:sp>
      <p:pic>
        <p:nvPicPr>
          <p:cNvPr id="3" name="Picture 2" descr="merge_template_diff_thresh_0.45_corr_diff_thresh_0.4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" y="472440"/>
            <a:ext cx="2777066" cy="2082799"/>
          </a:xfrm>
          <a:prstGeom prst="rect">
            <a:avLst/>
          </a:prstGeom>
        </p:spPr>
      </p:pic>
      <p:pic>
        <p:nvPicPr>
          <p:cNvPr id="4" name="Picture 3" descr="merge_template_diff_thresh_0.45_corr_diff_thresh_0.45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4859" y="472440"/>
            <a:ext cx="2777066" cy="2082799"/>
          </a:xfrm>
          <a:prstGeom prst="rect">
            <a:avLst/>
          </a:prstGeom>
        </p:spPr>
      </p:pic>
      <p:pic>
        <p:nvPicPr>
          <p:cNvPr id="5" name="Picture 4" descr="merge_template_diff_thresh_0.45_corr_diff_thresh_0.4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" y="2600959"/>
            <a:ext cx="2777066" cy="2082799"/>
          </a:xfrm>
          <a:prstGeom prst="rect">
            <a:avLst/>
          </a:prstGeom>
        </p:spPr>
      </p:pic>
      <p:pic>
        <p:nvPicPr>
          <p:cNvPr id="6" name="Picture 5" descr="merge_template_diff_thresh_0.45_corr_diff_thresh_0.45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94859" y="2600959"/>
            <a:ext cx="2777066" cy="2082799"/>
          </a:xfrm>
          <a:prstGeom prst="rect">
            <a:avLst/>
          </a:prstGeom>
        </p:spPr>
      </p:pic>
      <p:pic>
        <p:nvPicPr>
          <p:cNvPr id="7" name="Picture 6" descr="merge_template_diff_thresh_0.45_corr_diff_thresh_0.45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20" y="4729479"/>
            <a:ext cx="2777066" cy="2082799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2880"/>
            <a:ext cx="7315200" cy="243840"/>
          </a:xfrm>
        </p:spPr>
        <p:txBody>
          <a:bodyPr/>
          <a:lstStyle/>
          <a:p>
            <a:pPr>
              <a:defRPr sz="1600"/>
            </a:pPr>
            <a:r>
              <a:t>(0.45, 0.5)</a:t>
            </a:r>
          </a:p>
        </p:txBody>
      </p:sp>
      <p:pic>
        <p:nvPicPr>
          <p:cNvPr id="3" name="Picture 2" descr="merge_template_diff_thresh_0.45_corr_diff_thresh_0.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" y="472440"/>
            <a:ext cx="2777066" cy="2082799"/>
          </a:xfrm>
          <a:prstGeom prst="rect">
            <a:avLst/>
          </a:prstGeom>
        </p:spPr>
      </p:pic>
      <p:pic>
        <p:nvPicPr>
          <p:cNvPr id="4" name="Picture 3" descr="merge_template_diff_thresh_0.45_corr_diff_thresh_0.5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4859" y="472440"/>
            <a:ext cx="2777066" cy="2082799"/>
          </a:xfrm>
          <a:prstGeom prst="rect">
            <a:avLst/>
          </a:prstGeom>
        </p:spPr>
      </p:pic>
      <p:pic>
        <p:nvPicPr>
          <p:cNvPr id="5" name="Picture 4" descr="merge_template_diff_thresh_0.45_corr_diff_thresh_0.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" y="2600959"/>
            <a:ext cx="2777066" cy="2082799"/>
          </a:xfrm>
          <a:prstGeom prst="rect">
            <a:avLst/>
          </a:prstGeom>
        </p:spPr>
      </p:pic>
      <p:pic>
        <p:nvPicPr>
          <p:cNvPr id="6" name="Picture 5" descr="merge_template_diff_thresh_0.45_corr_diff_thresh_0.5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94859" y="2600959"/>
            <a:ext cx="2777066" cy="2082799"/>
          </a:xfrm>
          <a:prstGeom prst="rect">
            <a:avLst/>
          </a:prstGeom>
        </p:spPr>
      </p:pic>
      <p:pic>
        <p:nvPicPr>
          <p:cNvPr id="7" name="Picture 6" descr="merge_template_diff_thresh_0.45_corr_diff_thresh_0.5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20" y="4729479"/>
            <a:ext cx="2777066" cy="2082799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2880"/>
            <a:ext cx="7315200" cy="243840"/>
          </a:xfrm>
        </p:spPr>
        <p:txBody>
          <a:bodyPr/>
          <a:lstStyle/>
          <a:p>
            <a:pPr>
              <a:defRPr sz="1600"/>
            </a:pPr>
            <a:r>
              <a:t>(0.45, 0.55)</a:t>
            </a:r>
          </a:p>
        </p:txBody>
      </p:sp>
      <p:pic>
        <p:nvPicPr>
          <p:cNvPr id="3" name="Picture 2" descr="merge_template_diff_thresh_0.45_corr_diff_thresh_0.5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" y="472440"/>
            <a:ext cx="2777066" cy="2082799"/>
          </a:xfrm>
          <a:prstGeom prst="rect">
            <a:avLst/>
          </a:prstGeom>
        </p:spPr>
      </p:pic>
      <p:pic>
        <p:nvPicPr>
          <p:cNvPr id="4" name="Picture 3" descr="merge_template_diff_thresh_0.45_corr_diff_thresh_0.55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4859" y="472440"/>
            <a:ext cx="2777066" cy="2082799"/>
          </a:xfrm>
          <a:prstGeom prst="rect">
            <a:avLst/>
          </a:prstGeom>
        </p:spPr>
      </p:pic>
      <p:pic>
        <p:nvPicPr>
          <p:cNvPr id="5" name="Picture 4" descr="merge_template_diff_thresh_0.45_corr_diff_thresh_0.5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" y="2600959"/>
            <a:ext cx="2777066" cy="2082799"/>
          </a:xfrm>
          <a:prstGeom prst="rect">
            <a:avLst/>
          </a:prstGeom>
        </p:spPr>
      </p:pic>
      <p:pic>
        <p:nvPicPr>
          <p:cNvPr id="6" name="Picture 5" descr="merge_template_diff_thresh_0.45_corr_diff_thresh_0.55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94859" y="2600959"/>
            <a:ext cx="2777066" cy="2082799"/>
          </a:xfrm>
          <a:prstGeom prst="rect">
            <a:avLst/>
          </a:prstGeom>
        </p:spPr>
      </p:pic>
      <p:pic>
        <p:nvPicPr>
          <p:cNvPr id="7" name="Picture 6" descr="merge_template_diff_thresh_0.45_corr_diff_thresh_0.55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20" y="4729479"/>
            <a:ext cx="2777066" cy="2082799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2880"/>
            <a:ext cx="7315200" cy="243840"/>
          </a:xfrm>
        </p:spPr>
        <p:txBody>
          <a:bodyPr/>
          <a:lstStyle/>
          <a:p>
            <a:pPr>
              <a:defRPr sz="1600"/>
            </a:pPr>
            <a:r>
              <a:t>(0.5, 0.4)</a:t>
            </a:r>
          </a:p>
        </p:txBody>
      </p:sp>
      <p:pic>
        <p:nvPicPr>
          <p:cNvPr id="3" name="Picture 2" descr="merge_template_diff_thresh_0.5_corr_diff_thresh_0.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" y="472440"/>
            <a:ext cx="2777066" cy="2082799"/>
          </a:xfrm>
          <a:prstGeom prst="rect">
            <a:avLst/>
          </a:prstGeom>
        </p:spPr>
      </p:pic>
      <p:pic>
        <p:nvPicPr>
          <p:cNvPr id="4" name="Picture 3" descr="merge_template_diff_thresh_0.5_corr_diff_thresh_0.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4859" y="472440"/>
            <a:ext cx="2777066" cy="2082799"/>
          </a:xfrm>
          <a:prstGeom prst="rect">
            <a:avLst/>
          </a:prstGeom>
        </p:spPr>
      </p:pic>
      <p:pic>
        <p:nvPicPr>
          <p:cNvPr id="5" name="Picture 4" descr="merge_template_diff_thresh_0.5_corr_diff_thresh_0.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" y="2600959"/>
            <a:ext cx="2777066" cy="2082799"/>
          </a:xfrm>
          <a:prstGeom prst="rect">
            <a:avLst/>
          </a:prstGeom>
        </p:spPr>
      </p:pic>
      <p:pic>
        <p:nvPicPr>
          <p:cNvPr id="6" name="Picture 5" descr="merge_template_diff_thresh_0.5_corr_diff_thresh_0.4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94859" y="2600959"/>
            <a:ext cx="2777066" cy="2082799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2880"/>
            <a:ext cx="7315200" cy="243840"/>
          </a:xfrm>
        </p:spPr>
        <p:txBody>
          <a:bodyPr/>
          <a:lstStyle/>
          <a:p>
            <a:pPr>
              <a:defRPr sz="1600"/>
            </a:pPr>
            <a:r>
              <a:t>(0.5, 0.45)</a:t>
            </a:r>
          </a:p>
        </p:txBody>
      </p:sp>
      <p:pic>
        <p:nvPicPr>
          <p:cNvPr id="3" name="Picture 2" descr="merge_template_diff_thresh_0.5_corr_diff_thresh_0.4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" y="472440"/>
            <a:ext cx="2777066" cy="2082799"/>
          </a:xfrm>
          <a:prstGeom prst="rect">
            <a:avLst/>
          </a:prstGeom>
        </p:spPr>
      </p:pic>
      <p:pic>
        <p:nvPicPr>
          <p:cNvPr id="4" name="Picture 3" descr="merge_template_diff_thresh_0.5_corr_diff_thresh_0.45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4859" y="472440"/>
            <a:ext cx="2777066" cy="2082799"/>
          </a:xfrm>
          <a:prstGeom prst="rect">
            <a:avLst/>
          </a:prstGeom>
        </p:spPr>
      </p:pic>
      <p:pic>
        <p:nvPicPr>
          <p:cNvPr id="5" name="Picture 4" descr="merge_template_diff_thresh_0.5_corr_diff_thresh_0.4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" y="2600959"/>
            <a:ext cx="2777066" cy="2082799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2880"/>
            <a:ext cx="7315200" cy="243840"/>
          </a:xfrm>
        </p:spPr>
        <p:txBody>
          <a:bodyPr/>
          <a:lstStyle/>
          <a:p>
            <a:pPr>
              <a:defRPr sz="1600"/>
            </a:pPr>
            <a:r>
              <a:t>(0.5, 0.5)</a:t>
            </a:r>
          </a:p>
        </p:txBody>
      </p:sp>
      <p:pic>
        <p:nvPicPr>
          <p:cNvPr id="3" name="Picture 2" descr="merge_template_diff_thresh_0.5_corr_diff_thresh_0.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" y="472440"/>
            <a:ext cx="2777066" cy="2082799"/>
          </a:xfrm>
          <a:prstGeom prst="rect">
            <a:avLst/>
          </a:prstGeom>
        </p:spPr>
      </p:pic>
      <p:pic>
        <p:nvPicPr>
          <p:cNvPr id="4" name="Picture 3" descr="merge_template_diff_thresh_0.5_corr_diff_thresh_0.5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4859" y="472440"/>
            <a:ext cx="2777066" cy="2082799"/>
          </a:xfrm>
          <a:prstGeom prst="rect">
            <a:avLst/>
          </a:prstGeom>
        </p:spPr>
      </p:pic>
      <p:pic>
        <p:nvPicPr>
          <p:cNvPr id="5" name="Picture 4" descr="merge_template_diff_thresh_0.5_corr_diff_thresh_0.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" y="2600959"/>
            <a:ext cx="2777066" cy="208279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2880"/>
            <a:ext cx="7315200" cy="243840"/>
          </a:xfrm>
        </p:spPr>
        <p:txBody>
          <a:bodyPr/>
          <a:lstStyle/>
          <a:p>
            <a:pPr>
              <a:defRPr sz="1600"/>
            </a:pPr>
            <a:r>
              <a:t>(0.3, 0.45)</a:t>
            </a:r>
          </a:p>
        </p:txBody>
      </p:sp>
      <p:pic>
        <p:nvPicPr>
          <p:cNvPr id="3" name="Picture 2" descr="merge_template_diff_thresh_0.3_corr_diff_thresh_0.4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" y="472440"/>
            <a:ext cx="2777066" cy="2082799"/>
          </a:xfrm>
          <a:prstGeom prst="rect">
            <a:avLst/>
          </a:prstGeom>
        </p:spPr>
      </p:pic>
      <p:pic>
        <p:nvPicPr>
          <p:cNvPr id="4" name="Picture 3" descr="merge_template_diff_thresh_0.3_corr_diff_thresh_0.45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4859" y="472440"/>
            <a:ext cx="2777066" cy="2082799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2880"/>
            <a:ext cx="7315200" cy="243840"/>
          </a:xfrm>
        </p:spPr>
        <p:txBody>
          <a:bodyPr/>
          <a:lstStyle/>
          <a:p>
            <a:pPr>
              <a:defRPr sz="1600"/>
            </a:pPr>
            <a:r>
              <a:t>(0.5, 0.55)</a:t>
            </a:r>
          </a:p>
        </p:txBody>
      </p:sp>
      <p:pic>
        <p:nvPicPr>
          <p:cNvPr id="3" name="Picture 2" descr="merge_template_diff_thresh_0.5_corr_diff_thresh_0.5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" y="472440"/>
            <a:ext cx="2777066" cy="2082799"/>
          </a:xfrm>
          <a:prstGeom prst="rect">
            <a:avLst/>
          </a:prstGeom>
        </p:spPr>
      </p:pic>
      <p:pic>
        <p:nvPicPr>
          <p:cNvPr id="4" name="Picture 3" descr="merge_template_diff_thresh_0.5_corr_diff_thresh_0.55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4859" y="472440"/>
            <a:ext cx="2777066" cy="2082799"/>
          </a:xfrm>
          <a:prstGeom prst="rect">
            <a:avLst/>
          </a:prstGeom>
        </p:spPr>
      </p:pic>
      <p:pic>
        <p:nvPicPr>
          <p:cNvPr id="5" name="Picture 4" descr="merge_template_diff_thresh_0.5_corr_diff_thresh_0.5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" y="2600959"/>
            <a:ext cx="2777066" cy="208279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2880"/>
            <a:ext cx="7315200" cy="243840"/>
          </a:xfrm>
        </p:spPr>
        <p:txBody>
          <a:bodyPr/>
          <a:lstStyle/>
          <a:p>
            <a:pPr>
              <a:defRPr sz="1600"/>
            </a:pPr>
            <a:r>
              <a:t>(0.3, 0.5)</a:t>
            </a:r>
          </a:p>
        </p:txBody>
      </p:sp>
      <p:pic>
        <p:nvPicPr>
          <p:cNvPr id="3" name="Picture 2" descr="merge_template_diff_thresh_0.3_corr_diff_thresh_0.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" y="472440"/>
            <a:ext cx="2777066" cy="2082799"/>
          </a:xfrm>
          <a:prstGeom prst="rect">
            <a:avLst/>
          </a:prstGeom>
        </p:spPr>
      </p:pic>
      <p:pic>
        <p:nvPicPr>
          <p:cNvPr id="4" name="Picture 3" descr="merge_template_diff_thresh_0.3_corr_diff_thresh_0.5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4859" y="472440"/>
            <a:ext cx="2777066" cy="208279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2880"/>
            <a:ext cx="7315200" cy="243840"/>
          </a:xfrm>
        </p:spPr>
        <p:txBody>
          <a:bodyPr/>
          <a:lstStyle/>
          <a:p>
            <a:pPr>
              <a:defRPr sz="1600"/>
            </a:pPr>
            <a:r>
              <a:t>(0.3, 0.55)</a:t>
            </a:r>
          </a:p>
        </p:txBody>
      </p:sp>
      <p:pic>
        <p:nvPicPr>
          <p:cNvPr id="3" name="Picture 2" descr="merge_template_diff_thresh_0.3_corr_diff_thresh_0.5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" y="472440"/>
            <a:ext cx="2777066" cy="2082799"/>
          </a:xfrm>
          <a:prstGeom prst="rect">
            <a:avLst/>
          </a:prstGeom>
        </p:spPr>
      </p:pic>
      <p:pic>
        <p:nvPicPr>
          <p:cNvPr id="4" name="Picture 3" descr="merge_template_diff_thresh_0.3_corr_diff_thresh_0.55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4859" y="472440"/>
            <a:ext cx="2777066" cy="208279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2880"/>
            <a:ext cx="7315200" cy="243840"/>
          </a:xfrm>
        </p:spPr>
        <p:txBody>
          <a:bodyPr/>
          <a:lstStyle/>
          <a:p>
            <a:pPr>
              <a:defRPr sz="1600"/>
            </a:pPr>
            <a:r>
              <a:t>(0.35, 0.4)</a:t>
            </a:r>
          </a:p>
        </p:txBody>
      </p:sp>
      <p:pic>
        <p:nvPicPr>
          <p:cNvPr id="3" name="Picture 2" descr="merge_template_diff_thresh_0.35_corr_diff_thresh_0.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" y="472440"/>
            <a:ext cx="2777066" cy="2082799"/>
          </a:xfrm>
          <a:prstGeom prst="rect">
            <a:avLst/>
          </a:prstGeom>
        </p:spPr>
      </p:pic>
      <p:pic>
        <p:nvPicPr>
          <p:cNvPr id="4" name="Picture 3" descr="merge_template_diff_thresh_0.35_corr_diff_thresh_0.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4859" y="472440"/>
            <a:ext cx="2777066" cy="208279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2880"/>
            <a:ext cx="7315200" cy="243840"/>
          </a:xfrm>
        </p:spPr>
        <p:txBody>
          <a:bodyPr/>
          <a:lstStyle/>
          <a:p>
            <a:pPr>
              <a:defRPr sz="1600"/>
            </a:pPr>
            <a:r>
              <a:t>(0.35, 0.45)</a:t>
            </a:r>
          </a:p>
        </p:txBody>
      </p:sp>
      <p:pic>
        <p:nvPicPr>
          <p:cNvPr id="3" name="Picture 2" descr="merge_template_diff_thresh_0.35_corr_diff_thresh_0.4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" y="472440"/>
            <a:ext cx="2777066" cy="2082799"/>
          </a:xfrm>
          <a:prstGeom prst="rect">
            <a:avLst/>
          </a:prstGeom>
        </p:spPr>
      </p:pic>
      <p:pic>
        <p:nvPicPr>
          <p:cNvPr id="4" name="Picture 3" descr="merge_template_diff_thresh_0.35_corr_diff_thresh_0.45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4859" y="472440"/>
            <a:ext cx="2777066" cy="208279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2880"/>
            <a:ext cx="7315200" cy="243840"/>
          </a:xfrm>
        </p:spPr>
        <p:txBody>
          <a:bodyPr/>
          <a:lstStyle/>
          <a:p>
            <a:pPr>
              <a:defRPr sz="1600"/>
            </a:pPr>
            <a:r>
              <a:t>(0.35, 0.5)</a:t>
            </a:r>
          </a:p>
        </p:txBody>
      </p:sp>
      <p:pic>
        <p:nvPicPr>
          <p:cNvPr id="3" name="Picture 2" descr="merge_template_diff_thresh_0.35_corr_diff_thresh_0.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" y="472440"/>
            <a:ext cx="2777066" cy="2082799"/>
          </a:xfrm>
          <a:prstGeom prst="rect">
            <a:avLst/>
          </a:prstGeom>
        </p:spPr>
      </p:pic>
      <p:pic>
        <p:nvPicPr>
          <p:cNvPr id="4" name="Picture 3" descr="merge_template_diff_thresh_0.35_corr_diff_thresh_0.5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4859" y="472440"/>
            <a:ext cx="2777066" cy="208279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2880"/>
            <a:ext cx="7315200" cy="243840"/>
          </a:xfrm>
        </p:spPr>
        <p:txBody>
          <a:bodyPr/>
          <a:lstStyle/>
          <a:p>
            <a:pPr>
              <a:defRPr sz="1600"/>
            </a:pPr>
            <a:r>
              <a:t>(0.35, 0.55)</a:t>
            </a:r>
          </a:p>
        </p:txBody>
      </p:sp>
      <p:pic>
        <p:nvPicPr>
          <p:cNvPr id="3" name="Picture 2" descr="merge_template_diff_thresh_0.35_corr_diff_thresh_0.5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" y="472440"/>
            <a:ext cx="2777066" cy="2082799"/>
          </a:xfrm>
          <a:prstGeom prst="rect">
            <a:avLst/>
          </a:prstGeom>
        </p:spPr>
      </p:pic>
      <p:pic>
        <p:nvPicPr>
          <p:cNvPr id="4" name="Picture 3" descr="merge_template_diff_thresh_0.35_corr_diff_thresh_0.55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4859" y="472440"/>
            <a:ext cx="2777066" cy="208279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2880"/>
            <a:ext cx="7315200" cy="243840"/>
          </a:xfrm>
        </p:spPr>
        <p:txBody>
          <a:bodyPr/>
          <a:lstStyle/>
          <a:p>
            <a:pPr>
              <a:defRPr sz="1600"/>
            </a:pPr>
            <a:r>
              <a:t>(0.4, 0.4)</a:t>
            </a:r>
          </a:p>
        </p:txBody>
      </p:sp>
      <p:pic>
        <p:nvPicPr>
          <p:cNvPr id="3" name="Picture 2" descr="merge_template_diff_thresh_0.4_corr_diff_thresh_0.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" y="472440"/>
            <a:ext cx="2777066" cy="2082799"/>
          </a:xfrm>
          <a:prstGeom prst="rect">
            <a:avLst/>
          </a:prstGeom>
        </p:spPr>
      </p:pic>
      <p:pic>
        <p:nvPicPr>
          <p:cNvPr id="4" name="Picture 3" descr="merge_template_diff_thresh_0.4_corr_diff_thresh_0.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4859" y="472440"/>
            <a:ext cx="2777066" cy="2082799"/>
          </a:xfrm>
          <a:prstGeom prst="rect">
            <a:avLst/>
          </a:prstGeom>
        </p:spPr>
      </p:pic>
      <p:pic>
        <p:nvPicPr>
          <p:cNvPr id="5" name="Picture 4" descr="merge_template_diff_thresh_0.4_corr_diff_thresh_0.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" y="2600959"/>
            <a:ext cx="2777066" cy="208279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