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41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563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5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5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575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31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180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1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10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02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F61B193-670F-45E6-A33E-81CC65422056}" type="datetimeFigureOut">
              <a:rPr lang="fr-FR" smtClean="0"/>
              <a:t>24/02/2022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1911DD-C2A7-4FDD-813A-AE75CED792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1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Academia feux-vert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De la proposition de sujet à la défense: Informatisation complète et efficiente du processus de défense de mémoire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0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smtClean="0"/>
              <a:t>académique multi-utilisateurs</a:t>
            </a:r>
          </a:p>
          <a:p>
            <a:r>
              <a:rPr lang="fr-FR" dirty="0" smtClean="0"/>
              <a:t>Processus </a:t>
            </a:r>
            <a:r>
              <a:rPr lang="fr-FR" dirty="0"/>
              <a:t>de gestion des défenses de mémoires. </a:t>
            </a:r>
            <a:endParaRPr lang="fr-FR" dirty="0" smtClean="0"/>
          </a:p>
          <a:p>
            <a:r>
              <a:rPr lang="fr-FR" dirty="0" smtClean="0"/>
              <a:t>De </a:t>
            </a:r>
            <a:r>
              <a:rPr lang="fr-FR" dirty="0"/>
              <a:t>la proposition de sujet jusqu’à la planification des défenses en passant par le suivi régulier de l’évolution du </a:t>
            </a:r>
            <a:r>
              <a:rPr lang="fr-FR" dirty="0" smtClean="0"/>
              <a:t>projet</a:t>
            </a:r>
          </a:p>
          <a:p>
            <a:r>
              <a:rPr lang="fr-FR" dirty="0" smtClean="0"/>
              <a:t>Proposition </a:t>
            </a:r>
            <a:r>
              <a:rPr lang="fr-FR" dirty="0"/>
              <a:t>de sujet, traitement et validation, dépôt régulier et correction régulière, octroie des feux vert, alignement pour la </a:t>
            </a:r>
            <a:r>
              <a:rPr lang="fr-FR" dirty="0" smtClean="0"/>
              <a:t>défense, affectation des lecteurs, enregistrement de la cote de défense et classement de la fiche.    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8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Besoins auquel </a:t>
            </a:r>
            <a:r>
              <a:rPr lang="fr-FR" b="1" dirty="0" smtClean="0"/>
              <a:t>répond </a:t>
            </a:r>
            <a:r>
              <a:rPr lang="fr-FR" b="1" dirty="0" smtClean="0"/>
              <a:t>l'App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 processus d’échange, suivi d’évolution du travail échappe totalement aux </a:t>
            </a:r>
            <a:r>
              <a:rPr lang="fr-FR" dirty="0" smtClean="0"/>
              <a:t>administratifs</a:t>
            </a:r>
          </a:p>
          <a:p>
            <a:r>
              <a:rPr lang="fr-FR" dirty="0"/>
              <a:t>Problème de file d’attente lors de l’achat des fiches et des </a:t>
            </a:r>
            <a:r>
              <a:rPr lang="fr-FR" dirty="0" smtClean="0"/>
              <a:t>dépôts </a:t>
            </a:r>
            <a:endParaRPr lang="fr-FR" dirty="0"/>
          </a:p>
          <a:p>
            <a:r>
              <a:rPr lang="fr-FR" dirty="0" smtClean="0"/>
              <a:t>Problème </a:t>
            </a:r>
            <a:r>
              <a:rPr lang="fr-FR" dirty="0"/>
              <a:t>liées à la perte de fiche </a:t>
            </a:r>
          </a:p>
          <a:p>
            <a:r>
              <a:rPr lang="fr-FR" dirty="0" smtClean="0"/>
              <a:t>Cas </a:t>
            </a:r>
            <a:r>
              <a:rPr lang="fr-FR" dirty="0"/>
              <a:t>des étudiants qui prétendent avoir eu un feu vert </a:t>
            </a:r>
          </a:p>
          <a:p>
            <a:r>
              <a:rPr lang="fr-FR" dirty="0"/>
              <a:t>Difficulté d’archivage du processus pour un meilleur suivi            </a:t>
            </a:r>
            <a:endParaRPr lang="fr-FR" sz="1600" dirty="0"/>
          </a:p>
          <a:p>
            <a:r>
              <a:rPr lang="fr-FR" dirty="0" smtClean="0"/>
              <a:t>Cas </a:t>
            </a:r>
            <a:r>
              <a:rPr lang="fr-FR" dirty="0"/>
              <a:t>d’indisponibilité physique du directeur de mémoire </a:t>
            </a:r>
            <a:endParaRPr lang="fr-FR" dirty="0" smtClean="0"/>
          </a:p>
          <a:p>
            <a:r>
              <a:rPr lang="fr-FR" dirty="0" smtClean="0"/>
              <a:t>Cas </a:t>
            </a:r>
            <a:r>
              <a:rPr lang="fr-FR" dirty="0"/>
              <a:t>de retard des </a:t>
            </a:r>
            <a:r>
              <a:rPr lang="fr-FR" dirty="0" smtClean="0"/>
              <a:t>rendez-vous</a:t>
            </a:r>
            <a:endParaRPr lang="fr-FR" sz="16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Besoins auquel </a:t>
            </a:r>
            <a:r>
              <a:rPr lang="fr-FR" b="1" dirty="0" smtClean="0"/>
              <a:t>répond </a:t>
            </a:r>
            <a:r>
              <a:rPr lang="fr-FR" b="1" dirty="0" smtClean="0"/>
              <a:t>l'App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</a:t>
            </a:r>
            <a:r>
              <a:rPr lang="fr-FR" dirty="0"/>
              <a:t>cas des étudiants se plaignant du fait qu’ils soient délaissés(e)s par leur directeur de mémoire</a:t>
            </a:r>
          </a:p>
          <a:p>
            <a:r>
              <a:rPr lang="fr-FR" dirty="0"/>
              <a:t>Cas des enseignants qui prétendent ne pas être consulté en temps réel par leur dirigés </a:t>
            </a:r>
            <a:endParaRPr lang="fr-FR" dirty="0" smtClean="0"/>
          </a:p>
          <a:p>
            <a:r>
              <a:rPr lang="fr-FR" dirty="0" smtClean="0"/>
              <a:t>On connait même des cas ou des étudiants qui n’ont pas eu de feux vert parviennent quand-même à défendre </a:t>
            </a:r>
            <a:endParaRPr lang="fr-FR" dirty="0" smtClean="0"/>
          </a:p>
          <a:p>
            <a:r>
              <a:rPr lang="fr-FR" dirty="0" smtClean="0"/>
              <a:t>Etc. </a:t>
            </a:r>
            <a:r>
              <a:rPr lang="fr-FR" dirty="0" smtClean="0"/>
              <a:t>….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7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Statistiques affichées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Taux d’activité des étudiant </a:t>
            </a:r>
            <a:r>
              <a:rPr lang="fr-FR" dirty="0" smtClean="0"/>
              <a:t>relatif </a:t>
            </a:r>
            <a:r>
              <a:rPr lang="fr-FR" dirty="0" smtClean="0"/>
              <a:t>a leur dépôt et correction </a:t>
            </a:r>
          </a:p>
          <a:p>
            <a:r>
              <a:rPr lang="fr-FR" dirty="0" smtClean="0"/>
              <a:t>Nombre de travaux ayant eu le feux vert </a:t>
            </a:r>
          </a:p>
          <a:p>
            <a:r>
              <a:rPr lang="fr-FR" dirty="0" smtClean="0"/>
              <a:t>Les </a:t>
            </a:r>
            <a:r>
              <a:rPr lang="fr-FR" dirty="0" smtClean="0"/>
              <a:t>étudiants </a:t>
            </a:r>
            <a:r>
              <a:rPr lang="fr-FR" dirty="0" smtClean="0"/>
              <a:t>ayant défendus </a:t>
            </a:r>
          </a:p>
          <a:p>
            <a:r>
              <a:rPr lang="fr-FR" dirty="0" smtClean="0"/>
              <a:t>Le ratio de </a:t>
            </a:r>
            <a:r>
              <a:rPr lang="fr-FR" dirty="0" smtClean="0"/>
              <a:t>défenses </a:t>
            </a:r>
            <a:endParaRPr lang="fr-FR" dirty="0" smtClean="0"/>
          </a:p>
          <a:p>
            <a:r>
              <a:rPr lang="fr-FR" dirty="0" smtClean="0"/>
              <a:t>Etc.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46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principaux acteurs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Les administratifs</a:t>
            </a:r>
          </a:p>
          <a:p>
            <a:pPr lvl="0"/>
            <a:r>
              <a:rPr lang="fr-FR" dirty="0"/>
              <a:t>Les directeurs de mémoires/enseignants </a:t>
            </a:r>
          </a:p>
          <a:p>
            <a:pPr lvl="0"/>
            <a:r>
              <a:rPr lang="fr-FR" dirty="0"/>
              <a:t>Les finalistes/étudiants    </a:t>
            </a:r>
          </a:p>
        </p:txBody>
      </p:sp>
    </p:spTree>
    <p:extLst>
      <p:ext uri="{BB962C8B-B14F-4D97-AF65-F5344CB8AC3E}">
        <p14:creationId xmlns:p14="http://schemas.microsoft.com/office/powerpoint/2010/main" val="339451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 fonctionnels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Proposer un sujet de mémoire </a:t>
            </a:r>
          </a:p>
          <a:p>
            <a:pPr lvl="0"/>
            <a:r>
              <a:rPr lang="fr-FR" dirty="0"/>
              <a:t>Traiter sujet de mémoire </a:t>
            </a:r>
          </a:p>
          <a:p>
            <a:pPr lvl="0"/>
            <a:r>
              <a:rPr lang="fr-FR" dirty="0"/>
              <a:t>Faire de dépôt régulier de son travail sur la plateforme </a:t>
            </a:r>
          </a:p>
          <a:p>
            <a:pPr lvl="0"/>
            <a:r>
              <a:rPr lang="fr-FR" dirty="0"/>
              <a:t>Lire les différents dépôts de ses dirigés sur la plateforme et y porter observation : correction et feux vert  </a:t>
            </a:r>
          </a:p>
          <a:p>
            <a:pPr lvl="0"/>
            <a:r>
              <a:rPr lang="fr-FR" dirty="0"/>
              <a:t>Aligner les mémoires pour les défenses       </a:t>
            </a:r>
          </a:p>
          <a:p>
            <a:pPr lvl="0"/>
            <a:r>
              <a:rPr lang="fr-FR" dirty="0" smtClean="0"/>
              <a:t>Attribuer les lectures aux directeurs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6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 non-fonctionnels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Notification de chaque acteur par mail et sms de qu’une opération le concernant est observée dans le système   </a:t>
            </a:r>
          </a:p>
          <a:p>
            <a:pPr lvl="0"/>
            <a:r>
              <a:rPr lang="fr-FR" dirty="0"/>
              <a:t>Notifier l’état d’une fiche : créée, soumis, traitée et validée, en cours de rédaction, en état feux vert, aligné, défendu     </a:t>
            </a:r>
            <a:endParaRPr lang="fr-FR" dirty="0" smtClean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6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sommes-nous?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 ingénieurs informaticiens versé dans l’analyse </a:t>
            </a:r>
          </a:p>
          <a:p>
            <a:r>
              <a:rPr lang="fr-FR" dirty="0" smtClean="0"/>
              <a:t>Notre bureau est sur Kasangulu/ Du Carmel  </a:t>
            </a:r>
          </a:p>
          <a:p>
            <a:r>
              <a:rPr lang="fr-FR" dirty="0" smtClean="0"/>
              <a:t>CONGO INNOVA CORPORATION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778</TotalTime>
  <Words>335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Type de bois</vt:lpstr>
      <vt:lpstr>Academia feux-vert</vt:lpstr>
      <vt:lpstr>Description </vt:lpstr>
      <vt:lpstr>Besoins auquel répond l'App</vt:lpstr>
      <vt:lpstr>Besoins auquel répond l'App</vt:lpstr>
      <vt:lpstr>Statistiques affichées</vt:lpstr>
      <vt:lpstr>Les principaux acteurs </vt:lpstr>
      <vt:lpstr>Besoins fonctionnels </vt:lpstr>
      <vt:lpstr>Besoins non-fonctionnels </vt:lpstr>
      <vt:lpstr>Qui sommes-nous?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feux-vert</dc:title>
  <dc:creator>MARCUS</dc:creator>
  <cp:lastModifiedBy>MARCUS</cp:lastModifiedBy>
  <cp:revision>13</cp:revision>
  <dcterms:created xsi:type="dcterms:W3CDTF">2022-02-17T06:17:54Z</dcterms:created>
  <dcterms:modified xsi:type="dcterms:W3CDTF">2022-02-24T20:17:25Z</dcterms:modified>
</cp:coreProperties>
</file>