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5968900" cy="467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347864" y="1268760"/>
            <a:ext cx="4104456" cy="86409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89108" y="4698640"/>
            <a:ext cx="4104456" cy="86409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465572" y="5130688"/>
            <a:ext cx="56281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6376" y="494602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扩展口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465572" y="1700808"/>
            <a:ext cx="56281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1326" y="151614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扩展口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7423586" y="4221088"/>
            <a:ext cx="562812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6398" y="40364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通用按键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175994" y="5425587"/>
            <a:ext cx="78045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419708"/>
            <a:ext cx="1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调试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USB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口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75994" y="3608837"/>
            <a:ext cx="44367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6149" y="5219908"/>
            <a:ext cx="128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复位按键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281684" y="4613380"/>
            <a:ext cx="558619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4437112"/>
            <a:ext cx="145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电源指示灯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493736" y="2204864"/>
            <a:ext cx="446416" cy="61671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5997150" y="2636912"/>
            <a:ext cx="1887218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27370" y="2452246"/>
            <a:ext cx="127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通用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LED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945292" y="2986724"/>
            <a:ext cx="1287861" cy="123436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6233153" y="3418773"/>
            <a:ext cx="1651215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27370" y="3234107"/>
            <a:ext cx="112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LPC1114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717185" y="2816205"/>
            <a:ext cx="1287861" cy="123436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-72009" y="2852936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J-link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控制器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450074" y="3046000"/>
            <a:ext cx="1243245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1434084" y="4221087"/>
            <a:ext cx="2570962" cy="3225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9598" y="3995772"/>
            <a:ext cx="145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调试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指示灯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4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22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2016-04-16T22:51:03Z</dcterms:created>
  <dcterms:modified xsi:type="dcterms:W3CDTF">2016-04-17T01:26:37Z</dcterms:modified>
</cp:coreProperties>
</file>