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2" d="100"/>
          <a:sy n="72" d="100"/>
        </p:scale>
        <p:origin x="-137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052736"/>
            <a:ext cx="5968900" cy="467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圆角矩形 28"/>
          <p:cNvSpPr/>
          <p:nvPr/>
        </p:nvSpPr>
        <p:spPr>
          <a:xfrm>
            <a:off x="4139952" y="2821578"/>
            <a:ext cx="805340" cy="782796"/>
          </a:xfrm>
          <a:prstGeom prst="roundRect">
            <a:avLst/>
          </a:prstGeom>
          <a:noFill/>
          <a:ln w="444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462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5</cp:revision>
  <dcterms:created xsi:type="dcterms:W3CDTF">2016-04-16T22:51:03Z</dcterms:created>
  <dcterms:modified xsi:type="dcterms:W3CDTF">2016-04-19T22:26:35Z</dcterms:modified>
</cp:coreProperties>
</file>