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9644" y="3999484"/>
            <a:ext cx="364871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437" y="1752466"/>
            <a:ext cx="5384799" cy="67820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44801" y="2581147"/>
            <a:ext cx="327532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436" y="2147316"/>
            <a:ext cx="15521127" cy="210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5"/>
              </a:spcBef>
            </a:pPr>
            <a:r>
              <a:rPr dirty="0" spc="-20"/>
              <a:t>HashiCorp</a:t>
            </a:r>
            <a:r>
              <a:rPr dirty="0" spc="-155"/>
              <a:t> </a:t>
            </a:r>
            <a:r>
              <a:rPr dirty="0" spc="120"/>
              <a:t>Certified</a:t>
            </a:r>
            <a:r>
              <a:rPr dirty="0" spc="-150"/>
              <a:t> </a:t>
            </a:r>
            <a:r>
              <a:rPr dirty="0" spc="5"/>
              <a:t>Vault</a:t>
            </a:r>
            <a:r>
              <a:rPr dirty="0" spc="-155"/>
              <a:t> </a:t>
            </a:r>
            <a:r>
              <a:rPr dirty="0" spc="-135"/>
              <a:t>Associate: </a:t>
            </a:r>
            <a:r>
              <a:rPr dirty="0" spc="-1789"/>
              <a:t> </a:t>
            </a:r>
            <a:r>
              <a:rPr dirty="0" spc="180"/>
              <a:t>Getting</a:t>
            </a:r>
            <a:r>
              <a:rPr dirty="0" spc="-170"/>
              <a:t> </a:t>
            </a:r>
            <a:r>
              <a:rPr dirty="0" spc="60"/>
              <a:t>Started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72771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95">
                <a:solidFill>
                  <a:srgbClr val="404040"/>
                </a:solidFill>
                <a:latin typeface="Microsoft Sans Serif"/>
                <a:cs typeface="Microsoft Sans Serif"/>
              </a:rPr>
              <a:t>Introducing</a:t>
            </a:r>
            <a:r>
              <a:rPr dirty="0" sz="4500" spc="-1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4500" spc="-15">
                <a:solidFill>
                  <a:srgbClr val="404040"/>
                </a:solidFill>
                <a:latin typeface="Microsoft Sans Serif"/>
                <a:cs typeface="Microsoft Sans Serif"/>
              </a:rPr>
              <a:t>HashiCorp</a:t>
            </a:r>
            <a:r>
              <a:rPr dirty="0" sz="4500" spc="-1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450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endParaRPr sz="4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1676" y="6304062"/>
            <a:ext cx="975075" cy="9750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9762" y="6304060"/>
            <a:ext cx="975075" cy="9750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14298" y="6042079"/>
            <a:ext cx="4060825" cy="1936114"/>
            <a:chOff x="13114298" y="6042079"/>
            <a:chExt cx="4060825" cy="19361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7833" y="6304060"/>
              <a:ext cx="975075" cy="975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42873" y="6070654"/>
              <a:ext cx="4003675" cy="1878964"/>
            </a:xfrm>
            <a:custGeom>
              <a:avLst/>
              <a:gdLst/>
              <a:ahLst/>
              <a:cxnLst/>
              <a:rect l="l" t="t" r="r" b="b"/>
              <a:pathLst>
                <a:path w="4003675" h="1878965">
                  <a:moveTo>
                    <a:pt x="0" y="0"/>
                  </a:moveTo>
                  <a:lnTo>
                    <a:pt x="4003158" y="0"/>
                  </a:lnTo>
                  <a:lnTo>
                    <a:pt x="4003158" y="1878714"/>
                  </a:lnTo>
                  <a:lnTo>
                    <a:pt x="0" y="187871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446656" y="7329932"/>
            <a:ext cx="13963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4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9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5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000" spc="2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3000" spc="2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16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-21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14298" y="1717688"/>
            <a:ext cx="4060825" cy="2247900"/>
            <a:chOff x="13114298" y="1717688"/>
            <a:chExt cx="4060825" cy="2247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2352" y="1980167"/>
              <a:ext cx="1309810" cy="12873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24374" y="1885205"/>
              <a:ext cx="1480431" cy="9995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87839" y="2322541"/>
              <a:ext cx="918844" cy="918844"/>
            </a:xfrm>
            <a:custGeom>
              <a:avLst/>
              <a:gdLst/>
              <a:ahLst/>
              <a:cxnLst/>
              <a:rect l="l" t="t" r="r" b="b"/>
              <a:pathLst>
                <a:path w="918844" h="918844">
                  <a:moveTo>
                    <a:pt x="459308" y="0"/>
                  </a:moveTo>
                  <a:lnTo>
                    <a:pt x="412346" y="2371"/>
                  </a:lnTo>
                  <a:lnTo>
                    <a:pt x="366741" y="9331"/>
                  </a:lnTo>
                  <a:lnTo>
                    <a:pt x="322723" y="20649"/>
                  </a:lnTo>
                  <a:lnTo>
                    <a:pt x="280524" y="36094"/>
                  </a:lnTo>
                  <a:lnTo>
                    <a:pt x="240374" y="55435"/>
                  </a:lnTo>
                  <a:lnTo>
                    <a:pt x="202504" y="78442"/>
                  </a:lnTo>
                  <a:lnTo>
                    <a:pt x="167145" y="104883"/>
                  </a:lnTo>
                  <a:lnTo>
                    <a:pt x="134527" y="134527"/>
                  </a:lnTo>
                  <a:lnTo>
                    <a:pt x="104883" y="167144"/>
                  </a:lnTo>
                  <a:lnTo>
                    <a:pt x="78442" y="202503"/>
                  </a:lnTo>
                  <a:lnTo>
                    <a:pt x="55435" y="240373"/>
                  </a:lnTo>
                  <a:lnTo>
                    <a:pt x="36094" y="280523"/>
                  </a:lnTo>
                  <a:lnTo>
                    <a:pt x="20649" y="322722"/>
                  </a:lnTo>
                  <a:lnTo>
                    <a:pt x="9331" y="366739"/>
                  </a:lnTo>
                  <a:lnTo>
                    <a:pt x="2371" y="412344"/>
                  </a:lnTo>
                  <a:lnTo>
                    <a:pt x="0" y="459305"/>
                  </a:lnTo>
                  <a:lnTo>
                    <a:pt x="2371" y="506266"/>
                  </a:lnTo>
                  <a:lnTo>
                    <a:pt x="9331" y="551871"/>
                  </a:lnTo>
                  <a:lnTo>
                    <a:pt x="20649" y="595889"/>
                  </a:lnTo>
                  <a:lnTo>
                    <a:pt x="36094" y="638088"/>
                  </a:lnTo>
                  <a:lnTo>
                    <a:pt x="55435" y="678237"/>
                  </a:lnTo>
                  <a:lnTo>
                    <a:pt x="78442" y="716107"/>
                  </a:lnTo>
                  <a:lnTo>
                    <a:pt x="104883" y="751466"/>
                  </a:lnTo>
                  <a:lnTo>
                    <a:pt x="134527" y="784083"/>
                  </a:lnTo>
                  <a:lnTo>
                    <a:pt x="167145" y="813728"/>
                  </a:lnTo>
                  <a:lnTo>
                    <a:pt x="202504" y="840169"/>
                  </a:lnTo>
                  <a:lnTo>
                    <a:pt x="240374" y="863175"/>
                  </a:lnTo>
                  <a:lnTo>
                    <a:pt x="280524" y="882516"/>
                  </a:lnTo>
                  <a:lnTo>
                    <a:pt x="322723" y="897961"/>
                  </a:lnTo>
                  <a:lnTo>
                    <a:pt x="366741" y="909279"/>
                  </a:lnTo>
                  <a:lnTo>
                    <a:pt x="412346" y="916239"/>
                  </a:lnTo>
                  <a:lnTo>
                    <a:pt x="459308" y="918611"/>
                  </a:lnTo>
                  <a:lnTo>
                    <a:pt x="506269" y="916239"/>
                  </a:lnTo>
                  <a:lnTo>
                    <a:pt x="551875" y="909279"/>
                  </a:lnTo>
                  <a:lnTo>
                    <a:pt x="595892" y="897961"/>
                  </a:lnTo>
                  <a:lnTo>
                    <a:pt x="638092" y="882516"/>
                  </a:lnTo>
                  <a:lnTo>
                    <a:pt x="678242" y="863175"/>
                  </a:lnTo>
                  <a:lnTo>
                    <a:pt x="716112" y="840169"/>
                  </a:lnTo>
                  <a:lnTo>
                    <a:pt x="751471" y="813728"/>
                  </a:lnTo>
                  <a:lnTo>
                    <a:pt x="784088" y="784083"/>
                  </a:lnTo>
                  <a:lnTo>
                    <a:pt x="813733" y="751466"/>
                  </a:lnTo>
                  <a:lnTo>
                    <a:pt x="840174" y="716107"/>
                  </a:lnTo>
                  <a:lnTo>
                    <a:pt x="863180" y="678237"/>
                  </a:lnTo>
                  <a:lnTo>
                    <a:pt x="882521" y="638088"/>
                  </a:lnTo>
                  <a:lnTo>
                    <a:pt x="897966" y="595889"/>
                  </a:lnTo>
                  <a:lnTo>
                    <a:pt x="909284" y="551871"/>
                  </a:lnTo>
                  <a:lnTo>
                    <a:pt x="916245" y="506266"/>
                  </a:lnTo>
                  <a:lnTo>
                    <a:pt x="918616" y="459305"/>
                  </a:lnTo>
                  <a:lnTo>
                    <a:pt x="916245" y="412344"/>
                  </a:lnTo>
                  <a:lnTo>
                    <a:pt x="909284" y="366739"/>
                  </a:lnTo>
                  <a:lnTo>
                    <a:pt x="897966" y="322722"/>
                  </a:lnTo>
                  <a:lnTo>
                    <a:pt x="882521" y="280523"/>
                  </a:lnTo>
                  <a:lnTo>
                    <a:pt x="863180" y="240373"/>
                  </a:lnTo>
                  <a:lnTo>
                    <a:pt x="840174" y="202503"/>
                  </a:lnTo>
                  <a:lnTo>
                    <a:pt x="813733" y="167144"/>
                  </a:lnTo>
                  <a:lnTo>
                    <a:pt x="784088" y="134527"/>
                  </a:lnTo>
                  <a:lnTo>
                    <a:pt x="751471" y="104883"/>
                  </a:lnTo>
                  <a:lnTo>
                    <a:pt x="716112" y="78442"/>
                  </a:lnTo>
                  <a:lnTo>
                    <a:pt x="678242" y="55435"/>
                  </a:lnTo>
                  <a:lnTo>
                    <a:pt x="638092" y="36094"/>
                  </a:lnTo>
                  <a:lnTo>
                    <a:pt x="595892" y="20649"/>
                  </a:lnTo>
                  <a:lnTo>
                    <a:pt x="551875" y="9331"/>
                  </a:lnTo>
                  <a:lnTo>
                    <a:pt x="506269" y="2371"/>
                  </a:lnTo>
                  <a:lnTo>
                    <a:pt x="459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787839" y="2322541"/>
              <a:ext cx="918844" cy="918844"/>
            </a:xfrm>
            <a:custGeom>
              <a:avLst/>
              <a:gdLst/>
              <a:ahLst/>
              <a:cxnLst/>
              <a:rect l="l" t="t" r="r" b="b"/>
              <a:pathLst>
                <a:path w="918844" h="918844">
                  <a:moveTo>
                    <a:pt x="0" y="459305"/>
                  </a:moveTo>
                  <a:lnTo>
                    <a:pt x="2371" y="412344"/>
                  </a:lnTo>
                  <a:lnTo>
                    <a:pt x="9331" y="366739"/>
                  </a:lnTo>
                  <a:lnTo>
                    <a:pt x="20649" y="322722"/>
                  </a:lnTo>
                  <a:lnTo>
                    <a:pt x="36094" y="280523"/>
                  </a:lnTo>
                  <a:lnTo>
                    <a:pt x="55435" y="240373"/>
                  </a:lnTo>
                  <a:lnTo>
                    <a:pt x="78442" y="202503"/>
                  </a:lnTo>
                  <a:lnTo>
                    <a:pt x="104883" y="167144"/>
                  </a:lnTo>
                  <a:lnTo>
                    <a:pt x="134527" y="134527"/>
                  </a:lnTo>
                  <a:lnTo>
                    <a:pt x="167144" y="104883"/>
                  </a:lnTo>
                  <a:lnTo>
                    <a:pt x="202503" y="78442"/>
                  </a:lnTo>
                  <a:lnTo>
                    <a:pt x="240373" y="55435"/>
                  </a:lnTo>
                  <a:lnTo>
                    <a:pt x="280523" y="36094"/>
                  </a:lnTo>
                  <a:lnTo>
                    <a:pt x="322722" y="20649"/>
                  </a:lnTo>
                  <a:lnTo>
                    <a:pt x="366739" y="9331"/>
                  </a:lnTo>
                  <a:lnTo>
                    <a:pt x="412344" y="2371"/>
                  </a:lnTo>
                  <a:lnTo>
                    <a:pt x="459305" y="0"/>
                  </a:lnTo>
                  <a:lnTo>
                    <a:pt x="506266" y="2371"/>
                  </a:lnTo>
                  <a:lnTo>
                    <a:pt x="551871" y="9331"/>
                  </a:lnTo>
                  <a:lnTo>
                    <a:pt x="595888" y="20649"/>
                  </a:lnTo>
                  <a:lnTo>
                    <a:pt x="638087" y="36094"/>
                  </a:lnTo>
                  <a:lnTo>
                    <a:pt x="678237" y="55435"/>
                  </a:lnTo>
                  <a:lnTo>
                    <a:pt x="716107" y="78442"/>
                  </a:lnTo>
                  <a:lnTo>
                    <a:pt x="751466" y="104883"/>
                  </a:lnTo>
                  <a:lnTo>
                    <a:pt x="784083" y="134527"/>
                  </a:lnTo>
                  <a:lnTo>
                    <a:pt x="813727" y="167144"/>
                  </a:lnTo>
                  <a:lnTo>
                    <a:pt x="840168" y="202503"/>
                  </a:lnTo>
                  <a:lnTo>
                    <a:pt x="863175" y="240373"/>
                  </a:lnTo>
                  <a:lnTo>
                    <a:pt x="882516" y="280523"/>
                  </a:lnTo>
                  <a:lnTo>
                    <a:pt x="897961" y="322722"/>
                  </a:lnTo>
                  <a:lnTo>
                    <a:pt x="909279" y="366739"/>
                  </a:lnTo>
                  <a:lnTo>
                    <a:pt x="916239" y="412344"/>
                  </a:lnTo>
                  <a:lnTo>
                    <a:pt x="918611" y="459305"/>
                  </a:lnTo>
                  <a:lnTo>
                    <a:pt x="916239" y="506266"/>
                  </a:lnTo>
                  <a:lnTo>
                    <a:pt x="909279" y="551871"/>
                  </a:lnTo>
                  <a:lnTo>
                    <a:pt x="897961" y="595888"/>
                  </a:lnTo>
                  <a:lnTo>
                    <a:pt x="882516" y="638087"/>
                  </a:lnTo>
                  <a:lnTo>
                    <a:pt x="863175" y="678237"/>
                  </a:lnTo>
                  <a:lnTo>
                    <a:pt x="840168" y="716107"/>
                  </a:lnTo>
                  <a:lnTo>
                    <a:pt x="813727" y="751466"/>
                  </a:lnTo>
                  <a:lnTo>
                    <a:pt x="784083" y="784083"/>
                  </a:lnTo>
                  <a:lnTo>
                    <a:pt x="751466" y="813727"/>
                  </a:lnTo>
                  <a:lnTo>
                    <a:pt x="716107" y="840168"/>
                  </a:lnTo>
                  <a:lnTo>
                    <a:pt x="678237" y="863175"/>
                  </a:lnTo>
                  <a:lnTo>
                    <a:pt x="638087" y="882516"/>
                  </a:lnTo>
                  <a:lnTo>
                    <a:pt x="595888" y="897961"/>
                  </a:lnTo>
                  <a:lnTo>
                    <a:pt x="551871" y="909279"/>
                  </a:lnTo>
                  <a:lnTo>
                    <a:pt x="506266" y="916239"/>
                  </a:lnTo>
                  <a:lnTo>
                    <a:pt x="459305" y="918611"/>
                  </a:lnTo>
                  <a:lnTo>
                    <a:pt x="412344" y="916239"/>
                  </a:lnTo>
                  <a:lnTo>
                    <a:pt x="366739" y="909279"/>
                  </a:lnTo>
                  <a:lnTo>
                    <a:pt x="322722" y="897961"/>
                  </a:lnTo>
                  <a:lnTo>
                    <a:pt x="280523" y="882516"/>
                  </a:lnTo>
                  <a:lnTo>
                    <a:pt x="240373" y="863175"/>
                  </a:lnTo>
                  <a:lnTo>
                    <a:pt x="202503" y="840168"/>
                  </a:lnTo>
                  <a:lnTo>
                    <a:pt x="167144" y="813727"/>
                  </a:lnTo>
                  <a:lnTo>
                    <a:pt x="134527" y="784083"/>
                  </a:lnTo>
                  <a:lnTo>
                    <a:pt x="104883" y="751466"/>
                  </a:lnTo>
                  <a:lnTo>
                    <a:pt x="78442" y="716107"/>
                  </a:lnTo>
                  <a:lnTo>
                    <a:pt x="55435" y="678237"/>
                  </a:lnTo>
                  <a:lnTo>
                    <a:pt x="36094" y="638087"/>
                  </a:lnTo>
                  <a:lnTo>
                    <a:pt x="20649" y="595888"/>
                  </a:lnTo>
                  <a:lnTo>
                    <a:pt x="9331" y="551871"/>
                  </a:lnTo>
                  <a:lnTo>
                    <a:pt x="2371" y="506266"/>
                  </a:lnTo>
                  <a:lnTo>
                    <a:pt x="0" y="459305"/>
                  </a:lnTo>
                  <a:close/>
                </a:path>
              </a:pathLst>
            </a:custGeom>
            <a:ln w="2857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38283" y="2471479"/>
              <a:ext cx="652967" cy="6513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142873" y="1746263"/>
              <a:ext cx="4003675" cy="2190750"/>
            </a:xfrm>
            <a:custGeom>
              <a:avLst/>
              <a:gdLst/>
              <a:ahLst/>
              <a:cxnLst/>
              <a:rect l="l" t="t" r="r" b="b"/>
              <a:pathLst>
                <a:path w="4003675" h="2190750">
                  <a:moveTo>
                    <a:pt x="0" y="0"/>
                  </a:moveTo>
                  <a:lnTo>
                    <a:pt x="4003158" y="0"/>
                  </a:lnTo>
                  <a:lnTo>
                    <a:pt x="4003158" y="2190653"/>
                  </a:lnTo>
                  <a:lnTo>
                    <a:pt x="0" y="219065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779106" y="3315716"/>
            <a:ext cx="27324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" b="1">
                <a:solidFill>
                  <a:srgbClr val="404040"/>
                </a:solidFill>
                <a:latin typeface="Arial"/>
                <a:cs typeface="Arial"/>
              </a:rPr>
              <a:t>Authentication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14298" y="8057746"/>
            <a:ext cx="4060825" cy="1936114"/>
            <a:chOff x="13114298" y="8057746"/>
            <a:chExt cx="4060825" cy="193611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86850" y="8236172"/>
              <a:ext cx="1075325" cy="11379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142873" y="8086321"/>
              <a:ext cx="4003675" cy="1878964"/>
            </a:xfrm>
            <a:custGeom>
              <a:avLst/>
              <a:gdLst/>
              <a:ahLst/>
              <a:cxnLst/>
              <a:rect l="l" t="t" r="r" b="b"/>
              <a:pathLst>
                <a:path w="4003675" h="1878965">
                  <a:moveTo>
                    <a:pt x="0" y="0"/>
                  </a:moveTo>
                  <a:lnTo>
                    <a:pt x="4003158" y="0"/>
                  </a:lnTo>
                  <a:lnTo>
                    <a:pt x="4003158" y="1878714"/>
                  </a:lnTo>
                  <a:lnTo>
                    <a:pt x="0" y="187871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646769" y="9344659"/>
            <a:ext cx="994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0" b="1">
                <a:solidFill>
                  <a:srgbClr val="404040"/>
                </a:solidFill>
                <a:latin typeface="Arial"/>
                <a:cs typeface="Arial"/>
              </a:rPr>
              <a:t>Au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000" spc="19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142873" y="4064429"/>
            <a:ext cx="4003675" cy="1878964"/>
          </a:xfrm>
          <a:custGeom>
            <a:avLst/>
            <a:gdLst/>
            <a:ahLst/>
            <a:cxnLst/>
            <a:rect l="l" t="t" r="r" b="b"/>
            <a:pathLst>
              <a:path w="4003675" h="1878964">
                <a:moveTo>
                  <a:pt x="0" y="0"/>
                </a:moveTo>
                <a:lnTo>
                  <a:pt x="4003158" y="0"/>
                </a:lnTo>
                <a:lnTo>
                  <a:pt x="4003158" y="1878714"/>
                </a:lnTo>
                <a:lnTo>
                  <a:pt x="0" y="187871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593112" y="5324347"/>
            <a:ext cx="11036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Policy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3428" y="2321899"/>
            <a:ext cx="13918565" cy="6784975"/>
            <a:chOff x="1683428" y="2321899"/>
            <a:chExt cx="13918565" cy="6784975"/>
          </a:xfrm>
        </p:grpSpPr>
        <p:sp>
          <p:nvSpPr>
            <p:cNvPr id="23" name="object 23"/>
            <p:cNvSpPr/>
            <p:nvPr/>
          </p:nvSpPr>
          <p:spPr>
            <a:xfrm>
              <a:off x="10325582" y="6592316"/>
              <a:ext cx="2898140" cy="2514600"/>
            </a:xfrm>
            <a:custGeom>
              <a:avLst/>
              <a:gdLst/>
              <a:ahLst/>
              <a:cxnLst/>
              <a:rect l="l" t="t" r="r" b="b"/>
              <a:pathLst>
                <a:path w="2898140" h="2514600">
                  <a:moveTo>
                    <a:pt x="161480" y="1025690"/>
                  </a:moveTo>
                  <a:lnTo>
                    <a:pt x="142976" y="967638"/>
                  </a:lnTo>
                  <a:lnTo>
                    <a:pt x="86982" y="938707"/>
                  </a:lnTo>
                  <a:lnTo>
                    <a:pt x="56159" y="942301"/>
                  </a:lnTo>
                  <a:lnTo>
                    <a:pt x="28930" y="957199"/>
                  </a:lnTo>
                  <a:lnTo>
                    <a:pt x="8813" y="982281"/>
                  </a:lnTo>
                  <a:lnTo>
                    <a:pt x="0" y="1013206"/>
                  </a:lnTo>
                  <a:lnTo>
                    <a:pt x="3594" y="1044028"/>
                  </a:lnTo>
                  <a:lnTo>
                    <a:pt x="18503" y="1071257"/>
                  </a:lnTo>
                  <a:lnTo>
                    <a:pt x="43573" y="1091374"/>
                  </a:lnTo>
                  <a:lnTo>
                    <a:pt x="74498" y="1100188"/>
                  </a:lnTo>
                  <a:lnTo>
                    <a:pt x="105321" y="1096581"/>
                  </a:lnTo>
                  <a:lnTo>
                    <a:pt x="132549" y="1081684"/>
                  </a:lnTo>
                  <a:lnTo>
                    <a:pt x="152666" y="1056614"/>
                  </a:lnTo>
                  <a:lnTo>
                    <a:pt x="155587" y="1046391"/>
                  </a:lnTo>
                  <a:lnTo>
                    <a:pt x="161480" y="1025690"/>
                  </a:lnTo>
                  <a:close/>
                </a:path>
                <a:path w="2898140" h="2514600">
                  <a:moveTo>
                    <a:pt x="203657" y="1071130"/>
                  </a:moveTo>
                  <a:lnTo>
                    <a:pt x="202450" y="1060856"/>
                  </a:lnTo>
                  <a:lnTo>
                    <a:pt x="197485" y="1051775"/>
                  </a:lnTo>
                  <a:lnTo>
                    <a:pt x="189077" y="1045044"/>
                  </a:lnTo>
                  <a:lnTo>
                    <a:pt x="178777" y="1042111"/>
                  </a:lnTo>
                  <a:lnTo>
                    <a:pt x="168503" y="1043305"/>
                  </a:lnTo>
                  <a:lnTo>
                    <a:pt x="159423" y="1048270"/>
                  </a:lnTo>
                  <a:lnTo>
                    <a:pt x="152717" y="1056640"/>
                  </a:lnTo>
                  <a:lnTo>
                    <a:pt x="149783" y="1066939"/>
                  </a:lnTo>
                  <a:lnTo>
                    <a:pt x="150977" y="1077214"/>
                  </a:lnTo>
                  <a:lnTo>
                    <a:pt x="155943" y="1086294"/>
                  </a:lnTo>
                  <a:lnTo>
                    <a:pt x="164299" y="1093000"/>
                  </a:lnTo>
                  <a:lnTo>
                    <a:pt x="174663" y="1095959"/>
                  </a:lnTo>
                  <a:lnTo>
                    <a:pt x="184937" y="1094765"/>
                  </a:lnTo>
                  <a:lnTo>
                    <a:pt x="194005" y="1089799"/>
                  </a:lnTo>
                  <a:lnTo>
                    <a:pt x="200723" y="1081430"/>
                  </a:lnTo>
                  <a:lnTo>
                    <a:pt x="203657" y="1071130"/>
                  </a:lnTo>
                  <a:close/>
                </a:path>
                <a:path w="2898140" h="2514600">
                  <a:moveTo>
                    <a:pt x="299605" y="1120711"/>
                  </a:moveTo>
                  <a:lnTo>
                    <a:pt x="298411" y="1110424"/>
                  </a:lnTo>
                  <a:lnTo>
                    <a:pt x="293446" y="1101356"/>
                  </a:lnTo>
                  <a:lnTo>
                    <a:pt x="285038" y="1094625"/>
                  </a:lnTo>
                  <a:lnTo>
                    <a:pt x="274726" y="1091679"/>
                  </a:lnTo>
                  <a:lnTo>
                    <a:pt x="264452" y="1092885"/>
                  </a:lnTo>
                  <a:lnTo>
                    <a:pt x="255371" y="1097851"/>
                  </a:lnTo>
                  <a:lnTo>
                    <a:pt x="248666" y="1106208"/>
                  </a:lnTo>
                  <a:lnTo>
                    <a:pt x="245732" y="1116520"/>
                  </a:lnTo>
                  <a:lnTo>
                    <a:pt x="246938" y="1126794"/>
                  </a:lnTo>
                  <a:lnTo>
                    <a:pt x="251904" y="1135875"/>
                  </a:lnTo>
                  <a:lnTo>
                    <a:pt x="260261" y="1142580"/>
                  </a:lnTo>
                  <a:lnTo>
                    <a:pt x="270611" y="1145540"/>
                  </a:lnTo>
                  <a:lnTo>
                    <a:pt x="280885" y="1144333"/>
                  </a:lnTo>
                  <a:lnTo>
                    <a:pt x="289966" y="1139367"/>
                  </a:lnTo>
                  <a:lnTo>
                    <a:pt x="296672" y="1131011"/>
                  </a:lnTo>
                  <a:lnTo>
                    <a:pt x="299605" y="1120711"/>
                  </a:lnTo>
                  <a:close/>
                </a:path>
                <a:path w="2898140" h="2514600">
                  <a:moveTo>
                    <a:pt x="395554" y="1170292"/>
                  </a:moveTo>
                  <a:lnTo>
                    <a:pt x="394360" y="1160018"/>
                  </a:lnTo>
                  <a:lnTo>
                    <a:pt x="389394" y="1150937"/>
                  </a:lnTo>
                  <a:lnTo>
                    <a:pt x="380987" y="1144206"/>
                  </a:lnTo>
                  <a:lnTo>
                    <a:pt x="370687" y="1141260"/>
                  </a:lnTo>
                  <a:lnTo>
                    <a:pt x="360413" y="1142466"/>
                  </a:lnTo>
                  <a:lnTo>
                    <a:pt x="351332" y="1147432"/>
                  </a:lnTo>
                  <a:lnTo>
                    <a:pt x="344627" y="1155788"/>
                  </a:lnTo>
                  <a:lnTo>
                    <a:pt x="341680" y="1166088"/>
                  </a:lnTo>
                  <a:lnTo>
                    <a:pt x="342887" y="1176362"/>
                  </a:lnTo>
                  <a:lnTo>
                    <a:pt x="347853" y="1185443"/>
                  </a:lnTo>
                  <a:lnTo>
                    <a:pt x="356209" y="1192149"/>
                  </a:lnTo>
                  <a:lnTo>
                    <a:pt x="366560" y="1195120"/>
                  </a:lnTo>
                  <a:lnTo>
                    <a:pt x="376834" y="1193914"/>
                  </a:lnTo>
                  <a:lnTo>
                    <a:pt x="385914" y="1188948"/>
                  </a:lnTo>
                  <a:lnTo>
                    <a:pt x="392620" y="1180592"/>
                  </a:lnTo>
                  <a:lnTo>
                    <a:pt x="395554" y="1170292"/>
                  </a:lnTo>
                  <a:close/>
                </a:path>
                <a:path w="2898140" h="2514600">
                  <a:moveTo>
                    <a:pt x="491515" y="1219860"/>
                  </a:moveTo>
                  <a:lnTo>
                    <a:pt x="490308" y="1209586"/>
                  </a:lnTo>
                  <a:lnTo>
                    <a:pt x="485355" y="1200518"/>
                  </a:lnTo>
                  <a:lnTo>
                    <a:pt x="476948" y="1193774"/>
                  </a:lnTo>
                  <a:lnTo>
                    <a:pt x="466636" y="1190840"/>
                  </a:lnTo>
                  <a:lnTo>
                    <a:pt x="456361" y="1192034"/>
                  </a:lnTo>
                  <a:lnTo>
                    <a:pt x="447281" y="1197000"/>
                  </a:lnTo>
                  <a:lnTo>
                    <a:pt x="440575" y="1205357"/>
                  </a:lnTo>
                  <a:lnTo>
                    <a:pt x="437642" y="1215669"/>
                  </a:lnTo>
                  <a:lnTo>
                    <a:pt x="438835" y="1225943"/>
                  </a:lnTo>
                  <a:lnTo>
                    <a:pt x="443801" y="1235024"/>
                  </a:lnTo>
                  <a:lnTo>
                    <a:pt x="452158" y="1241729"/>
                  </a:lnTo>
                  <a:lnTo>
                    <a:pt x="462508" y="1244688"/>
                  </a:lnTo>
                  <a:lnTo>
                    <a:pt x="472782" y="1243495"/>
                  </a:lnTo>
                  <a:lnTo>
                    <a:pt x="481863" y="1238529"/>
                  </a:lnTo>
                  <a:lnTo>
                    <a:pt x="488569" y="1230172"/>
                  </a:lnTo>
                  <a:lnTo>
                    <a:pt x="491515" y="1219860"/>
                  </a:lnTo>
                  <a:close/>
                </a:path>
                <a:path w="2898140" h="2514600">
                  <a:moveTo>
                    <a:pt x="587463" y="1269441"/>
                  </a:moveTo>
                  <a:lnTo>
                    <a:pt x="586270" y="1259166"/>
                  </a:lnTo>
                  <a:lnTo>
                    <a:pt x="581304" y="1250086"/>
                  </a:lnTo>
                  <a:lnTo>
                    <a:pt x="572897" y="1243355"/>
                  </a:lnTo>
                  <a:lnTo>
                    <a:pt x="562597" y="1240421"/>
                  </a:lnTo>
                  <a:lnTo>
                    <a:pt x="552310" y="1241615"/>
                  </a:lnTo>
                  <a:lnTo>
                    <a:pt x="543242" y="1246581"/>
                  </a:lnTo>
                  <a:lnTo>
                    <a:pt x="536536" y="1254937"/>
                  </a:lnTo>
                  <a:lnTo>
                    <a:pt x="533590" y="1265237"/>
                  </a:lnTo>
                  <a:lnTo>
                    <a:pt x="534784" y="1275524"/>
                  </a:lnTo>
                  <a:lnTo>
                    <a:pt x="539750" y="1284592"/>
                  </a:lnTo>
                  <a:lnTo>
                    <a:pt x="548106" y="1291297"/>
                  </a:lnTo>
                  <a:lnTo>
                    <a:pt x="558469" y="1294269"/>
                  </a:lnTo>
                  <a:lnTo>
                    <a:pt x="568744" y="1293075"/>
                  </a:lnTo>
                  <a:lnTo>
                    <a:pt x="577811" y="1288110"/>
                  </a:lnTo>
                  <a:lnTo>
                    <a:pt x="584530" y="1279753"/>
                  </a:lnTo>
                  <a:lnTo>
                    <a:pt x="587463" y="1269441"/>
                  </a:lnTo>
                  <a:close/>
                </a:path>
                <a:path w="2898140" h="2514600">
                  <a:moveTo>
                    <a:pt x="625513" y="91986"/>
                  </a:moveTo>
                  <a:lnTo>
                    <a:pt x="620750" y="53390"/>
                  </a:lnTo>
                  <a:lnTo>
                    <a:pt x="587565" y="10934"/>
                  </a:lnTo>
                  <a:lnTo>
                    <a:pt x="557326" y="0"/>
                  </a:lnTo>
                  <a:lnTo>
                    <a:pt x="525221" y="1663"/>
                  </a:lnTo>
                  <a:lnTo>
                    <a:pt x="497217" y="15049"/>
                  </a:lnTo>
                  <a:lnTo>
                    <a:pt x="476275" y="37947"/>
                  </a:lnTo>
                  <a:lnTo>
                    <a:pt x="465353" y="68186"/>
                  </a:lnTo>
                  <a:lnTo>
                    <a:pt x="467004" y="100291"/>
                  </a:lnTo>
                  <a:lnTo>
                    <a:pt x="480390" y="128295"/>
                  </a:lnTo>
                  <a:lnTo>
                    <a:pt x="503288" y="149250"/>
                  </a:lnTo>
                  <a:lnTo>
                    <a:pt x="533527" y="160172"/>
                  </a:lnTo>
                  <a:lnTo>
                    <a:pt x="565632" y="158508"/>
                  </a:lnTo>
                  <a:lnTo>
                    <a:pt x="593636" y="145135"/>
                  </a:lnTo>
                  <a:lnTo>
                    <a:pt x="614591" y="122224"/>
                  </a:lnTo>
                  <a:lnTo>
                    <a:pt x="620166" y="106781"/>
                  </a:lnTo>
                  <a:lnTo>
                    <a:pt x="625513" y="91986"/>
                  </a:lnTo>
                  <a:close/>
                </a:path>
                <a:path w="2898140" h="2514600">
                  <a:moveTo>
                    <a:pt x="679005" y="99936"/>
                  </a:moveTo>
                  <a:lnTo>
                    <a:pt x="678459" y="89242"/>
                  </a:lnTo>
                  <a:lnTo>
                    <a:pt x="673989" y="79895"/>
                  </a:lnTo>
                  <a:lnTo>
                    <a:pt x="666356" y="72923"/>
                  </a:lnTo>
                  <a:lnTo>
                    <a:pt x="656221" y="69265"/>
                  </a:lnTo>
                  <a:lnTo>
                    <a:pt x="645528" y="69824"/>
                  </a:lnTo>
                  <a:lnTo>
                    <a:pt x="636193" y="74282"/>
                  </a:lnTo>
                  <a:lnTo>
                    <a:pt x="629208" y="81915"/>
                  </a:lnTo>
                  <a:lnTo>
                    <a:pt x="625563" y="91998"/>
                  </a:lnTo>
                  <a:lnTo>
                    <a:pt x="626122" y="102704"/>
                  </a:lnTo>
                  <a:lnTo>
                    <a:pt x="630580" y="112039"/>
                  </a:lnTo>
                  <a:lnTo>
                    <a:pt x="638213" y="119011"/>
                  </a:lnTo>
                  <a:lnTo>
                    <a:pt x="648296" y="122656"/>
                  </a:lnTo>
                  <a:lnTo>
                    <a:pt x="659053" y="122110"/>
                  </a:lnTo>
                  <a:lnTo>
                    <a:pt x="668388" y="117652"/>
                  </a:lnTo>
                  <a:lnTo>
                    <a:pt x="675360" y="110020"/>
                  </a:lnTo>
                  <a:lnTo>
                    <a:pt x="679005" y="99936"/>
                  </a:lnTo>
                  <a:close/>
                </a:path>
                <a:path w="2898140" h="2514600">
                  <a:moveTo>
                    <a:pt x="683425" y="1319022"/>
                  </a:moveTo>
                  <a:lnTo>
                    <a:pt x="682218" y="1308747"/>
                  </a:lnTo>
                  <a:lnTo>
                    <a:pt x="677252" y="1299667"/>
                  </a:lnTo>
                  <a:lnTo>
                    <a:pt x="668845" y="1292936"/>
                  </a:lnTo>
                  <a:lnTo>
                    <a:pt x="658545" y="1289989"/>
                  </a:lnTo>
                  <a:lnTo>
                    <a:pt x="648271" y="1291196"/>
                  </a:lnTo>
                  <a:lnTo>
                    <a:pt x="639191" y="1296162"/>
                  </a:lnTo>
                  <a:lnTo>
                    <a:pt x="632485" y="1304518"/>
                  </a:lnTo>
                  <a:lnTo>
                    <a:pt x="629539" y="1314818"/>
                  </a:lnTo>
                  <a:lnTo>
                    <a:pt x="630745" y="1325092"/>
                  </a:lnTo>
                  <a:lnTo>
                    <a:pt x="635711" y="1334173"/>
                  </a:lnTo>
                  <a:lnTo>
                    <a:pt x="644067" y="1340878"/>
                  </a:lnTo>
                  <a:lnTo>
                    <a:pt x="654418" y="1343850"/>
                  </a:lnTo>
                  <a:lnTo>
                    <a:pt x="664692" y="1342644"/>
                  </a:lnTo>
                  <a:lnTo>
                    <a:pt x="673773" y="1337678"/>
                  </a:lnTo>
                  <a:lnTo>
                    <a:pt x="680478" y="1329321"/>
                  </a:lnTo>
                  <a:lnTo>
                    <a:pt x="683425" y="1319022"/>
                  </a:lnTo>
                  <a:close/>
                </a:path>
                <a:path w="2898140" h="2514600">
                  <a:moveTo>
                    <a:pt x="779373" y="1368602"/>
                  </a:moveTo>
                  <a:lnTo>
                    <a:pt x="778179" y="1358315"/>
                  </a:lnTo>
                  <a:lnTo>
                    <a:pt x="773214" y="1349248"/>
                  </a:lnTo>
                  <a:lnTo>
                    <a:pt x="764806" y="1342517"/>
                  </a:lnTo>
                  <a:lnTo>
                    <a:pt x="754494" y="1339570"/>
                  </a:lnTo>
                  <a:lnTo>
                    <a:pt x="744220" y="1340764"/>
                  </a:lnTo>
                  <a:lnTo>
                    <a:pt x="735139" y="1345730"/>
                  </a:lnTo>
                  <a:lnTo>
                    <a:pt x="728433" y="1354086"/>
                  </a:lnTo>
                  <a:lnTo>
                    <a:pt x="725500" y="1364399"/>
                  </a:lnTo>
                  <a:lnTo>
                    <a:pt x="726694" y="1374673"/>
                  </a:lnTo>
                  <a:lnTo>
                    <a:pt x="731659" y="1383753"/>
                  </a:lnTo>
                  <a:lnTo>
                    <a:pt x="740016" y="1390459"/>
                  </a:lnTo>
                  <a:lnTo>
                    <a:pt x="750366" y="1393418"/>
                  </a:lnTo>
                  <a:lnTo>
                    <a:pt x="760641" y="1392224"/>
                  </a:lnTo>
                  <a:lnTo>
                    <a:pt x="769721" y="1387259"/>
                  </a:lnTo>
                  <a:lnTo>
                    <a:pt x="776427" y="1378902"/>
                  </a:lnTo>
                  <a:lnTo>
                    <a:pt x="779373" y="1368602"/>
                  </a:lnTo>
                  <a:close/>
                </a:path>
                <a:path w="2898140" h="2514600">
                  <a:moveTo>
                    <a:pt x="785837" y="115811"/>
                  </a:moveTo>
                  <a:lnTo>
                    <a:pt x="785279" y="105117"/>
                  </a:lnTo>
                  <a:lnTo>
                    <a:pt x="780821" y="95770"/>
                  </a:lnTo>
                  <a:lnTo>
                    <a:pt x="773188" y="88798"/>
                  </a:lnTo>
                  <a:lnTo>
                    <a:pt x="763054" y="85140"/>
                  </a:lnTo>
                  <a:lnTo>
                    <a:pt x="752360" y="85699"/>
                  </a:lnTo>
                  <a:lnTo>
                    <a:pt x="743026" y="90157"/>
                  </a:lnTo>
                  <a:lnTo>
                    <a:pt x="736041" y="97790"/>
                  </a:lnTo>
                  <a:lnTo>
                    <a:pt x="732396" y="107873"/>
                  </a:lnTo>
                  <a:lnTo>
                    <a:pt x="732955" y="118579"/>
                  </a:lnTo>
                  <a:lnTo>
                    <a:pt x="737412" y="127914"/>
                  </a:lnTo>
                  <a:lnTo>
                    <a:pt x="745045" y="134899"/>
                  </a:lnTo>
                  <a:lnTo>
                    <a:pt x="755129" y="138531"/>
                  </a:lnTo>
                  <a:lnTo>
                    <a:pt x="765886" y="137985"/>
                  </a:lnTo>
                  <a:lnTo>
                    <a:pt x="775220" y="133527"/>
                  </a:lnTo>
                  <a:lnTo>
                    <a:pt x="782193" y="125895"/>
                  </a:lnTo>
                  <a:lnTo>
                    <a:pt x="785837" y="115811"/>
                  </a:lnTo>
                  <a:close/>
                </a:path>
                <a:path w="2898140" h="2514600">
                  <a:moveTo>
                    <a:pt x="875322" y="1418170"/>
                  </a:moveTo>
                  <a:lnTo>
                    <a:pt x="874128" y="1407896"/>
                  </a:lnTo>
                  <a:lnTo>
                    <a:pt x="869162" y="1398816"/>
                  </a:lnTo>
                  <a:lnTo>
                    <a:pt x="860755" y="1392085"/>
                  </a:lnTo>
                  <a:lnTo>
                    <a:pt x="850455" y="1389151"/>
                  </a:lnTo>
                  <a:lnTo>
                    <a:pt x="840181" y="1390345"/>
                  </a:lnTo>
                  <a:lnTo>
                    <a:pt x="831100" y="1395310"/>
                  </a:lnTo>
                  <a:lnTo>
                    <a:pt x="824395" y="1403667"/>
                  </a:lnTo>
                  <a:lnTo>
                    <a:pt x="821448" y="1413979"/>
                  </a:lnTo>
                  <a:lnTo>
                    <a:pt x="822642" y="1424254"/>
                  </a:lnTo>
                  <a:lnTo>
                    <a:pt x="827608" y="1433322"/>
                  </a:lnTo>
                  <a:lnTo>
                    <a:pt x="835964" y="1440040"/>
                  </a:lnTo>
                  <a:lnTo>
                    <a:pt x="846328" y="1442999"/>
                  </a:lnTo>
                  <a:lnTo>
                    <a:pt x="856602" y="1441805"/>
                  </a:lnTo>
                  <a:lnTo>
                    <a:pt x="865682" y="1436839"/>
                  </a:lnTo>
                  <a:lnTo>
                    <a:pt x="872388" y="1428483"/>
                  </a:lnTo>
                  <a:lnTo>
                    <a:pt x="875322" y="1418170"/>
                  </a:lnTo>
                  <a:close/>
                </a:path>
                <a:path w="2898140" h="2514600">
                  <a:moveTo>
                    <a:pt x="892670" y="131686"/>
                  </a:moveTo>
                  <a:lnTo>
                    <a:pt x="892111" y="120992"/>
                  </a:lnTo>
                  <a:lnTo>
                    <a:pt x="887653" y="111658"/>
                  </a:lnTo>
                  <a:lnTo>
                    <a:pt x="880021" y="104673"/>
                  </a:lnTo>
                  <a:lnTo>
                    <a:pt x="869886" y="101015"/>
                  </a:lnTo>
                  <a:lnTo>
                    <a:pt x="859193" y="101574"/>
                  </a:lnTo>
                  <a:lnTo>
                    <a:pt x="849845" y="106032"/>
                  </a:lnTo>
                  <a:lnTo>
                    <a:pt x="842873" y="113665"/>
                  </a:lnTo>
                  <a:lnTo>
                    <a:pt x="839228" y="123748"/>
                  </a:lnTo>
                  <a:lnTo>
                    <a:pt x="839774" y="134454"/>
                  </a:lnTo>
                  <a:lnTo>
                    <a:pt x="844245" y="143789"/>
                  </a:lnTo>
                  <a:lnTo>
                    <a:pt x="851877" y="150761"/>
                  </a:lnTo>
                  <a:lnTo>
                    <a:pt x="861949" y="154406"/>
                  </a:lnTo>
                  <a:lnTo>
                    <a:pt x="872705" y="153860"/>
                  </a:lnTo>
                  <a:lnTo>
                    <a:pt x="882040" y="149402"/>
                  </a:lnTo>
                  <a:lnTo>
                    <a:pt x="889025" y="141770"/>
                  </a:lnTo>
                  <a:lnTo>
                    <a:pt x="892670" y="131686"/>
                  </a:lnTo>
                  <a:close/>
                </a:path>
                <a:path w="2898140" h="2514600">
                  <a:moveTo>
                    <a:pt x="971283" y="1467751"/>
                  </a:moveTo>
                  <a:lnTo>
                    <a:pt x="970076" y="1457477"/>
                  </a:lnTo>
                  <a:lnTo>
                    <a:pt x="965111" y="1448396"/>
                  </a:lnTo>
                  <a:lnTo>
                    <a:pt x="956716" y="1441665"/>
                  </a:lnTo>
                  <a:lnTo>
                    <a:pt x="946404" y="1438732"/>
                  </a:lnTo>
                  <a:lnTo>
                    <a:pt x="936129" y="1439926"/>
                  </a:lnTo>
                  <a:lnTo>
                    <a:pt x="927049" y="1444891"/>
                  </a:lnTo>
                  <a:lnTo>
                    <a:pt x="920343" y="1453248"/>
                  </a:lnTo>
                  <a:lnTo>
                    <a:pt x="917397" y="1463548"/>
                  </a:lnTo>
                  <a:lnTo>
                    <a:pt x="918603" y="1473822"/>
                  </a:lnTo>
                  <a:lnTo>
                    <a:pt x="923569" y="1482902"/>
                  </a:lnTo>
                  <a:lnTo>
                    <a:pt x="931926" y="1489608"/>
                  </a:lnTo>
                  <a:lnTo>
                    <a:pt x="942276" y="1492580"/>
                  </a:lnTo>
                  <a:lnTo>
                    <a:pt x="952550" y="1491373"/>
                  </a:lnTo>
                  <a:lnTo>
                    <a:pt x="961631" y="1486420"/>
                  </a:lnTo>
                  <a:lnTo>
                    <a:pt x="968336" y="1478051"/>
                  </a:lnTo>
                  <a:lnTo>
                    <a:pt x="971283" y="1467751"/>
                  </a:lnTo>
                  <a:close/>
                </a:path>
                <a:path w="2898140" h="2514600">
                  <a:moveTo>
                    <a:pt x="999502" y="147561"/>
                  </a:moveTo>
                  <a:lnTo>
                    <a:pt x="998943" y="136867"/>
                  </a:lnTo>
                  <a:lnTo>
                    <a:pt x="994486" y="127533"/>
                  </a:lnTo>
                  <a:lnTo>
                    <a:pt x="986853" y="120548"/>
                  </a:lnTo>
                  <a:lnTo>
                    <a:pt x="976718" y="116890"/>
                  </a:lnTo>
                  <a:lnTo>
                    <a:pt x="966012" y="117449"/>
                  </a:lnTo>
                  <a:lnTo>
                    <a:pt x="956678" y="121907"/>
                  </a:lnTo>
                  <a:lnTo>
                    <a:pt x="949706" y="129540"/>
                  </a:lnTo>
                  <a:lnTo>
                    <a:pt x="946061" y="139623"/>
                  </a:lnTo>
                  <a:lnTo>
                    <a:pt x="946607" y="150329"/>
                  </a:lnTo>
                  <a:lnTo>
                    <a:pt x="951064" y="159664"/>
                  </a:lnTo>
                  <a:lnTo>
                    <a:pt x="958710" y="166649"/>
                  </a:lnTo>
                  <a:lnTo>
                    <a:pt x="968781" y="170281"/>
                  </a:lnTo>
                  <a:lnTo>
                    <a:pt x="979538" y="169735"/>
                  </a:lnTo>
                  <a:lnTo>
                    <a:pt x="988872" y="165277"/>
                  </a:lnTo>
                  <a:lnTo>
                    <a:pt x="995857" y="157645"/>
                  </a:lnTo>
                  <a:lnTo>
                    <a:pt x="999502" y="147561"/>
                  </a:lnTo>
                  <a:close/>
                </a:path>
                <a:path w="2898140" h="2514600">
                  <a:moveTo>
                    <a:pt x="1067231" y="1517332"/>
                  </a:moveTo>
                  <a:lnTo>
                    <a:pt x="1066038" y="1507058"/>
                  </a:lnTo>
                  <a:lnTo>
                    <a:pt x="1061072" y="1497977"/>
                  </a:lnTo>
                  <a:lnTo>
                    <a:pt x="1052664" y="1491246"/>
                  </a:lnTo>
                  <a:lnTo>
                    <a:pt x="1042352" y="1488300"/>
                  </a:lnTo>
                  <a:lnTo>
                    <a:pt x="1032078" y="1489506"/>
                  </a:lnTo>
                  <a:lnTo>
                    <a:pt x="1022997" y="1494459"/>
                  </a:lnTo>
                  <a:lnTo>
                    <a:pt x="1016292" y="1502829"/>
                  </a:lnTo>
                  <a:lnTo>
                    <a:pt x="1013358" y="1513128"/>
                  </a:lnTo>
                  <a:lnTo>
                    <a:pt x="1014552" y="1523403"/>
                  </a:lnTo>
                  <a:lnTo>
                    <a:pt x="1019517" y="1532483"/>
                  </a:lnTo>
                  <a:lnTo>
                    <a:pt x="1027874" y="1539189"/>
                  </a:lnTo>
                  <a:lnTo>
                    <a:pt x="1038225" y="1542161"/>
                  </a:lnTo>
                  <a:lnTo>
                    <a:pt x="1048512" y="1540954"/>
                  </a:lnTo>
                  <a:lnTo>
                    <a:pt x="1057579" y="1535988"/>
                  </a:lnTo>
                  <a:lnTo>
                    <a:pt x="1064285" y="1527632"/>
                  </a:lnTo>
                  <a:lnTo>
                    <a:pt x="1067231" y="1517332"/>
                  </a:lnTo>
                  <a:close/>
                </a:path>
                <a:path w="2898140" h="2514600">
                  <a:moveTo>
                    <a:pt x="1106335" y="163449"/>
                  </a:moveTo>
                  <a:lnTo>
                    <a:pt x="1105776" y="152742"/>
                  </a:lnTo>
                  <a:lnTo>
                    <a:pt x="1101318" y="143408"/>
                  </a:lnTo>
                  <a:lnTo>
                    <a:pt x="1093685" y="136423"/>
                  </a:lnTo>
                  <a:lnTo>
                    <a:pt x="1083551" y="132778"/>
                  </a:lnTo>
                  <a:lnTo>
                    <a:pt x="1072845" y="133324"/>
                  </a:lnTo>
                  <a:lnTo>
                    <a:pt x="1063510" y="137782"/>
                  </a:lnTo>
                  <a:lnTo>
                    <a:pt x="1056538" y="145415"/>
                  </a:lnTo>
                  <a:lnTo>
                    <a:pt x="1052893" y="155498"/>
                  </a:lnTo>
                  <a:lnTo>
                    <a:pt x="1053439" y="166204"/>
                  </a:lnTo>
                  <a:lnTo>
                    <a:pt x="1057897" y="175539"/>
                  </a:lnTo>
                  <a:lnTo>
                    <a:pt x="1065530" y="182524"/>
                  </a:lnTo>
                  <a:lnTo>
                    <a:pt x="1075613" y="186156"/>
                  </a:lnTo>
                  <a:lnTo>
                    <a:pt x="1086370" y="185610"/>
                  </a:lnTo>
                  <a:lnTo>
                    <a:pt x="1095705" y="181152"/>
                  </a:lnTo>
                  <a:lnTo>
                    <a:pt x="1102690" y="173520"/>
                  </a:lnTo>
                  <a:lnTo>
                    <a:pt x="1106335" y="163449"/>
                  </a:lnTo>
                  <a:close/>
                </a:path>
                <a:path w="2898140" h="2514600">
                  <a:moveTo>
                    <a:pt x="1163180" y="1566875"/>
                  </a:moveTo>
                  <a:lnTo>
                    <a:pt x="1161973" y="1556600"/>
                  </a:lnTo>
                  <a:lnTo>
                    <a:pt x="1157008" y="1547533"/>
                  </a:lnTo>
                  <a:lnTo>
                    <a:pt x="1148588" y="1540802"/>
                  </a:lnTo>
                  <a:lnTo>
                    <a:pt x="1138288" y="1537881"/>
                  </a:lnTo>
                  <a:lnTo>
                    <a:pt x="1128001" y="1539087"/>
                  </a:lnTo>
                  <a:lnTo>
                    <a:pt x="1118933" y="1544066"/>
                  </a:lnTo>
                  <a:lnTo>
                    <a:pt x="1112240" y="1552422"/>
                  </a:lnTo>
                  <a:lnTo>
                    <a:pt x="1109306" y="1562735"/>
                  </a:lnTo>
                  <a:lnTo>
                    <a:pt x="1110513" y="1573009"/>
                  </a:lnTo>
                  <a:lnTo>
                    <a:pt x="1115491" y="1582077"/>
                  </a:lnTo>
                  <a:lnTo>
                    <a:pt x="1123861" y="1588782"/>
                  </a:lnTo>
                  <a:lnTo>
                    <a:pt x="1134211" y="1591729"/>
                  </a:lnTo>
                  <a:lnTo>
                    <a:pt x="1144485" y="1590522"/>
                  </a:lnTo>
                  <a:lnTo>
                    <a:pt x="1153553" y="1585556"/>
                  </a:lnTo>
                  <a:lnTo>
                    <a:pt x="1160259" y="1577187"/>
                  </a:lnTo>
                  <a:lnTo>
                    <a:pt x="1163180" y="1566875"/>
                  </a:lnTo>
                  <a:close/>
                </a:path>
                <a:path w="2898140" h="2514600">
                  <a:moveTo>
                    <a:pt x="1213167" y="179324"/>
                  </a:moveTo>
                  <a:lnTo>
                    <a:pt x="1212608" y="168617"/>
                  </a:lnTo>
                  <a:lnTo>
                    <a:pt x="1208151" y="159283"/>
                  </a:lnTo>
                  <a:lnTo>
                    <a:pt x="1200518" y="152298"/>
                  </a:lnTo>
                  <a:lnTo>
                    <a:pt x="1190383" y="148653"/>
                  </a:lnTo>
                  <a:lnTo>
                    <a:pt x="1179677" y="149199"/>
                  </a:lnTo>
                  <a:lnTo>
                    <a:pt x="1170343" y="153657"/>
                  </a:lnTo>
                  <a:lnTo>
                    <a:pt x="1163358" y="161290"/>
                  </a:lnTo>
                  <a:lnTo>
                    <a:pt x="1159725" y="171373"/>
                  </a:lnTo>
                  <a:lnTo>
                    <a:pt x="1160272" y="182079"/>
                  </a:lnTo>
                  <a:lnTo>
                    <a:pt x="1164729" y="191414"/>
                  </a:lnTo>
                  <a:lnTo>
                    <a:pt x="1172362" y="198399"/>
                  </a:lnTo>
                  <a:lnTo>
                    <a:pt x="1182446" y="202031"/>
                  </a:lnTo>
                  <a:lnTo>
                    <a:pt x="1193203" y="201498"/>
                  </a:lnTo>
                  <a:lnTo>
                    <a:pt x="1202537" y="197027"/>
                  </a:lnTo>
                  <a:lnTo>
                    <a:pt x="1209522" y="189395"/>
                  </a:lnTo>
                  <a:lnTo>
                    <a:pt x="1213167" y="179324"/>
                  </a:lnTo>
                  <a:close/>
                </a:path>
                <a:path w="2898140" h="2514600">
                  <a:moveTo>
                    <a:pt x="1259141" y="1616456"/>
                  </a:moveTo>
                  <a:lnTo>
                    <a:pt x="1257935" y="1606181"/>
                  </a:lnTo>
                  <a:lnTo>
                    <a:pt x="1252956" y="1597113"/>
                  </a:lnTo>
                  <a:lnTo>
                    <a:pt x="1244549" y="1590382"/>
                  </a:lnTo>
                  <a:lnTo>
                    <a:pt x="1234236" y="1587449"/>
                  </a:lnTo>
                  <a:lnTo>
                    <a:pt x="1223962" y="1588668"/>
                  </a:lnTo>
                  <a:lnTo>
                    <a:pt x="1214882" y="1593634"/>
                  </a:lnTo>
                  <a:lnTo>
                    <a:pt x="1208189" y="1602003"/>
                  </a:lnTo>
                  <a:lnTo>
                    <a:pt x="1205255" y="1612315"/>
                  </a:lnTo>
                  <a:lnTo>
                    <a:pt x="1206474" y="1622590"/>
                  </a:lnTo>
                  <a:lnTo>
                    <a:pt x="1211440" y="1631657"/>
                  </a:lnTo>
                  <a:lnTo>
                    <a:pt x="1219809" y="1638350"/>
                  </a:lnTo>
                  <a:lnTo>
                    <a:pt x="1230160" y="1641309"/>
                  </a:lnTo>
                  <a:lnTo>
                    <a:pt x="1240434" y="1640103"/>
                  </a:lnTo>
                  <a:lnTo>
                    <a:pt x="1249514" y="1635125"/>
                  </a:lnTo>
                  <a:lnTo>
                    <a:pt x="1256207" y="1626768"/>
                  </a:lnTo>
                  <a:lnTo>
                    <a:pt x="1259141" y="1616456"/>
                  </a:lnTo>
                  <a:close/>
                </a:path>
                <a:path w="2898140" h="2514600">
                  <a:moveTo>
                    <a:pt x="1319987" y="195199"/>
                  </a:moveTo>
                  <a:lnTo>
                    <a:pt x="1319441" y="184492"/>
                  </a:lnTo>
                  <a:lnTo>
                    <a:pt x="1314983" y="175158"/>
                  </a:lnTo>
                  <a:lnTo>
                    <a:pt x="1307350" y="168173"/>
                  </a:lnTo>
                  <a:lnTo>
                    <a:pt x="1297216" y="164528"/>
                  </a:lnTo>
                  <a:lnTo>
                    <a:pt x="1286510" y="165074"/>
                  </a:lnTo>
                  <a:lnTo>
                    <a:pt x="1277175" y="169532"/>
                  </a:lnTo>
                  <a:lnTo>
                    <a:pt x="1270190" y="177165"/>
                  </a:lnTo>
                  <a:lnTo>
                    <a:pt x="1266545" y="187248"/>
                  </a:lnTo>
                  <a:lnTo>
                    <a:pt x="1267104" y="197954"/>
                  </a:lnTo>
                  <a:lnTo>
                    <a:pt x="1271562" y="207289"/>
                  </a:lnTo>
                  <a:lnTo>
                    <a:pt x="1279194" y="214274"/>
                  </a:lnTo>
                  <a:lnTo>
                    <a:pt x="1289278" y="217906"/>
                  </a:lnTo>
                  <a:lnTo>
                    <a:pt x="1300035" y="217373"/>
                  </a:lnTo>
                  <a:lnTo>
                    <a:pt x="1309370" y="212915"/>
                  </a:lnTo>
                  <a:lnTo>
                    <a:pt x="1316355" y="205270"/>
                  </a:lnTo>
                  <a:lnTo>
                    <a:pt x="1319987" y="195199"/>
                  </a:lnTo>
                  <a:close/>
                </a:path>
                <a:path w="2898140" h="2514600">
                  <a:moveTo>
                    <a:pt x="1355090" y="1666036"/>
                  </a:moveTo>
                  <a:lnTo>
                    <a:pt x="1353883" y="1655762"/>
                  </a:lnTo>
                  <a:lnTo>
                    <a:pt x="1348905" y="1646682"/>
                  </a:lnTo>
                  <a:lnTo>
                    <a:pt x="1340497" y="1639963"/>
                  </a:lnTo>
                  <a:lnTo>
                    <a:pt x="1330185" y="1637030"/>
                  </a:lnTo>
                  <a:lnTo>
                    <a:pt x="1319911" y="1638236"/>
                  </a:lnTo>
                  <a:lnTo>
                    <a:pt x="1310843" y="1643214"/>
                  </a:lnTo>
                  <a:lnTo>
                    <a:pt x="1304137" y="1651584"/>
                  </a:lnTo>
                  <a:lnTo>
                    <a:pt x="1301216" y="1661883"/>
                  </a:lnTo>
                  <a:lnTo>
                    <a:pt x="1302423" y="1672158"/>
                  </a:lnTo>
                  <a:lnTo>
                    <a:pt x="1307401" y="1681238"/>
                  </a:lnTo>
                  <a:lnTo>
                    <a:pt x="1315758" y="1687931"/>
                  </a:lnTo>
                  <a:lnTo>
                    <a:pt x="1326121" y="1690890"/>
                  </a:lnTo>
                  <a:lnTo>
                    <a:pt x="1336395" y="1689684"/>
                  </a:lnTo>
                  <a:lnTo>
                    <a:pt x="1345463" y="1684705"/>
                  </a:lnTo>
                  <a:lnTo>
                    <a:pt x="1352169" y="1676336"/>
                  </a:lnTo>
                  <a:lnTo>
                    <a:pt x="1355090" y="1666036"/>
                  </a:lnTo>
                  <a:close/>
                </a:path>
                <a:path w="2898140" h="2514600">
                  <a:moveTo>
                    <a:pt x="1426819" y="211074"/>
                  </a:moveTo>
                  <a:lnTo>
                    <a:pt x="1426273" y="200367"/>
                  </a:lnTo>
                  <a:lnTo>
                    <a:pt x="1421815" y="191033"/>
                  </a:lnTo>
                  <a:lnTo>
                    <a:pt x="1414183" y="184048"/>
                  </a:lnTo>
                  <a:lnTo>
                    <a:pt x="1404048" y="180403"/>
                  </a:lnTo>
                  <a:lnTo>
                    <a:pt x="1393342" y="180949"/>
                  </a:lnTo>
                  <a:lnTo>
                    <a:pt x="1384007" y="185407"/>
                  </a:lnTo>
                  <a:lnTo>
                    <a:pt x="1377022" y="193052"/>
                  </a:lnTo>
                  <a:lnTo>
                    <a:pt x="1373378" y="203123"/>
                  </a:lnTo>
                  <a:lnTo>
                    <a:pt x="1373936" y="213829"/>
                  </a:lnTo>
                  <a:lnTo>
                    <a:pt x="1378394" y="223164"/>
                  </a:lnTo>
                  <a:lnTo>
                    <a:pt x="1386027" y="230149"/>
                  </a:lnTo>
                  <a:lnTo>
                    <a:pt x="1396111" y="233794"/>
                  </a:lnTo>
                  <a:lnTo>
                    <a:pt x="1406867" y="233248"/>
                  </a:lnTo>
                  <a:lnTo>
                    <a:pt x="1416202" y="228790"/>
                  </a:lnTo>
                  <a:lnTo>
                    <a:pt x="1423174" y="221145"/>
                  </a:lnTo>
                  <a:lnTo>
                    <a:pt x="1426819" y="211074"/>
                  </a:lnTo>
                  <a:close/>
                </a:path>
                <a:path w="2898140" h="2514600">
                  <a:moveTo>
                    <a:pt x="1451051" y="1715604"/>
                  </a:moveTo>
                  <a:lnTo>
                    <a:pt x="1449832" y="1705330"/>
                  </a:lnTo>
                  <a:lnTo>
                    <a:pt x="1444866" y="1696262"/>
                  </a:lnTo>
                  <a:lnTo>
                    <a:pt x="1436446" y="1689531"/>
                  </a:lnTo>
                  <a:lnTo>
                    <a:pt x="1426146" y="1686610"/>
                  </a:lnTo>
                  <a:lnTo>
                    <a:pt x="1415859" y="1687817"/>
                  </a:lnTo>
                  <a:lnTo>
                    <a:pt x="1406791" y="1692795"/>
                  </a:lnTo>
                  <a:lnTo>
                    <a:pt x="1400098" y="1701152"/>
                  </a:lnTo>
                  <a:lnTo>
                    <a:pt x="1397165" y="1711464"/>
                  </a:lnTo>
                  <a:lnTo>
                    <a:pt x="1398371" y="1721739"/>
                  </a:lnTo>
                  <a:lnTo>
                    <a:pt x="1403350" y="1730806"/>
                  </a:lnTo>
                  <a:lnTo>
                    <a:pt x="1411719" y="1737512"/>
                  </a:lnTo>
                  <a:lnTo>
                    <a:pt x="1422069" y="1740471"/>
                  </a:lnTo>
                  <a:lnTo>
                    <a:pt x="1432344" y="1739252"/>
                  </a:lnTo>
                  <a:lnTo>
                    <a:pt x="1441411" y="1734286"/>
                  </a:lnTo>
                  <a:lnTo>
                    <a:pt x="1448117" y="1725917"/>
                  </a:lnTo>
                  <a:lnTo>
                    <a:pt x="1451051" y="1715604"/>
                  </a:lnTo>
                  <a:close/>
                </a:path>
                <a:path w="2898140" h="2514600">
                  <a:moveTo>
                    <a:pt x="1533652" y="226949"/>
                  </a:moveTo>
                  <a:lnTo>
                    <a:pt x="1533105" y="216242"/>
                  </a:lnTo>
                  <a:lnTo>
                    <a:pt x="1528648" y="206908"/>
                  </a:lnTo>
                  <a:lnTo>
                    <a:pt x="1521002" y="199923"/>
                  </a:lnTo>
                  <a:lnTo>
                    <a:pt x="1510880" y="196278"/>
                  </a:lnTo>
                  <a:lnTo>
                    <a:pt x="1500174" y="196824"/>
                  </a:lnTo>
                  <a:lnTo>
                    <a:pt x="1490840" y="201282"/>
                  </a:lnTo>
                  <a:lnTo>
                    <a:pt x="1483855" y="208927"/>
                  </a:lnTo>
                  <a:lnTo>
                    <a:pt x="1480210" y="218998"/>
                  </a:lnTo>
                  <a:lnTo>
                    <a:pt x="1480769" y="229704"/>
                  </a:lnTo>
                  <a:lnTo>
                    <a:pt x="1485226" y="239039"/>
                  </a:lnTo>
                  <a:lnTo>
                    <a:pt x="1492859" y="246024"/>
                  </a:lnTo>
                  <a:lnTo>
                    <a:pt x="1502943" y="249669"/>
                  </a:lnTo>
                  <a:lnTo>
                    <a:pt x="1513687" y="249123"/>
                  </a:lnTo>
                  <a:lnTo>
                    <a:pt x="1523022" y="244665"/>
                  </a:lnTo>
                  <a:lnTo>
                    <a:pt x="1530007" y="237032"/>
                  </a:lnTo>
                  <a:lnTo>
                    <a:pt x="1533652" y="226949"/>
                  </a:lnTo>
                  <a:close/>
                </a:path>
                <a:path w="2898140" h="2514600">
                  <a:moveTo>
                    <a:pt x="1546999" y="1765185"/>
                  </a:moveTo>
                  <a:lnTo>
                    <a:pt x="1545793" y="1754911"/>
                  </a:lnTo>
                  <a:lnTo>
                    <a:pt x="1540814" y="1745843"/>
                  </a:lnTo>
                  <a:lnTo>
                    <a:pt x="1532407" y="1739112"/>
                  </a:lnTo>
                  <a:lnTo>
                    <a:pt x="1522095" y="1736191"/>
                  </a:lnTo>
                  <a:lnTo>
                    <a:pt x="1511820" y="1737398"/>
                  </a:lnTo>
                  <a:lnTo>
                    <a:pt x="1502752" y="1742363"/>
                  </a:lnTo>
                  <a:lnTo>
                    <a:pt x="1496047" y="1750733"/>
                  </a:lnTo>
                  <a:lnTo>
                    <a:pt x="1493113" y="1761045"/>
                  </a:lnTo>
                  <a:lnTo>
                    <a:pt x="1494332" y="1771319"/>
                  </a:lnTo>
                  <a:lnTo>
                    <a:pt x="1499298" y="1780387"/>
                  </a:lnTo>
                  <a:lnTo>
                    <a:pt x="1507667" y="1787093"/>
                  </a:lnTo>
                  <a:lnTo>
                    <a:pt x="1518018" y="1790039"/>
                  </a:lnTo>
                  <a:lnTo>
                    <a:pt x="1528292" y="1788833"/>
                  </a:lnTo>
                  <a:lnTo>
                    <a:pt x="1537373" y="1783854"/>
                  </a:lnTo>
                  <a:lnTo>
                    <a:pt x="1544066" y="1775498"/>
                  </a:lnTo>
                  <a:lnTo>
                    <a:pt x="1546999" y="1765185"/>
                  </a:lnTo>
                  <a:close/>
                </a:path>
                <a:path w="2898140" h="2514600">
                  <a:moveTo>
                    <a:pt x="1640484" y="242824"/>
                  </a:moveTo>
                  <a:lnTo>
                    <a:pt x="1639938" y="232117"/>
                  </a:lnTo>
                  <a:lnTo>
                    <a:pt x="1635467" y="222783"/>
                  </a:lnTo>
                  <a:lnTo>
                    <a:pt x="1627835" y="215798"/>
                  </a:lnTo>
                  <a:lnTo>
                    <a:pt x="1617713" y="212153"/>
                  </a:lnTo>
                  <a:lnTo>
                    <a:pt x="1607007" y="212699"/>
                  </a:lnTo>
                  <a:lnTo>
                    <a:pt x="1597672" y="217170"/>
                  </a:lnTo>
                  <a:lnTo>
                    <a:pt x="1590687" y="224802"/>
                  </a:lnTo>
                  <a:lnTo>
                    <a:pt x="1587042" y="234873"/>
                  </a:lnTo>
                  <a:lnTo>
                    <a:pt x="1587601" y="245579"/>
                  </a:lnTo>
                  <a:lnTo>
                    <a:pt x="1592059" y="254914"/>
                  </a:lnTo>
                  <a:lnTo>
                    <a:pt x="1599692" y="261899"/>
                  </a:lnTo>
                  <a:lnTo>
                    <a:pt x="1609763" y="265544"/>
                  </a:lnTo>
                  <a:lnTo>
                    <a:pt x="1620520" y="264998"/>
                  </a:lnTo>
                  <a:lnTo>
                    <a:pt x="1629854" y="260540"/>
                  </a:lnTo>
                  <a:lnTo>
                    <a:pt x="1636839" y="252907"/>
                  </a:lnTo>
                  <a:lnTo>
                    <a:pt x="1640484" y="242824"/>
                  </a:lnTo>
                  <a:close/>
                </a:path>
                <a:path w="2898140" h="2514600">
                  <a:moveTo>
                    <a:pt x="1642948" y="1814766"/>
                  </a:moveTo>
                  <a:lnTo>
                    <a:pt x="1641741" y="1804492"/>
                  </a:lnTo>
                  <a:lnTo>
                    <a:pt x="1636763" y="1795411"/>
                  </a:lnTo>
                  <a:lnTo>
                    <a:pt x="1628355" y="1788693"/>
                  </a:lnTo>
                  <a:lnTo>
                    <a:pt x="1618043" y="1785759"/>
                  </a:lnTo>
                  <a:lnTo>
                    <a:pt x="1607769" y="1786978"/>
                  </a:lnTo>
                  <a:lnTo>
                    <a:pt x="1598701" y="1791944"/>
                  </a:lnTo>
                  <a:lnTo>
                    <a:pt x="1591995" y="1800313"/>
                  </a:lnTo>
                  <a:lnTo>
                    <a:pt x="1589074" y="1810613"/>
                  </a:lnTo>
                  <a:lnTo>
                    <a:pt x="1590281" y="1820900"/>
                  </a:lnTo>
                  <a:lnTo>
                    <a:pt x="1595259" y="1829968"/>
                  </a:lnTo>
                  <a:lnTo>
                    <a:pt x="1603616" y="1836661"/>
                  </a:lnTo>
                  <a:lnTo>
                    <a:pt x="1613979" y="1839620"/>
                  </a:lnTo>
                  <a:lnTo>
                    <a:pt x="1624253" y="1838413"/>
                  </a:lnTo>
                  <a:lnTo>
                    <a:pt x="1633321" y="1833435"/>
                  </a:lnTo>
                  <a:lnTo>
                    <a:pt x="1640027" y="1825066"/>
                  </a:lnTo>
                  <a:lnTo>
                    <a:pt x="1642948" y="1814766"/>
                  </a:lnTo>
                  <a:close/>
                </a:path>
                <a:path w="2898140" h="2514600">
                  <a:moveTo>
                    <a:pt x="1738909" y="1864334"/>
                  </a:moveTo>
                  <a:lnTo>
                    <a:pt x="1737690" y="1854060"/>
                  </a:lnTo>
                  <a:lnTo>
                    <a:pt x="1732724" y="1844992"/>
                  </a:lnTo>
                  <a:lnTo>
                    <a:pt x="1724304" y="1838274"/>
                  </a:lnTo>
                  <a:lnTo>
                    <a:pt x="1714004" y="1835340"/>
                  </a:lnTo>
                  <a:lnTo>
                    <a:pt x="1703730" y="1836547"/>
                  </a:lnTo>
                  <a:lnTo>
                    <a:pt x="1694649" y="1841525"/>
                  </a:lnTo>
                  <a:lnTo>
                    <a:pt x="1687957" y="1849882"/>
                  </a:lnTo>
                  <a:lnTo>
                    <a:pt x="1685023" y="1860194"/>
                  </a:lnTo>
                  <a:lnTo>
                    <a:pt x="1686229" y="1870468"/>
                  </a:lnTo>
                  <a:lnTo>
                    <a:pt x="1691208" y="1879549"/>
                  </a:lnTo>
                  <a:lnTo>
                    <a:pt x="1699577" y="1886242"/>
                  </a:lnTo>
                  <a:lnTo>
                    <a:pt x="1709928" y="1889201"/>
                  </a:lnTo>
                  <a:lnTo>
                    <a:pt x="1720202" y="1887982"/>
                  </a:lnTo>
                  <a:lnTo>
                    <a:pt x="1729270" y="1883016"/>
                  </a:lnTo>
                  <a:lnTo>
                    <a:pt x="1735975" y="1874647"/>
                  </a:lnTo>
                  <a:lnTo>
                    <a:pt x="1738909" y="1864334"/>
                  </a:lnTo>
                  <a:close/>
                </a:path>
                <a:path w="2898140" h="2514600">
                  <a:moveTo>
                    <a:pt x="1747316" y="258699"/>
                  </a:moveTo>
                  <a:lnTo>
                    <a:pt x="1746758" y="247992"/>
                  </a:lnTo>
                  <a:lnTo>
                    <a:pt x="1742300" y="238658"/>
                  </a:lnTo>
                  <a:lnTo>
                    <a:pt x="1734667" y="231673"/>
                  </a:lnTo>
                  <a:lnTo>
                    <a:pt x="1724533" y="228028"/>
                  </a:lnTo>
                  <a:lnTo>
                    <a:pt x="1713839" y="228574"/>
                  </a:lnTo>
                  <a:lnTo>
                    <a:pt x="1704505" y="233045"/>
                  </a:lnTo>
                  <a:lnTo>
                    <a:pt x="1697520" y="240677"/>
                  </a:lnTo>
                  <a:lnTo>
                    <a:pt x="1693875" y="250748"/>
                  </a:lnTo>
                  <a:lnTo>
                    <a:pt x="1694421" y="261454"/>
                  </a:lnTo>
                  <a:lnTo>
                    <a:pt x="1698891" y="270789"/>
                  </a:lnTo>
                  <a:lnTo>
                    <a:pt x="1706524" y="277774"/>
                  </a:lnTo>
                  <a:lnTo>
                    <a:pt x="1716595" y="281419"/>
                  </a:lnTo>
                  <a:lnTo>
                    <a:pt x="1727352" y="280873"/>
                  </a:lnTo>
                  <a:lnTo>
                    <a:pt x="1736686" y="276415"/>
                  </a:lnTo>
                  <a:lnTo>
                    <a:pt x="1743671" y="268782"/>
                  </a:lnTo>
                  <a:lnTo>
                    <a:pt x="1747316" y="258699"/>
                  </a:lnTo>
                  <a:close/>
                </a:path>
                <a:path w="2898140" h="2514600">
                  <a:moveTo>
                    <a:pt x="1834857" y="1913915"/>
                  </a:moveTo>
                  <a:lnTo>
                    <a:pt x="1833651" y="1903641"/>
                  </a:lnTo>
                  <a:lnTo>
                    <a:pt x="1828673" y="1894573"/>
                  </a:lnTo>
                  <a:lnTo>
                    <a:pt x="1820265" y="1887842"/>
                  </a:lnTo>
                  <a:lnTo>
                    <a:pt x="1809953" y="1884921"/>
                  </a:lnTo>
                  <a:lnTo>
                    <a:pt x="1799678" y="1886127"/>
                  </a:lnTo>
                  <a:lnTo>
                    <a:pt x="1790611" y="1891106"/>
                  </a:lnTo>
                  <a:lnTo>
                    <a:pt x="1783905" y="1899462"/>
                  </a:lnTo>
                  <a:lnTo>
                    <a:pt x="1780971" y="1909775"/>
                  </a:lnTo>
                  <a:lnTo>
                    <a:pt x="1782191" y="1920049"/>
                  </a:lnTo>
                  <a:lnTo>
                    <a:pt x="1787156" y="1929117"/>
                  </a:lnTo>
                  <a:lnTo>
                    <a:pt x="1795526" y="1935822"/>
                  </a:lnTo>
                  <a:lnTo>
                    <a:pt x="1805876" y="1938769"/>
                  </a:lnTo>
                  <a:lnTo>
                    <a:pt x="1816150" y="1937562"/>
                  </a:lnTo>
                  <a:lnTo>
                    <a:pt x="1825231" y="1932597"/>
                  </a:lnTo>
                  <a:lnTo>
                    <a:pt x="1831924" y="1924227"/>
                  </a:lnTo>
                  <a:lnTo>
                    <a:pt x="1834857" y="1913915"/>
                  </a:lnTo>
                  <a:close/>
                </a:path>
                <a:path w="2898140" h="2514600">
                  <a:moveTo>
                    <a:pt x="1854149" y="274574"/>
                  </a:moveTo>
                  <a:lnTo>
                    <a:pt x="1853590" y="263867"/>
                  </a:lnTo>
                  <a:lnTo>
                    <a:pt x="1849132" y="254533"/>
                  </a:lnTo>
                  <a:lnTo>
                    <a:pt x="1841500" y="247561"/>
                  </a:lnTo>
                  <a:lnTo>
                    <a:pt x="1831365" y="243903"/>
                  </a:lnTo>
                  <a:lnTo>
                    <a:pt x="1820672" y="244462"/>
                  </a:lnTo>
                  <a:lnTo>
                    <a:pt x="1811324" y="248920"/>
                  </a:lnTo>
                  <a:lnTo>
                    <a:pt x="1804352" y="256552"/>
                  </a:lnTo>
                  <a:lnTo>
                    <a:pt x="1800707" y="266623"/>
                  </a:lnTo>
                  <a:lnTo>
                    <a:pt x="1801253" y="277329"/>
                  </a:lnTo>
                  <a:lnTo>
                    <a:pt x="1805711" y="286664"/>
                  </a:lnTo>
                  <a:lnTo>
                    <a:pt x="1813356" y="293649"/>
                  </a:lnTo>
                  <a:lnTo>
                    <a:pt x="1823427" y="297294"/>
                  </a:lnTo>
                  <a:lnTo>
                    <a:pt x="1834184" y="296748"/>
                  </a:lnTo>
                  <a:lnTo>
                    <a:pt x="1843519" y="292290"/>
                  </a:lnTo>
                  <a:lnTo>
                    <a:pt x="1850504" y="284657"/>
                  </a:lnTo>
                  <a:lnTo>
                    <a:pt x="1854149" y="274574"/>
                  </a:lnTo>
                  <a:close/>
                </a:path>
                <a:path w="2898140" h="2514600">
                  <a:moveTo>
                    <a:pt x="1930806" y="1963496"/>
                  </a:moveTo>
                  <a:lnTo>
                    <a:pt x="1929599" y="1953221"/>
                  </a:lnTo>
                  <a:lnTo>
                    <a:pt x="1924621" y="1944141"/>
                  </a:lnTo>
                  <a:lnTo>
                    <a:pt x="1916214" y="1937423"/>
                  </a:lnTo>
                  <a:lnTo>
                    <a:pt x="1905901" y="1934489"/>
                  </a:lnTo>
                  <a:lnTo>
                    <a:pt x="1895627" y="1935708"/>
                  </a:lnTo>
                  <a:lnTo>
                    <a:pt x="1886559" y="1940674"/>
                  </a:lnTo>
                  <a:lnTo>
                    <a:pt x="1879854" y="1949043"/>
                  </a:lnTo>
                  <a:lnTo>
                    <a:pt x="1876933" y="1959356"/>
                  </a:lnTo>
                  <a:lnTo>
                    <a:pt x="1878139" y="1969630"/>
                  </a:lnTo>
                  <a:lnTo>
                    <a:pt x="1883117" y="1978698"/>
                  </a:lnTo>
                  <a:lnTo>
                    <a:pt x="1891474" y="1985391"/>
                  </a:lnTo>
                  <a:lnTo>
                    <a:pt x="1901837" y="1988350"/>
                  </a:lnTo>
                  <a:lnTo>
                    <a:pt x="1912112" y="1987143"/>
                  </a:lnTo>
                  <a:lnTo>
                    <a:pt x="1921179" y="1982165"/>
                  </a:lnTo>
                  <a:lnTo>
                    <a:pt x="1927885" y="1973808"/>
                  </a:lnTo>
                  <a:lnTo>
                    <a:pt x="1930806" y="1963496"/>
                  </a:lnTo>
                  <a:close/>
                </a:path>
                <a:path w="2898140" h="2514600">
                  <a:moveTo>
                    <a:pt x="1960981" y="290449"/>
                  </a:moveTo>
                  <a:lnTo>
                    <a:pt x="1960422" y="279742"/>
                  </a:lnTo>
                  <a:lnTo>
                    <a:pt x="1955965" y="270408"/>
                  </a:lnTo>
                  <a:lnTo>
                    <a:pt x="1948332" y="263436"/>
                  </a:lnTo>
                  <a:lnTo>
                    <a:pt x="1938197" y="259778"/>
                  </a:lnTo>
                  <a:lnTo>
                    <a:pt x="1927491" y="260337"/>
                  </a:lnTo>
                  <a:lnTo>
                    <a:pt x="1918157" y="264795"/>
                  </a:lnTo>
                  <a:lnTo>
                    <a:pt x="1911184" y="272427"/>
                  </a:lnTo>
                  <a:lnTo>
                    <a:pt x="1907540" y="282498"/>
                  </a:lnTo>
                  <a:lnTo>
                    <a:pt x="1908086" y="293204"/>
                  </a:lnTo>
                  <a:lnTo>
                    <a:pt x="1912543" y="302539"/>
                  </a:lnTo>
                  <a:lnTo>
                    <a:pt x="1920176" y="309524"/>
                  </a:lnTo>
                  <a:lnTo>
                    <a:pt x="1930260" y="313169"/>
                  </a:lnTo>
                  <a:lnTo>
                    <a:pt x="1941017" y="312623"/>
                  </a:lnTo>
                  <a:lnTo>
                    <a:pt x="1950351" y="308165"/>
                  </a:lnTo>
                  <a:lnTo>
                    <a:pt x="1957336" y="300532"/>
                  </a:lnTo>
                  <a:lnTo>
                    <a:pt x="1960981" y="290449"/>
                  </a:lnTo>
                  <a:close/>
                </a:path>
                <a:path w="2898140" h="2514600">
                  <a:moveTo>
                    <a:pt x="2026767" y="2013077"/>
                  </a:moveTo>
                  <a:lnTo>
                    <a:pt x="2025548" y="2002802"/>
                  </a:lnTo>
                  <a:lnTo>
                    <a:pt x="2020582" y="1993722"/>
                  </a:lnTo>
                  <a:lnTo>
                    <a:pt x="2012162" y="1987003"/>
                  </a:lnTo>
                  <a:lnTo>
                    <a:pt x="2001862" y="1984070"/>
                  </a:lnTo>
                  <a:lnTo>
                    <a:pt x="1991588" y="1985276"/>
                  </a:lnTo>
                  <a:lnTo>
                    <a:pt x="1982508" y="1990255"/>
                  </a:lnTo>
                  <a:lnTo>
                    <a:pt x="1975815" y="1998624"/>
                  </a:lnTo>
                  <a:lnTo>
                    <a:pt x="1972881" y="2008924"/>
                  </a:lnTo>
                  <a:lnTo>
                    <a:pt x="1974088" y="2019198"/>
                  </a:lnTo>
                  <a:lnTo>
                    <a:pt x="1979066" y="2028278"/>
                  </a:lnTo>
                  <a:lnTo>
                    <a:pt x="1987435" y="2034971"/>
                  </a:lnTo>
                  <a:lnTo>
                    <a:pt x="1997786" y="2037930"/>
                  </a:lnTo>
                  <a:lnTo>
                    <a:pt x="2008060" y="2036724"/>
                  </a:lnTo>
                  <a:lnTo>
                    <a:pt x="2017128" y="2031746"/>
                  </a:lnTo>
                  <a:lnTo>
                    <a:pt x="2023833" y="2023376"/>
                  </a:lnTo>
                  <a:lnTo>
                    <a:pt x="2026767" y="2013077"/>
                  </a:lnTo>
                  <a:close/>
                </a:path>
                <a:path w="2898140" h="2514600">
                  <a:moveTo>
                    <a:pt x="2067814" y="306324"/>
                  </a:moveTo>
                  <a:lnTo>
                    <a:pt x="2067255" y="295630"/>
                  </a:lnTo>
                  <a:lnTo>
                    <a:pt x="2062797" y="286283"/>
                  </a:lnTo>
                  <a:lnTo>
                    <a:pt x="2055164" y="279311"/>
                  </a:lnTo>
                  <a:lnTo>
                    <a:pt x="2045030" y="275653"/>
                  </a:lnTo>
                  <a:lnTo>
                    <a:pt x="2034324" y="276212"/>
                  </a:lnTo>
                  <a:lnTo>
                    <a:pt x="2024989" y="280670"/>
                  </a:lnTo>
                  <a:lnTo>
                    <a:pt x="2018004" y="288302"/>
                  </a:lnTo>
                  <a:lnTo>
                    <a:pt x="2014372" y="298373"/>
                  </a:lnTo>
                  <a:lnTo>
                    <a:pt x="2014918" y="309079"/>
                  </a:lnTo>
                  <a:lnTo>
                    <a:pt x="2019376" y="318414"/>
                  </a:lnTo>
                  <a:lnTo>
                    <a:pt x="2027008" y="325399"/>
                  </a:lnTo>
                  <a:lnTo>
                    <a:pt x="2037092" y="329044"/>
                  </a:lnTo>
                  <a:lnTo>
                    <a:pt x="2047849" y="328498"/>
                  </a:lnTo>
                  <a:lnTo>
                    <a:pt x="2057184" y="324040"/>
                  </a:lnTo>
                  <a:lnTo>
                    <a:pt x="2064169" y="316407"/>
                  </a:lnTo>
                  <a:lnTo>
                    <a:pt x="2067814" y="306324"/>
                  </a:lnTo>
                  <a:close/>
                </a:path>
                <a:path w="2898140" h="2514600">
                  <a:moveTo>
                    <a:pt x="2122716" y="2062645"/>
                  </a:moveTo>
                  <a:lnTo>
                    <a:pt x="2121509" y="2052370"/>
                  </a:lnTo>
                  <a:lnTo>
                    <a:pt x="2116531" y="2043303"/>
                  </a:lnTo>
                  <a:lnTo>
                    <a:pt x="2108123" y="2036572"/>
                  </a:lnTo>
                  <a:lnTo>
                    <a:pt x="2097811" y="2033651"/>
                  </a:lnTo>
                  <a:lnTo>
                    <a:pt x="2087537" y="2034857"/>
                  </a:lnTo>
                  <a:lnTo>
                    <a:pt x="2078469" y="2039835"/>
                  </a:lnTo>
                  <a:lnTo>
                    <a:pt x="2071763" y="2048192"/>
                  </a:lnTo>
                  <a:lnTo>
                    <a:pt x="2068842" y="2058504"/>
                  </a:lnTo>
                  <a:lnTo>
                    <a:pt x="2070049" y="2068779"/>
                  </a:lnTo>
                  <a:lnTo>
                    <a:pt x="2075014" y="2077847"/>
                  </a:lnTo>
                  <a:lnTo>
                    <a:pt x="2083384" y="2084552"/>
                  </a:lnTo>
                  <a:lnTo>
                    <a:pt x="2093734" y="2087499"/>
                  </a:lnTo>
                  <a:lnTo>
                    <a:pt x="2104021" y="2086292"/>
                  </a:lnTo>
                  <a:lnTo>
                    <a:pt x="2113089" y="2081326"/>
                  </a:lnTo>
                  <a:lnTo>
                    <a:pt x="2119782" y="2072957"/>
                  </a:lnTo>
                  <a:lnTo>
                    <a:pt x="2122716" y="2062645"/>
                  </a:lnTo>
                  <a:close/>
                </a:path>
                <a:path w="2898140" h="2514600">
                  <a:moveTo>
                    <a:pt x="2174633" y="322199"/>
                  </a:moveTo>
                  <a:lnTo>
                    <a:pt x="2174087" y="311505"/>
                  </a:lnTo>
                  <a:lnTo>
                    <a:pt x="2169630" y="302171"/>
                  </a:lnTo>
                  <a:lnTo>
                    <a:pt x="2161997" y="295186"/>
                  </a:lnTo>
                  <a:lnTo>
                    <a:pt x="2151862" y="291528"/>
                  </a:lnTo>
                  <a:lnTo>
                    <a:pt x="2141156" y="292087"/>
                  </a:lnTo>
                  <a:lnTo>
                    <a:pt x="2131822" y="296545"/>
                  </a:lnTo>
                  <a:lnTo>
                    <a:pt x="2124837" y="304177"/>
                  </a:lnTo>
                  <a:lnTo>
                    <a:pt x="2121192" y="314248"/>
                  </a:lnTo>
                  <a:lnTo>
                    <a:pt x="2121751" y="324954"/>
                  </a:lnTo>
                  <a:lnTo>
                    <a:pt x="2126208" y="334289"/>
                  </a:lnTo>
                  <a:lnTo>
                    <a:pt x="2133841" y="341274"/>
                  </a:lnTo>
                  <a:lnTo>
                    <a:pt x="2143925" y="344919"/>
                  </a:lnTo>
                  <a:lnTo>
                    <a:pt x="2154682" y="344373"/>
                  </a:lnTo>
                  <a:lnTo>
                    <a:pt x="2164016" y="339915"/>
                  </a:lnTo>
                  <a:lnTo>
                    <a:pt x="2171001" y="332282"/>
                  </a:lnTo>
                  <a:lnTo>
                    <a:pt x="2174633" y="322199"/>
                  </a:lnTo>
                  <a:close/>
                </a:path>
                <a:path w="2898140" h="2514600">
                  <a:moveTo>
                    <a:pt x="2218664" y="2112226"/>
                  </a:moveTo>
                  <a:lnTo>
                    <a:pt x="2217458" y="2101951"/>
                  </a:lnTo>
                  <a:lnTo>
                    <a:pt x="2212492" y="2092883"/>
                  </a:lnTo>
                  <a:lnTo>
                    <a:pt x="2204072" y="2086152"/>
                  </a:lnTo>
                  <a:lnTo>
                    <a:pt x="2193760" y="2083231"/>
                  </a:lnTo>
                  <a:lnTo>
                    <a:pt x="2183485" y="2084438"/>
                  </a:lnTo>
                  <a:lnTo>
                    <a:pt x="2174417" y="2089404"/>
                  </a:lnTo>
                  <a:lnTo>
                    <a:pt x="2167725" y="2097773"/>
                  </a:lnTo>
                  <a:lnTo>
                    <a:pt x="2164791" y="2108085"/>
                  </a:lnTo>
                  <a:lnTo>
                    <a:pt x="2165997" y="2118360"/>
                  </a:lnTo>
                  <a:lnTo>
                    <a:pt x="2170976" y="2127427"/>
                  </a:lnTo>
                  <a:lnTo>
                    <a:pt x="2179332" y="2134133"/>
                  </a:lnTo>
                  <a:lnTo>
                    <a:pt x="2189696" y="2137079"/>
                  </a:lnTo>
                  <a:lnTo>
                    <a:pt x="2199970" y="2135873"/>
                  </a:lnTo>
                  <a:lnTo>
                    <a:pt x="2209038" y="2130895"/>
                  </a:lnTo>
                  <a:lnTo>
                    <a:pt x="2215743" y="2122538"/>
                  </a:lnTo>
                  <a:lnTo>
                    <a:pt x="2218664" y="2112226"/>
                  </a:lnTo>
                  <a:close/>
                </a:path>
                <a:path w="2898140" h="2514600">
                  <a:moveTo>
                    <a:pt x="2281466" y="338074"/>
                  </a:moveTo>
                  <a:lnTo>
                    <a:pt x="2280920" y="327380"/>
                  </a:lnTo>
                  <a:lnTo>
                    <a:pt x="2276462" y="318046"/>
                  </a:lnTo>
                  <a:lnTo>
                    <a:pt x="2268829" y="311061"/>
                  </a:lnTo>
                  <a:lnTo>
                    <a:pt x="2258695" y="307403"/>
                  </a:lnTo>
                  <a:lnTo>
                    <a:pt x="2247989" y="307962"/>
                  </a:lnTo>
                  <a:lnTo>
                    <a:pt x="2238654" y="312420"/>
                  </a:lnTo>
                  <a:lnTo>
                    <a:pt x="2231669" y="320052"/>
                  </a:lnTo>
                  <a:lnTo>
                    <a:pt x="2228024" y="330136"/>
                  </a:lnTo>
                  <a:lnTo>
                    <a:pt x="2228583" y="340829"/>
                  </a:lnTo>
                  <a:lnTo>
                    <a:pt x="2233041" y="350164"/>
                  </a:lnTo>
                  <a:lnTo>
                    <a:pt x="2240673" y="357149"/>
                  </a:lnTo>
                  <a:lnTo>
                    <a:pt x="2250757" y="360794"/>
                  </a:lnTo>
                  <a:lnTo>
                    <a:pt x="2261514" y="360248"/>
                  </a:lnTo>
                  <a:lnTo>
                    <a:pt x="2270849" y="355790"/>
                  </a:lnTo>
                  <a:lnTo>
                    <a:pt x="2277821" y="348157"/>
                  </a:lnTo>
                  <a:lnTo>
                    <a:pt x="2281466" y="338074"/>
                  </a:lnTo>
                  <a:close/>
                </a:path>
                <a:path w="2898140" h="2514600">
                  <a:moveTo>
                    <a:pt x="2314625" y="2161806"/>
                  </a:moveTo>
                  <a:lnTo>
                    <a:pt x="2313406" y="2151532"/>
                  </a:lnTo>
                  <a:lnTo>
                    <a:pt x="2308441" y="2142452"/>
                  </a:lnTo>
                  <a:lnTo>
                    <a:pt x="2300020" y="2135733"/>
                  </a:lnTo>
                  <a:lnTo>
                    <a:pt x="2289721" y="2132800"/>
                  </a:lnTo>
                  <a:lnTo>
                    <a:pt x="2279446" y="2134006"/>
                  </a:lnTo>
                  <a:lnTo>
                    <a:pt x="2270366" y="2138984"/>
                  </a:lnTo>
                  <a:lnTo>
                    <a:pt x="2263673" y="2147354"/>
                  </a:lnTo>
                  <a:lnTo>
                    <a:pt x="2260739" y="2157653"/>
                  </a:lnTo>
                  <a:lnTo>
                    <a:pt x="2261946" y="2167928"/>
                  </a:lnTo>
                  <a:lnTo>
                    <a:pt x="2266924" y="2177008"/>
                  </a:lnTo>
                  <a:lnTo>
                    <a:pt x="2275294" y="2183701"/>
                  </a:lnTo>
                  <a:lnTo>
                    <a:pt x="2285644" y="2186660"/>
                  </a:lnTo>
                  <a:lnTo>
                    <a:pt x="2295918" y="2185454"/>
                  </a:lnTo>
                  <a:lnTo>
                    <a:pt x="2304999" y="2180475"/>
                  </a:lnTo>
                  <a:lnTo>
                    <a:pt x="2311692" y="2172106"/>
                  </a:lnTo>
                  <a:lnTo>
                    <a:pt x="2314625" y="2161806"/>
                  </a:lnTo>
                  <a:close/>
                </a:path>
                <a:path w="2898140" h="2514600">
                  <a:moveTo>
                    <a:pt x="2388311" y="353949"/>
                  </a:moveTo>
                  <a:lnTo>
                    <a:pt x="2387752" y="343255"/>
                  </a:lnTo>
                  <a:lnTo>
                    <a:pt x="2383282" y="333921"/>
                  </a:lnTo>
                  <a:lnTo>
                    <a:pt x="2375649" y="326936"/>
                  </a:lnTo>
                  <a:lnTo>
                    <a:pt x="2365527" y="323278"/>
                  </a:lnTo>
                  <a:lnTo>
                    <a:pt x="2354821" y="323837"/>
                  </a:lnTo>
                  <a:lnTo>
                    <a:pt x="2345486" y="328295"/>
                  </a:lnTo>
                  <a:lnTo>
                    <a:pt x="2338501" y="335927"/>
                  </a:lnTo>
                  <a:lnTo>
                    <a:pt x="2334857" y="346011"/>
                  </a:lnTo>
                  <a:lnTo>
                    <a:pt x="2335415" y="356704"/>
                  </a:lnTo>
                  <a:lnTo>
                    <a:pt x="2339873" y="366039"/>
                  </a:lnTo>
                  <a:lnTo>
                    <a:pt x="2347506" y="373024"/>
                  </a:lnTo>
                  <a:lnTo>
                    <a:pt x="2357590" y="376669"/>
                  </a:lnTo>
                  <a:lnTo>
                    <a:pt x="2368334" y="376123"/>
                  </a:lnTo>
                  <a:lnTo>
                    <a:pt x="2377681" y="371665"/>
                  </a:lnTo>
                  <a:lnTo>
                    <a:pt x="2384653" y="364032"/>
                  </a:lnTo>
                  <a:lnTo>
                    <a:pt x="2388311" y="353949"/>
                  </a:lnTo>
                  <a:close/>
                </a:path>
                <a:path w="2898140" h="2514600">
                  <a:moveTo>
                    <a:pt x="2410574" y="2211374"/>
                  </a:moveTo>
                  <a:lnTo>
                    <a:pt x="2409367" y="2201100"/>
                  </a:lnTo>
                  <a:lnTo>
                    <a:pt x="2404389" y="2192032"/>
                  </a:lnTo>
                  <a:lnTo>
                    <a:pt x="2396032" y="2185327"/>
                  </a:lnTo>
                  <a:lnTo>
                    <a:pt x="2385669" y="2182380"/>
                  </a:lnTo>
                  <a:lnTo>
                    <a:pt x="2375395" y="2183587"/>
                  </a:lnTo>
                  <a:lnTo>
                    <a:pt x="2366327" y="2188565"/>
                  </a:lnTo>
                  <a:lnTo>
                    <a:pt x="2359622" y="2196922"/>
                  </a:lnTo>
                  <a:lnTo>
                    <a:pt x="2356701" y="2207234"/>
                  </a:lnTo>
                  <a:lnTo>
                    <a:pt x="2357907" y="2217509"/>
                  </a:lnTo>
                  <a:lnTo>
                    <a:pt x="2362873" y="2226589"/>
                  </a:lnTo>
                  <a:lnTo>
                    <a:pt x="2371242" y="2233282"/>
                  </a:lnTo>
                  <a:lnTo>
                    <a:pt x="2381593" y="2236241"/>
                  </a:lnTo>
                  <a:lnTo>
                    <a:pt x="2391867" y="2235022"/>
                  </a:lnTo>
                  <a:lnTo>
                    <a:pt x="2400947" y="2230056"/>
                  </a:lnTo>
                  <a:lnTo>
                    <a:pt x="2407653" y="2221687"/>
                  </a:lnTo>
                  <a:lnTo>
                    <a:pt x="2410574" y="2211374"/>
                  </a:lnTo>
                  <a:close/>
                </a:path>
                <a:path w="2898140" h="2514600">
                  <a:moveTo>
                    <a:pt x="2495143" y="369824"/>
                  </a:moveTo>
                  <a:lnTo>
                    <a:pt x="2494584" y="359130"/>
                  </a:lnTo>
                  <a:lnTo>
                    <a:pt x="2490114" y="349796"/>
                  </a:lnTo>
                  <a:lnTo>
                    <a:pt x="2482481" y="342811"/>
                  </a:lnTo>
                  <a:lnTo>
                    <a:pt x="2472359" y="339153"/>
                  </a:lnTo>
                  <a:lnTo>
                    <a:pt x="2461653" y="339712"/>
                  </a:lnTo>
                  <a:lnTo>
                    <a:pt x="2452319" y="344170"/>
                  </a:lnTo>
                  <a:lnTo>
                    <a:pt x="2445334" y="351802"/>
                  </a:lnTo>
                  <a:lnTo>
                    <a:pt x="2441702" y="361886"/>
                  </a:lnTo>
                  <a:lnTo>
                    <a:pt x="2442248" y="372579"/>
                  </a:lnTo>
                  <a:lnTo>
                    <a:pt x="2446705" y="381914"/>
                  </a:lnTo>
                  <a:lnTo>
                    <a:pt x="2454338" y="388899"/>
                  </a:lnTo>
                  <a:lnTo>
                    <a:pt x="2464422" y="392544"/>
                  </a:lnTo>
                  <a:lnTo>
                    <a:pt x="2475166" y="391998"/>
                  </a:lnTo>
                  <a:lnTo>
                    <a:pt x="2484501" y="387540"/>
                  </a:lnTo>
                  <a:lnTo>
                    <a:pt x="2491486" y="379907"/>
                  </a:lnTo>
                  <a:lnTo>
                    <a:pt x="2495143" y="369824"/>
                  </a:lnTo>
                  <a:close/>
                </a:path>
                <a:path w="2898140" h="2514600">
                  <a:moveTo>
                    <a:pt x="2506522" y="2260955"/>
                  </a:moveTo>
                  <a:lnTo>
                    <a:pt x="2505316" y="2250681"/>
                  </a:lnTo>
                  <a:lnTo>
                    <a:pt x="2500350" y="2241613"/>
                  </a:lnTo>
                  <a:lnTo>
                    <a:pt x="2491943" y="2234882"/>
                  </a:lnTo>
                  <a:lnTo>
                    <a:pt x="2481630" y="2231961"/>
                  </a:lnTo>
                  <a:lnTo>
                    <a:pt x="2471356" y="2233168"/>
                  </a:lnTo>
                  <a:lnTo>
                    <a:pt x="2462276" y="2238133"/>
                  </a:lnTo>
                  <a:lnTo>
                    <a:pt x="2455583" y="2246503"/>
                  </a:lnTo>
                  <a:lnTo>
                    <a:pt x="2452649" y="2256815"/>
                  </a:lnTo>
                  <a:lnTo>
                    <a:pt x="2453856" y="2267089"/>
                  </a:lnTo>
                  <a:lnTo>
                    <a:pt x="2458834" y="2276157"/>
                  </a:lnTo>
                  <a:lnTo>
                    <a:pt x="2467203" y="2282863"/>
                  </a:lnTo>
                  <a:lnTo>
                    <a:pt x="2477554" y="2285809"/>
                  </a:lnTo>
                  <a:lnTo>
                    <a:pt x="2487828" y="2284603"/>
                  </a:lnTo>
                  <a:lnTo>
                    <a:pt x="2496896" y="2279624"/>
                  </a:lnTo>
                  <a:lnTo>
                    <a:pt x="2503601" y="2271268"/>
                  </a:lnTo>
                  <a:lnTo>
                    <a:pt x="2506522" y="2260955"/>
                  </a:lnTo>
                  <a:close/>
                </a:path>
                <a:path w="2898140" h="2514600">
                  <a:moveTo>
                    <a:pt x="2601963" y="385699"/>
                  </a:moveTo>
                  <a:lnTo>
                    <a:pt x="2601404" y="375005"/>
                  </a:lnTo>
                  <a:lnTo>
                    <a:pt x="2596946" y="365671"/>
                  </a:lnTo>
                  <a:lnTo>
                    <a:pt x="2589314" y="358686"/>
                  </a:lnTo>
                  <a:lnTo>
                    <a:pt x="2579192" y="355028"/>
                  </a:lnTo>
                  <a:lnTo>
                    <a:pt x="2568486" y="355587"/>
                  </a:lnTo>
                  <a:lnTo>
                    <a:pt x="2559151" y="360045"/>
                  </a:lnTo>
                  <a:lnTo>
                    <a:pt x="2552166" y="367677"/>
                  </a:lnTo>
                  <a:lnTo>
                    <a:pt x="2548521" y="377761"/>
                  </a:lnTo>
                  <a:lnTo>
                    <a:pt x="2549067" y="388454"/>
                  </a:lnTo>
                  <a:lnTo>
                    <a:pt x="2553538" y="397802"/>
                  </a:lnTo>
                  <a:lnTo>
                    <a:pt x="2561171" y="404774"/>
                  </a:lnTo>
                  <a:lnTo>
                    <a:pt x="2571254" y="408419"/>
                  </a:lnTo>
                  <a:lnTo>
                    <a:pt x="2581999" y="407873"/>
                  </a:lnTo>
                  <a:lnTo>
                    <a:pt x="2591333" y="403415"/>
                  </a:lnTo>
                  <a:lnTo>
                    <a:pt x="2598318" y="395782"/>
                  </a:lnTo>
                  <a:lnTo>
                    <a:pt x="2601963" y="385699"/>
                  </a:lnTo>
                  <a:close/>
                </a:path>
                <a:path w="2898140" h="2514600">
                  <a:moveTo>
                    <a:pt x="2602484" y="2310536"/>
                  </a:moveTo>
                  <a:lnTo>
                    <a:pt x="2601277" y="2300262"/>
                  </a:lnTo>
                  <a:lnTo>
                    <a:pt x="2596299" y="2291181"/>
                  </a:lnTo>
                  <a:lnTo>
                    <a:pt x="2587891" y="2284463"/>
                  </a:lnTo>
                  <a:lnTo>
                    <a:pt x="2577579" y="2281529"/>
                  </a:lnTo>
                  <a:lnTo>
                    <a:pt x="2567305" y="2282748"/>
                  </a:lnTo>
                  <a:lnTo>
                    <a:pt x="2558224" y="2287714"/>
                  </a:lnTo>
                  <a:lnTo>
                    <a:pt x="2551531" y="2296083"/>
                  </a:lnTo>
                  <a:lnTo>
                    <a:pt x="2548598" y="2306396"/>
                  </a:lnTo>
                  <a:lnTo>
                    <a:pt x="2549817" y="2316670"/>
                  </a:lnTo>
                  <a:lnTo>
                    <a:pt x="2554782" y="2325738"/>
                  </a:lnTo>
                  <a:lnTo>
                    <a:pt x="2563152" y="2332431"/>
                  </a:lnTo>
                  <a:lnTo>
                    <a:pt x="2573502" y="2335390"/>
                  </a:lnTo>
                  <a:lnTo>
                    <a:pt x="2583777" y="2334183"/>
                  </a:lnTo>
                  <a:lnTo>
                    <a:pt x="2592857" y="2329205"/>
                  </a:lnTo>
                  <a:lnTo>
                    <a:pt x="2599563" y="2320836"/>
                  </a:lnTo>
                  <a:lnTo>
                    <a:pt x="2602484" y="2310536"/>
                  </a:lnTo>
                  <a:close/>
                </a:path>
                <a:path w="2898140" h="2514600">
                  <a:moveTo>
                    <a:pt x="2698432" y="2360117"/>
                  </a:moveTo>
                  <a:lnTo>
                    <a:pt x="2697226" y="2349830"/>
                  </a:lnTo>
                  <a:lnTo>
                    <a:pt x="2692247" y="2340762"/>
                  </a:lnTo>
                  <a:lnTo>
                    <a:pt x="2683840" y="2334044"/>
                  </a:lnTo>
                  <a:lnTo>
                    <a:pt x="2673527" y="2331110"/>
                  </a:lnTo>
                  <a:lnTo>
                    <a:pt x="2663253" y="2332317"/>
                  </a:lnTo>
                  <a:lnTo>
                    <a:pt x="2654185" y="2337295"/>
                  </a:lnTo>
                  <a:lnTo>
                    <a:pt x="2647492" y="2345664"/>
                  </a:lnTo>
                  <a:lnTo>
                    <a:pt x="2644559" y="2355964"/>
                  </a:lnTo>
                  <a:lnTo>
                    <a:pt x="2645765" y="2366238"/>
                  </a:lnTo>
                  <a:lnTo>
                    <a:pt x="2650744" y="2375319"/>
                  </a:lnTo>
                  <a:lnTo>
                    <a:pt x="2659151" y="2382037"/>
                  </a:lnTo>
                  <a:lnTo>
                    <a:pt x="2669463" y="2384971"/>
                  </a:lnTo>
                  <a:lnTo>
                    <a:pt x="2679738" y="2383752"/>
                  </a:lnTo>
                  <a:lnTo>
                    <a:pt x="2688806" y="2378786"/>
                  </a:lnTo>
                  <a:lnTo>
                    <a:pt x="2695498" y="2370417"/>
                  </a:lnTo>
                  <a:lnTo>
                    <a:pt x="2698432" y="2360117"/>
                  </a:lnTo>
                  <a:close/>
                </a:path>
                <a:path w="2898140" h="2514600">
                  <a:moveTo>
                    <a:pt x="2708795" y="401574"/>
                  </a:moveTo>
                  <a:lnTo>
                    <a:pt x="2708237" y="390867"/>
                  </a:lnTo>
                  <a:lnTo>
                    <a:pt x="2703779" y="381533"/>
                  </a:lnTo>
                  <a:lnTo>
                    <a:pt x="2696133" y="374561"/>
                  </a:lnTo>
                  <a:lnTo>
                    <a:pt x="2686012" y="370903"/>
                  </a:lnTo>
                  <a:lnTo>
                    <a:pt x="2675305" y="371462"/>
                  </a:lnTo>
                  <a:lnTo>
                    <a:pt x="2665971" y="375932"/>
                  </a:lnTo>
                  <a:lnTo>
                    <a:pt x="2658986" y="383565"/>
                  </a:lnTo>
                  <a:lnTo>
                    <a:pt x="2655354" y="393636"/>
                  </a:lnTo>
                  <a:lnTo>
                    <a:pt x="2655900" y="404342"/>
                  </a:lnTo>
                  <a:lnTo>
                    <a:pt x="2660370" y="413677"/>
                  </a:lnTo>
                  <a:lnTo>
                    <a:pt x="2668003" y="420662"/>
                  </a:lnTo>
                  <a:lnTo>
                    <a:pt x="2678087" y="424294"/>
                  </a:lnTo>
                  <a:lnTo>
                    <a:pt x="2688844" y="423748"/>
                  </a:lnTo>
                  <a:lnTo>
                    <a:pt x="2698165" y="419290"/>
                  </a:lnTo>
                  <a:lnTo>
                    <a:pt x="2705150" y="411657"/>
                  </a:lnTo>
                  <a:lnTo>
                    <a:pt x="2708795" y="401574"/>
                  </a:lnTo>
                  <a:close/>
                </a:path>
                <a:path w="2898140" h="2514600">
                  <a:moveTo>
                    <a:pt x="2897378" y="429602"/>
                  </a:moveTo>
                  <a:lnTo>
                    <a:pt x="2895714" y="397497"/>
                  </a:lnTo>
                  <a:lnTo>
                    <a:pt x="2890596" y="386791"/>
                  </a:lnTo>
                  <a:lnTo>
                    <a:pt x="2882328" y="369493"/>
                  </a:lnTo>
                  <a:lnTo>
                    <a:pt x="2859430" y="348538"/>
                  </a:lnTo>
                  <a:lnTo>
                    <a:pt x="2829191" y="337616"/>
                  </a:lnTo>
                  <a:lnTo>
                    <a:pt x="2797086" y="339280"/>
                  </a:lnTo>
                  <a:lnTo>
                    <a:pt x="2769082" y="352653"/>
                  </a:lnTo>
                  <a:lnTo>
                    <a:pt x="2748127" y="375564"/>
                  </a:lnTo>
                  <a:lnTo>
                    <a:pt x="2737205" y="405803"/>
                  </a:lnTo>
                  <a:lnTo>
                    <a:pt x="2738869" y="437908"/>
                  </a:lnTo>
                  <a:lnTo>
                    <a:pt x="2752242" y="465912"/>
                  </a:lnTo>
                  <a:lnTo>
                    <a:pt x="2775153" y="486854"/>
                  </a:lnTo>
                  <a:lnTo>
                    <a:pt x="2805392" y="497789"/>
                  </a:lnTo>
                  <a:lnTo>
                    <a:pt x="2837497" y="496125"/>
                  </a:lnTo>
                  <a:lnTo>
                    <a:pt x="2865501" y="482739"/>
                  </a:lnTo>
                  <a:lnTo>
                    <a:pt x="2886443" y="459841"/>
                  </a:lnTo>
                  <a:lnTo>
                    <a:pt x="2893555" y="440169"/>
                  </a:lnTo>
                  <a:lnTo>
                    <a:pt x="2897378" y="429602"/>
                  </a:lnTo>
                  <a:close/>
                </a:path>
                <a:path w="2898140" h="2514600">
                  <a:moveTo>
                    <a:pt x="2898025" y="2439619"/>
                  </a:moveTo>
                  <a:lnTo>
                    <a:pt x="2897441" y="2434539"/>
                  </a:lnTo>
                  <a:lnTo>
                    <a:pt x="2894431" y="2408783"/>
                  </a:lnTo>
                  <a:lnTo>
                    <a:pt x="2879534" y="2381554"/>
                  </a:lnTo>
                  <a:lnTo>
                    <a:pt x="2878455" y="2380691"/>
                  </a:lnTo>
                  <a:lnTo>
                    <a:pt x="2854464" y="2361438"/>
                  </a:lnTo>
                  <a:lnTo>
                    <a:pt x="2823540" y="2352624"/>
                  </a:lnTo>
                  <a:lnTo>
                    <a:pt x="2792717" y="2356231"/>
                  </a:lnTo>
                  <a:lnTo>
                    <a:pt x="2765488" y="2371128"/>
                  </a:lnTo>
                  <a:lnTo>
                    <a:pt x="2754985" y="2384209"/>
                  </a:lnTo>
                  <a:lnTo>
                    <a:pt x="2750134" y="2386876"/>
                  </a:lnTo>
                  <a:lnTo>
                    <a:pt x="2743441" y="2395232"/>
                  </a:lnTo>
                  <a:lnTo>
                    <a:pt x="2740507" y="2405545"/>
                  </a:lnTo>
                  <a:lnTo>
                    <a:pt x="2741142" y="2410993"/>
                  </a:lnTo>
                  <a:lnTo>
                    <a:pt x="2736545" y="2427122"/>
                  </a:lnTo>
                  <a:lnTo>
                    <a:pt x="2740152" y="2457945"/>
                  </a:lnTo>
                  <a:lnTo>
                    <a:pt x="2755049" y="2485174"/>
                  </a:lnTo>
                  <a:lnTo>
                    <a:pt x="2780119" y="2505303"/>
                  </a:lnTo>
                  <a:lnTo>
                    <a:pt x="2811043" y="2514104"/>
                  </a:lnTo>
                  <a:lnTo>
                    <a:pt x="2841879" y="2510510"/>
                  </a:lnTo>
                  <a:lnTo>
                    <a:pt x="2869095" y="2495613"/>
                  </a:lnTo>
                  <a:lnTo>
                    <a:pt x="2889224" y="2470531"/>
                  </a:lnTo>
                  <a:lnTo>
                    <a:pt x="2898025" y="243961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07184" y="4113830"/>
              <a:ext cx="994787" cy="12486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7307" y="2761951"/>
              <a:ext cx="3265427" cy="29312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8716" y="2321899"/>
              <a:ext cx="1291885" cy="12161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1159" y="2976223"/>
              <a:ext cx="1224821" cy="12222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12003" y="2759149"/>
              <a:ext cx="2201545" cy="5630545"/>
            </a:xfrm>
            <a:custGeom>
              <a:avLst/>
              <a:gdLst/>
              <a:ahLst/>
              <a:cxnLst/>
              <a:rect l="l" t="t" r="r" b="b"/>
              <a:pathLst>
                <a:path w="2201545" h="5630545">
                  <a:moveTo>
                    <a:pt x="0" y="0"/>
                  </a:moveTo>
                  <a:lnTo>
                    <a:pt x="2200940" y="0"/>
                  </a:lnTo>
                  <a:lnTo>
                    <a:pt x="2200940" y="5629940"/>
                  </a:lnTo>
                  <a:lnTo>
                    <a:pt x="0" y="562994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675475" y="699516"/>
            <a:ext cx="49383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5" b="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r>
              <a:rPr dirty="0" sz="5600" spc="-200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100" b="0">
                <a:solidFill>
                  <a:srgbClr val="404040"/>
                </a:solidFill>
                <a:latin typeface="Microsoft Sans Serif"/>
                <a:cs typeface="Microsoft Sans Serif"/>
              </a:rPr>
              <a:t>Concepts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6264" y="7631683"/>
            <a:ext cx="12928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Arial"/>
                <a:cs typeface="Arial"/>
              </a:rPr>
              <a:t>Clients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04104" y="2850791"/>
            <a:ext cx="8964295" cy="5778500"/>
            <a:chOff x="2204104" y="2850791"/>
            <a:chExt cx="8964295" cy="5778500"/>
          </a:xfrm>
        </p:grpSpPr>
        <p:sp>
          <p:nvSpPr>
            <p:cNvPr id="32" name="object 32"/>
            <p:cNvSpPr/>
            <p:nvPr/>
          </p:nvSpPr>
          <p:spPr>
            <a:xfrm>
              <a:off x="7131578" y="4412532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2008700" y="0"/>
                  </a:moveTo>
                  <a:lnTo>
                    <a:pt x="1960601" y="564"/>
                  </a:lnTo>
                  <a:lnTo>
                    <a:pt x="1912779" y="2249"/>
                  </a:lnTo>
                  <a:lnTo>
                    <a:pt x="1865247" y="5043"/>
                  </a:lnTo>
                  <a:lnTo>
                    <a:pt x="1818017" y="8932"/>
                  </a:lnTo>
                  <a:lnTo>
                    <a:pt x="1771103" y="13904"/>
                  </a:lnTo>
                  <a:lnTo>
                    <a:pt x="1724516" y="19947"/>
                  </a:lnTo>
                  <a:lnTo>
                    <a:pt x="1678270" y="27047"/>
                  </a:lnTo>
                  <a:lnTo>
                    <a:pt x="1632376" y="35193"/>
                  </a:lnTo>
                  <a:lnTo>
                    <a:pt x="1586847" y="44371"/>
                  </a:lnTo>
                  <a:lnTo>
                    <a:pt x="1541697" y="54570"/>
                  </a:lnTo>
                  <a:lnTo>
                    <a:pt x="1496938" y="65775"/>
                  </a:lnTo>
                  <a:lnTo>
                    <a:pt x="1452581" y="77976"/>
                  </a:lnTo>
                  <a:lnTo>
                    <a:pt x="1408640" y="91159"/>
                  </a:lnTo>
                  <a:lnTo>
                    <a:pt x="1365128" y="105312"/>
                  </a:lnTo>
                  <a:lnTo>
                    <a:pt x="1322057" y="120422"/>
                  </a:lnTo>
                  <a:lnTo>
                    <a:pt x="1279439" y="136476"/>
                  </a:lnTo>
                  <a:lnTo>
                    <a:pt x="1237287" y="153462"/>
                  </a:lnTo>
                  <a:lnTo>
                    <a:pt x="1195614" y="171368"/>
                  </a:lnTo>
                  <a:lnTo>
                    <a:pt x="1154432" y="190181"/>
                  </a:lnTo>
                  <a:lnTo>
                    <a:pt x="1113755" y="209887"/>
                  </a:lnTo>
                  <a:lnTo>
                    <a:pt x="1073593" y="230475"/>
                  </a:lnTo>
                  <a:lnTo>
                    <a:pt x="1033961" y="251933"/>
                  </a:lnTo>
                  <a:lnTo>
                    <a:pt x="994871" y="274246"/>
                  </a:lnTo>
                  <a:lnTo>
                    <a:pt x="956334" y="297404"/>
                  </a:lnTo>
                  <a:lnTo>
                    <a:pt x="918365" y="321392"/>
                  </a:lnTo>
                  <a:lnTo>
                    <a:pt x="880975" y="346199"/>
                  </a:lnTo>
                  <a:lnTo>
                    <a:pt x="844177" y="371813"/>
                  </a:lnTo>
                  <a:lnTo>
                    <a:pt x="807984" y="398219"/>
                  </a:lnTo>
                  <a:lnTo>
                    <a:pt x="772408" y="425407"/>
                  </a:lnTo>
                  <a:lnTo>
                    <a:pt x="737461" y="453363"/>
                  </a:lnTo>
                  <a:lnTo>
                    <a:pt x="703158" y="482075"/>
                  </a:lnTo>
                  <a:lnTo>
                    <a:pt x="669509" y="511529"/>
                  </a:lnTo>
                  <a:lnTo>
                    <a:pt x="636527" y="541714"/>
                  </a:lnTo>
                  <a:lnTo>
                    <a:pt x="604226" y="572618"/>
                  </a:lnTo>
                  <a:lnTo>
                    <a:pt x="572618" y="604226"/>
                  </a:lnTo>
                  <a:lnTo>
                    <a:pt x="541714" y="636527"/>
                  </a:lnTo>
                  <a:lnTo>
                    <a:pt x="511529" y="669509"/>
                  </a:lnTo>
                  <a:lnTo>
                    <a:pt x="482075" y="703158"/>
                  </a:lnTo>
                  <a:lnTo>
                    <a:pt x="453363" y="737461"/>
                  </a:lnTo>
                  <a:lnTo>
                    <a:pt x="425407" y="772408"/>
                  </a:lnTo>
                  <a:lnTo>
                    <a:pt x="398219" y="807984"/>
                  </a:lnTo>
                  <a:lnTo>
                    <a:pt x="371813" y="844177"/>
                  </a:lnTo>
                  <a:lnTo>
                    <a:pt x="346199" y="880975"/>
                  </a:lnTo>
                  <a:lnTo>
                    <a:pt x="321392" y="918365"/>
                  </a:lnTo>
                  <a:lnTo>
                    <a:pt x="297404" y="956334"/>
                  </a:lnTo>
                  <a:lnTo>
                    <a:pt x="274246" y="994871"/>
                  </a:lnTo>
                  <a:lnTo>
                    <a:pt x="251933" y="1033961"/>
                  </a:lnTo>
                  <a:lnTo>
                    <a:pt x="230475" y="1073593"/>
                  </a:lnTo>
                  <a:lnTo>
                    <a:pt x="209887" y="1113755"/>
                  </a:lnTo>
                  <a:lnTo>
                    <a:pt x="190181" y="1154432"/>
                  </a:lnTo>
                  <a:lnTo>
                    <a:pt x="171368" y="1195614"/>
                  </a:lnTo>
                  <a:lnTo>
                    <a:pt x="153462" y="1237287"/>
                  </a:lnTo>
                  <a:lnTo>
                    <a:pt x="136476" y="1279439"/>
                  </a:lnTo>
                  <a:lnTo>
                    <a:pt x="120422" y="1322057"/>
                  </a:lnTo>
                  <a:lnTo>
                    <a:pt x="105312" y="1365128"/>
                  </a:lnTo>
                  <a:lnTo>
                    <a:pt x="91159" y="1408640"/>
                  </a:lnTo>
                  <a:lnTo>
                    <a:pt x="77976" y="1452581"/>
                  </a:lnTo>
                  <a:lnTo>
                    <a:pt x="65775" y="1496938"/>
                  </a:lnTo>
                  <a:lnTo>
                    <a:pt x="54570" y="1541697"/>
                  </a:lnTo>
                  <a:lnTo>
                    <a:pt x="44371" y="1586847"/>
                  </a:lnTo>
                  <a:lnTo>
                    <a:pt x="35193" y="1632376"/>
                  </a:lnTo>
                  <a:lnTo>
                    <a:pt x="27047" y="1678270"/>
                  </a:lnTo>
                  <a:lnTo>
                    <a:pt x="19947" y="1724516"/>
                  </a:lnTo>
                  <a:lnTo>
                    <a:pt x="13904" y="1771103"/>
                  </a:lnTo>
                  <a:lnTo>
                    <a:pt x="8932" y="1818017"/>
                  </a:lnTo>
                  <a:lnTo>
                    <a:pt x="5043" y="1865247"/>
                  </a:lnTo>
                  <a:lnTo>
                    <a:pt x="2249" y="1912779"/>
                  </a:lnTo>
                  <a:lnTo>
                    <a:pt x="564" y="1960601"/>
                  </a:lnTo>
                  <a:lnTo>
                    <a:pt x="0" y="2008700"/>
                  </a:lnTo>
                  <a:lnTo>
                    <a:pt x="564" y="2056799"/>
                  </a:lnTo>
                  <a:lnTo>
                    <a:pt x="2249" y="2104621"/>
                  </a:lnTo>
                  <a:lnTo>
                    <a:pt x="5043" y="2152153"/>
                  </a:lnTo>
                  <a:lnTo>
                    <a:pt x="8932" y="2199383"/>
                  </a:lnTo>
                  <a:lnTo>
                    <a:pt x="13904" y="2246297"/>
                  </a:lnTo>
                  <a:lnTo>
                    <a:pt x="19947" y="2292884"/>
                  </a:lnTo>
                  <a:lnTo>
                    <a:pt x="27047" y="2339131"/>
                  </a:lnTo>
                  <a:lnTo>
                    <a:pt x="35193" y="2385025"/>
                  </a:lnTo>
                  <a:lnTo>
                    <a:pt x="44371" y="2430553"/>
                  </a:lnTo>
                  <a:lnTo>
                    <a:pt x="54570" y="2475703"/>
                  </a:lnTo>
                  <a:lnTo>
                    <a:pt x="65775" y="2520463"/>
                  </a:lnTo>
                  <a:lnTo>
                    <a:pt x="77976" y="2564820"/>
                  </a:lnTo>
                  <a:lnTo>
                    <a:pt x="91159" y="2608760"/>
                  </a:lnTo>
                  <a:lnTo>
                    <a:pt x="105312" y="2652273"/>
                  </a:lnTo>
                  <a:lnTo>
                    <a:pt x="120422" y="2695344"/>
                  </a:lnTo>
                  <a:lnTo>
                    <a:pt x="136476" y="2737962"/>
                  </a:lnTo>
                  <a:lnTo>
                    <a:pt x="153462" y="2780114"/>
                  </a:lnTo>
                  <a:lnTo>
                    <a:pt x="171368" y="2821787"/>
                  </a:lnTo>
                  <a:lnTo>
                    <a:pt x="190181" y="2862969"/>
                  </a:lnTo>
                  <a:lnTo>
                    <a:pt x="209887" y="2903646"/>
                  </a:lnTo>
                  <a:lnTo>
                    <a:pt x="230475" y="2943808"/>
                  </a:lnTo>
                  <a:lnTo>
                    <a:pt x="251933" y="2983440"/>
                  </a:lnTo>
                  <a:lnTo>
                    <a:pt x="274246" y="3022530"/>
                  </a:lnTo>
                  <a:lnTo>
                    <a:pt x="297404" y="3061067"/>
                  </a:lnTo>
                  <a:lnTo>
                    <a:pt x="321392" y="3099036"/>
                  </a:lnTo>
                  <a:lnTo>
                    <a:pt x="346199" y="3136426"/>
                  </a:lnTo>
                  <a:lnTo>
                    <a:pt x="371813" y="3173224"/>
                  </a:lnTo>
                  <a:lnTo>
                    <a:pt x="398219" y="3209417"/>
                  </a:lnTo>
                  <a:lnTo>
                    <a:pt x="425407" y="3244993"/>
                  </a:lnTo>
                  <a:lnTo>
                    <a:pt x="453363" y="3279940"/>
                  </a:lnTo>
                  <a:lnTo>
                    <a:pt x="482075" y="3314244"/>
                  </a:lnTo>
                  <a:lnTo>
                    <a:pt x="511529" y="3347893"/>
                  </a:lnTo>
                  <a:lnTo>
                    <a:pt x="541714" y="3380874"/>
                  </a:lnTo>
                  <a:lnTo>
                    <a:pt x="572618" y="3413175"/>
                  </a:lnTo>
                  <a:lnTo>
                    <a:pt x="604226" y="3444784"/>
                  </a:lnTo>
                  <a:lnTo>
                    <a:pt x="636527" y="3475687"/>
                  </a:lnTo>
                  <a:lnTo>
                    <a:pt x="669509" y="3505872"/>
                  </a:lnTo>
                  <a:lnTo>
                    <a:pt x="703158" y="3535327"/>
                  </a:lnTo>
                  <a:lnTo>
                    <a:pt x="737461" y="3564038"/>
                  </a:lnTo>
                  <a:lnTo>
                    <a:pt x="772408" y="3591994"/>
                  </a:lnTo>
                  <a:lnTo>
                    <a:pt x="807984" y="3619182"/>
                  </a:lnTo>
                  <a:lnTo>
                    <a:pt x="844177" y="3645589"/>
                  </a:lnTo>
                  <a:lnTo>
                    <a:pt x="880975" y="3671202"/>
                  </a:lnTo>
                  <a:lnTo>
                    <a:pt x="918365" y="3696009"/>
                  </a:lnTo>
                  <a:lnTo>
                    <a:pt x="956334" y="3719998"/>
                  </a:lnTo>
                  <a:lnTo>
                    <a:pt x="994871" y="3743155"/>
                  </a:lnTo>
                  <a:lnTo>
                    <a:pt x="1033961" y="3765469"/>
                  </a:lnTo>
                  <a:lnTo>
                    <a:pt x="1073593" y="3786926"/>
                  </a:lnTo>
                  <a:lnTo>
                    <a:pt x="1113755" y="3807514"/>
                  </a:lnTo>
                  <a:lnTo>
                    <a:pt x="1154432" y="3827221"/>
                  </a:lnTo>
                  <a:lnTo>
                    <a:pt x="1195614" y="3846033"/>
                  </a:lnTo>
                  <a:lnTo>
                    <a:pt x="1237287" y="3863939"/>
                  </a:lnTo>
                  <a:lnTo>
                    <a:pt x="1279439" y="3880925"/>
                  </a:lnTo>
                  <a:lnTo>
                    <a:pt x="1322057" y="3896980"/>
                  </a:lnTo>
                  <a:lnTo>
                    <a:pt x="1365128" y="3912089"/>
                  </a:lnTo>
                  <a:lnTo>
                    <a:pt x="1408640" y="3926242"/>
                  </a:lnTo>
                  <a:lnTo>
                    <a:pt x="1452581" y="3939425"/>
                  </a:lnTo>
                  <a:lnTo>
                    <a:pt x="1496938" y="3951626"/>
                  </a:lnTo>
                  <a:lnTo>
                    <a:pt x="1541697" y="3962832"/>
                  </a:lnTo>
                  <a:lnTo>
                    <a:pt x="1586847" y="3973030"/>
                  </a:lnTo>
                  <a:lnTo>
                    <a:pt x="1632376" y="3982208"/>
                  </a:lnTo>
                  <a:lnTo>
                    <a:pt x="1678270" y="3990354"/>
                  </a:lnTo>
                  <a:lnTo>
                    <a:pt x="1724516" y="3997455"/>
                  </a:lnTo>
                  <a:lnTo>
                    <a:pt x="1771103" y="4003497"/>
                  </a:lnTo>
                  <a:lnTo>
                    <a:pt x="1818017" y="4008469"/>
                  </a:lnTo>
                  <a:lnTo>
                    <a:pt x="1865247" y="4012358"/>
                  </a:lnTo>
                  <a:lnTo>
                    <a:pt x="1912779" y="4015152"/>
                  </a:lnTo>
                  <a:lnTo>
                    <a:pt x="1960601" y="4016837"/>
                  </a:lnTo>
                  <a:lnTo>
                    <a:pt x="2008700" y="4017402"/>
                  </a:lnTo>
                  <a:lnTo>
                    <a:pt x="2056799" y="4016837"/>
                  </a:lnTo>
                  <a:lnTo>
                    <a:pt x="2104621" y="4015152"/>
                  </a:lnTo>
                  <a:lnTo>
                    <a:pt x="2152153" y="4012358"/>
                  </a:lnTo>
                  <a:lnTo>
                    <a:pt x="2199383" y="4008469"/>
                  </a:lnTo>
                  <a:lnTo>
                    <a:pt x="2246297" y="4003497"/>
                  </a:lnTo>
                  <a:lnTo>
                    <a:pt x="2292884" y="3997455"/>
                  </a:lnTo>
                  <a:lnTo>
                    <a:pt x="2339131" y="3990354"/>
                  </a:lnTo>
                  <a:lnTo>
                    <a:pt x="2385025" y="3982208"/>
                  </a:lnTo>
                  <a:lnTo>
                    <a:pt x="2430553" y="3973030"/>
                  </a:lnTo>
                  <a:lnTo>
                    <a:pt x="2475703" y="3962832"/>
                  </a:lnTo>
                  <a:lnTo>
                    <a:pt x="2520463" y="3951626"/>
                  </a:lnTo>
                  <a:lnTo>
                    <a:pt x="2564820" y="3939425"/>
                  </a:lnTo>
                  <a:lnTo>
                    <a:pt x="2608760" y="3926242"/>
                  </a:lnTo>
                  <a:lnTo>
                    <a:pt x="2652273" y="3912089"/>
                  </a:lnTo>
                  <a:lnTo>
                    <a:pt x="2695344" y="3896980"/>
                  </a:lnTo>
                  <a:lnTo>
                    <a:pt x="2737962" y="3880925"/>
                  </a:lnTo>
                  <a:lnTo>
                    <a:pt x="2780114" y="3863939"/>
                  </a:lnTo>
                  <a:lnTo>
                    <a:pt x="2821787" y="3846033"/>
                  </a:lnTo>
                  <a:lnTo>
                    <a:pt x="2862969" y="3827221"/>
                  </a:lnTo>
                  <a:lnTo>
                    <a:pt x="2903646" y="3807514"/>
                  </a:lnTo>
                  <a:lnTo>
                    <a:pt x="2943808" y="3786926"/>
                  </a:lnTo>
                  <a:lnTo>
                    <a:pt x="2983440" y="3765469"/>
                  </a:lnTo>
                  <a:lnTo>
                    <a:pt x="3022530" y="3743155"/>
                  </a:lnTo>
                  <a:lnTo>
                    <a:pt x="3061067" y="3719998"/>
                  </a:lnTo>
                  <a:lnTo>
                    <a:pt x="3099036" y="3696009"/>
                  </a:lnTo>
                  <a:lnTo>
                    <a:pt x="3136426" y="3671202"/>
                  </a:lnTo>
                  <a:lnTo>
                    <a:pt x="3173224" y="3645589"/>
                  </a:lnTo>
                  <a:lnTo>
                    <a:pt x="3209417" y="3619182"/>
                  </a:lnTo>
                  <a:lnTo>
                    <a:pt x="3244993" y="3591994"/>
                  </a:lnTo>
                  <a:lnTo>
                    <a:pt x="3279940" y="3564038"/>
                  </a:lnTo>
                  <a:lnTo>
                    <a:pt x="3314244" y="3535327"/>
                  </a:lnTo>
                  <a:lnTo>
                    <a:pt x="3347893" y="3505872"/>
                  </a:lnTo>
                  <a:lnTo>
                    <a:pt x="3380874" y="3475687"/>
                  </a:lnTo>
                  <a:lnTo>
                    <a:pt x="3413175" y="3444784"/>
                  </a:lnTo>
                  <a:lnTo>
                    <a:pt x="3444784" y="3413175"/>
                  </a:lnTo>
                  <a:lnTo>
                    <a:pt x="3475687" y="3380874"/>
                  </a:lnTo>
                  <a:lnTo>
                    <a:pt x="3505872" y="3347893"/>
                  </a:lnTo>
                  <a:lnTo>
                    <a:pt x="3535327" y="3314244"/>
                  </a:lnTo>
                  <a:lnTo>
                    <a:pt x="3564038" y="3279940"/>
                  </a:lnTo>
                  <a:lnTo>
                    <a:pt x="3591994" y="3244993"/>
                  </a:lnTo>
                  <a:lnTo>
                    <a:pt x="3619182" y="3209417"/>
                  </a:lnTo>
                  <a:lnTo>
                    <a:pt x="3645589" y="3173224"/>
                  </a:lnTo>
                  <a:lnTo>
                    <a:pt x="3671202" y="3136426"/>
                  </a:lnTo>
                  <a:lnTo>
                    <a:pt x="3696009" y="3099036"/>
                  </a:lnTo>
                  <a:lnTo>
                    <a:pt x="3719998" y="3061067"/>
                  </a:lnTo>
                  <a:lnTo>
                    <a:pt x="3743155" y="3022530"/>
                  </a:lnTo>
                  <a:lnTo>
                    <a:pt x="3765469" y="2983440"/>
                  </a:lnTo>
                  <a:lnTo>
                    <a:pt x="3786926" y="2943808"/>
                  </a:lnTo>
                  <a:lnTo>
                    <a:pt x="3807514" y="2903646"/>
                  </a:lnTo>
                  <a:lnTo>
                    <a:pt x="3827221" y="2862969"/>
                  </a:lnTo>
                  <a:lnTo>
                    <a:pt x="3846033" y="2821787"/>
                  </a:lnTo>
                  <a:lnTo>
                    <a:pt x="3863939" y="2780114"/>
                  </a:lnTo>
                  <a:lnTo>
                    <a:pt x="3880925" y="2737962"/>
                  </a:lnTo>
                  <a:lnTo>
                    <a:pt x="3896980" y="2695344"/>
                  </a:lnTo>
                  <a:lnTo>
                    <a:pt x="3912089" y="2652273"/>
                  </a:lnTo>
                  <a:lnTo>
                    <a:pt x="3926242" y="2608760"/>
                  </a:lnTo>
                  <a:lnTo>
                    <a:pt x="3939425" y="2564820"/>
                  </a:lnTo>
                  <a:lnTo>
                    <a:pt x="3951626" y="2520463"/>
                  </a:lnTo>
                  <a:lnTo>
                    <a:pt x="3962832" y="2475703"/>
                  </a:lnTo>
                  <a:lnTo>
                    <a:pt x="3973030" y="2430553"/>
                  </a:lnTo>
                  <a:lnTo>
                    <a:pt x="3982208" y="2385025"/>
                  </a:lnTo>
                  <a:lnTo>
                    <a:pt x="3990354" y="2339131"/>
                  </a:lnTo>
                  <a:lnTo>
                    <a:pt x="3997455" y="2292884"/>
                  </a:lnTo>
                  <a:lnTo>
                    <a:pt x="4003497" y="2246297"/>
                  </a:lnTo>
                  <a:lnTo>
                    <a:pt x="4008469" y="2199383"/>
                  </a:lnTo>
                  <a:lnTo>
                    <a:pt x="4012358" y="2152153"/>
                  </a:lnTo>
                  <a:lnTo>
                    <a:pt x="4015152" y="2104621"/>
                  </a:lnTo>
                  <a:lnTo>
                    <a:pt x="4016837" y="2056799"/>
                  </a:lnTo>
                  <a:lnTo>
                    <a:pt x="4017402" y="2008700"/>
                  </a:lnTo>
                  <a:lnTo>
                    <a:pt x="4016837" y="1960601"/>
                  </a:lnTo>
                  <a:lnTo>
                    <a:pt x="4015152" y="1912779"/>
                  </a:lnTo>
                  <a:lnTo>
                    <a:pt x="4012358" y="1865247"/>
                  </a:lnTo>
                  <a:lnTo>
                    <a:pt x="4008469" y="1818017"/>
                  </a:lnTo>
                  <a:lnTo>
                    <a:pt x="4003497" y="1771103"/>
                  </a:lnTo>
                  <a:lnTo>
                    <a:pt x="3997455" y="1724516"/>
                  </a:lnTo>
                  <a:lnTo>
                    <a:pt x="3990354" y="1678270"/>
                  </a:lnTo>
                  <a:lnTo>
                    <a:pt x="3982208" y="1632376"/>
                  </a:lnTo>
                  <a:lnTo>
                    <a:pt x="3973030" y="1586847"/>
                  </a:lnTo>
                  <a:lnTo>
                    <a:pt x="3962832" y="1541697"/>
                  </a:lnTo>
                  <a:lnTo>
                    <a:pt x="3951626" y="1496938"/>
                  </a:lnTo>
                  <a:lnTo>
                    <a:pt x="3939425" y="1452581"/>
                  </a:lnTo>
                  <a:lnTo>
                    <a:pt x="3926242" y="1408640"/>
                  </a:lnTo>
                  <a:lnTo>
                    <a:pt x="3912089" y="1365128"/>
                  </a:lnTo>
                  <a:lnTo>
                    <a:pt x="3896980" y="1322057"/>
                  </a:lnTo>
                  <a:lnTo>
                    <a:pt x="3880925" y="1279439"/>
                  </a:lnTo>
                  <a:lnTo>
                    <a:pt x="3863939" y="1237287"/>
                  </a:lnTo>
                  <a:lnTo>
                    <a:pt x="3846033" y="1195614"/>
                  </a:lnTo>
                  <a:lnTo>
                    <a:pt x="3827221" y="1154432"/>
                  </a:lnTo>
                  <a:lnTo>
                    <a:pt x="3807514" y="1113755"/>
                  </a:lnTo>
                  <a:lnTo>
                    <a:pt x="3786926" y="1073593"/>
                  </a:lnTo>
                  <a:lnTo>
                    <a:pt x="3765469" y="1033961"/>
                  </a:lnTo>
                  <a:lnTo>
                    <a:pt x="3743155" y="994871"/>
                  </a:lnTo>
                  <a:lnTo>
                    <a:pt x="3719998" y="956334"/>
                  </a:lnTo>
                  <a:lnTo>
                    <a:pt x="3696009" y="918365"/>
                  </a:lnTo>
                  <a:lnTo>
                    <a:pt x="3671202" y="880975"/>
                  </a:lnTo>
                  <a:lnTo>
                    <a:pt x="3645589" y="844177"/>
                  </a:lnTo>
                  <a:lnTo>
                    <a:pt x="3619182" y="807984"/>
                  </a:lnTo>
                  <a:lnTo>
                    <a:pt x="3591994" y="772408"/>
                  </a:lnTo>
                  <a:lnTo>
                    <a:pt x="3564038" y="737461"/>
                  </a:lnTo>
                  <a:lnTo>
                    <a:pt x="3535327" y="703158"/>
                  </a:lnTo>
                  <a:lnTo>
                    <a:pt x="3505872" y="669509"/>
                  </a:lnTo>
                  <a:lnTo>
                    <a:pt x="3475687" y="636527"/>
                  </a:lnTo>
                  <a:lnTo>
                    <a:pt x="3444784" y="604226"/>
                  </a:lnTo>
                  <a:lnTo>
                    <a:pt x="3413175" y="572618"/>
                  </a:lnTo>
                  <a:lnTo>
                    <a:pt x="3380874" y="541714"/>
                  </a:lnTo>
                  <a:lnTo>
                    <a:pt x="3347893" y="511529"/>
                  </a:lnTo>
                  <a:lnTo>
                    <a:pt x="3314244" y="482075"/>
                  </a:lnTo>
                  <a:lnTo>
                    <a:pt x="3279940" y="453363"/>
                  </a:lnTo>
                  <a:lnTo>
                    <a:pt x="3244993" y="425407"/>
                  </a:lnTo>
                  <a:lnTo>
                    <a:pt x="3209417" y="398219"/>
                  </a:lnTo>
                  <a:lnTo>
                    <a:pt x="3173224" y="371813"/>
                  </a:lnTo>
                  <a:lnTo>
                    <a:pt x="3136426" y="346199"/>
                  </a:lnTo>
                  <a:lnTo>
                    <a:pt x="3099036" y="321392"/>
                  </a:lnTo>
                  <a:lnTo>
                    <a:pt x="3061067" y="297404"/>
                  </a:lnTo>
                  <a:lnTo>
                    <a:pt x="3022530" y="274246"/>
                  </a:lnTo>
                  <a:lnTo>
                    <a:pt x="2983440" y="251933"/>
                  </a:lnTo>
                  <a:lnTo>
                    <a:pt x="2943808" y="230475"/>
                  </a:lnTo>
                  <a:lnTo>
                    <a:pt x="2903646" y="209887"/>
                  </a:lnTo>
                  <a:lnTo>
                    <a:pt x="2862969" y="190181"/>
                  </a:lnTo>
                  <a:lnTo>
                    <a:pt x="2821787" y="171368"/>
                  </a:lnTo>
                  <a:lnTo>
                    <a:pt x="2780114" y="153462"/>
                  </a:lnTo>
                  <a:lnTo>
                    <a:pt x="2737962" y="136476"/>
                  </a:lnTo>
                  <a:lnTo>
                    <a:pt x="2695344" y="120422"/>
                  </a:lnTo>
                  <a:lnTo>
                    <a:pt x="2652273" y="105312"/>
                  </a:lnTo>
                  <a:lnTo>
                    <a:pt x="2608760" y="91159"/>
                  </a:lnTo>
                  <a:lnTo>
                    <a:pt x="2564820" y="77976"/>
                  </a:lnTo>
                  <a:lnTo>
                    <a:pt x="2520463" y="65775"/>
                  </a:lnTo>
                  <a:lnTo>
                    <a:pt x="2475703" y="54570"/>
                  </a:lnTo>
                  <a:lnTo>
                    <a:pt x="2430553" y="44371"/>
                  </a:lnTo>
                  <a:lnTo>
                    <a:pt x="2385025" y="35193"/>
                  </a:lnTo>
                  <a:lnTo>
                    <a:pt x="2339131" y="27047"/>
                  </a:lnTo>
                  <a:lnTo>
                    <a:pt x="2292884" y="19947"/>
                  </a:lnTo>
                  <a:lnTo>
                    <a:pt x="2246297" y="13904"/>
                  </a:lnTo>
                  <a:lnTo>
                    <a:pt x="2199383" y="8932"/>
                  </a:lnTo>
                  <a:lnTo>
                    <a:pt x="2152153" y="5043"/>
                  </a:lnTo>
                  <a:lnTo>
                    <a:pt x="2104621" y="2249"/>
                  </a:lnTo>
                  <a:lnTo>
                    <a:pt x="2056799" y="564"/>
                  </a:lnTo>
                  <a:lnTo>
                    <a:pt x="2008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31578" y="4412532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0" y="2008702"/>
                  </a:moveTo>
                  <a:lnTo>
                    <a:pt x="564" y="1960602"/>
                  </a:lnTo>
                  <a:lnTo>
                    <a:pt x="2249" y="1912780"/>
                  </a:lnTo>
                  <a:lnTo>
                    <a:pt x="5043" y="1865248"/>
                  </a:lnTo>
                  <a:lnTo>
                    <a:pt x="8932" y="1818019"/>
                  </a:lnTo>
                  <a:lnTo>
                    <a:pt x="13904" y="1771104"/>
                  </a:lnTo>
                  <a:lnTo>
                    <a:pt x="19947" y="1724517"/>
                  </a:lnTo>
                  <a:lnTo>
                    <a:pt x="27047" y="1678271"/>
                  </a:lnTo>
                  <a:lnTo>
                    <a:pt x="35193" y="1632377"/>
                  </a:lnTo>
                  <a:lnTo>
                    <a:pt x="44371" y="1586848"/>
                  </a:lnTo>
                  <a:lnTo>
                    <a:pt x="54570" y="1541698"/>
                  </a:lnTo>
                  <a:lnTo>
                    <a:pt x="65775" y="1496938"/>
                  </a:lnTo>
                  <a:lnTo>
                    <a:pt x="77976" y="1452582"/>
                  </a:lnTo>
                  <a:lnTo>
                    <a:pt x="91159" y="1408641"/>
                  </a:lnTo>
                  <a:lnTo>
                    <a:pt x="105312" y="1365129"/>
                  </a:lnTo>
                  <a:lnTo>
                    <a:pt x="120422" y="1322057"/>
                  </a:lnTo>
                  <a:lnTo>
                    <a:pt x="136476" y="1279439"/>
                  </a:lnTo>
                  <a:lnTo>
                    <a:pt x="153463" y="1237288"/>
                  </a:lnTo>
                  <a:lnTo>
                    <a:pt x="171368" y="1195615"/>
                  </a:lnTo>
                  <a:lnTo>
                    <a:pt x="190181" y="1154433"/>
                  </a:lnTo>
                  <a:lnTo>
                    <a:pt x="209887" y="1113755"/>
                  </a:lnTo>
                  <a:lnTo>
                    <a:pt x="230475" y="1073594"/>
                  </a:lnTo>
                  <a:lnTo>
                    <a:pt x="251933" y="1033962"/>
                  </a:lnTo>
                  <a:lnTo>
                    <a:pt x="274246" y="994871"/>
                  </a:lnTo>
                  <a:lnTo>
                    <a:pt x="297404" y="956335"/>
                  </a:lnTo>
                  <a:lnTo>
                    <a:pt x="321392" y="918365"/>
                  </a:lnTo>
                  <a:lnTo>
                    <a:pt x="346199" y="880975"/>
                  </a:lnTo>
                  <a:lnTo>
                    <a:pt x="371813" y="844177"/>
                  </a:lnTo>
                  <a:lnTo>
                    <a:pt x="398220" y="807984"/>
                  </a:lnTo>
                  <a:lnTo>
                    <a:pt x="425407" y="772408"/>
                  </a:lnTo>
                  <a:lnTo>
                    <a:pt x="453363" y="737462"/>
                  </a:lnTo>
                  <a:lnTo>
                    <a:pt x="482075" y="703158"/>
                  </a:lnTo>
                  <a:lnTo>
                    <a:pt x="511529" y="669509"/>
                  </a:lnTo>
                  <a:lnTo>
                    <a:pt x="541715" y="636527"/>
                  </a:lnTo>
                  <a:lnTo>
                    <a:pt x="572618" y="604226"/>
                  </a:lnTo>
                  <a:lnTo>
                    <a:pt x="604226" y="572618"/>
                  </a:lnTo>
                  <a:lnTo>
                    <a:pt x="636527" y="541715"/>
                  </a:lnTo>
                  <a:lnTo>
                    <a:pt x="669509" y="511529"/>
                  </a:lnTo>
                  <a:lnTo>
                    <a:pt x="703158" y="482075"/>
                  </a:lnTo>
                  <a:lnTo>
                    <a:pt x="737462" y="453363"/>
                  </a:lnTo>
                  <a:lnTo>
                    <a:pt x="772408" y="425407"/>
                  </a:lnTo>
                  <a:lnTo>
                    <a:pt x="807984" y="398220"/>
                  </a:lnTo>
                  <a:lnTo>
                    <a:pt x="844177" y="371813"/>
                  </a:lnTo>
                  <a:lnTo>
                    <a:pt x="880975" y="346199"/>
                  </a:lnTo>
                  <a:lnTo>
                    <a:pt x="918365" y="321392"/>
                  </a:lnTo>
                  <a:lnTo>
                    <a:pt x="956335" y="297404"/>
                  </a:lnTo>
                  <a:lnTo>
                    <a:pt x="994871" y="274246"/>
                  </a:lnTo>
                  <a:lnTo>
                    <a:pt x="1033962" y="251933"/>
                  </a:lnTo>
                  <a:lnTo>
                    <a:pt x="1073594" y="230475"/>
                  </a:lnTo>
                  <a:lnTo>
                    <a:pt x="1113755" y="209887"/>
                  </a:lnTo>
                  <a:lnTo>
                    <a:pt x="1154433" y="190181"/>
                  </a:lnTo>
                  <a:lnTo>
                    <a:pt x="1195615" y="171368"/>
                  </a:lnTo>
                  <a:lnTo>
                    <a:pt x="1237288" y="153463"/>
                  </a:lnTo>
                  <a:lnTo>
                    <a:pt x="1279439" y="136476"/>
                  </a:lnTo>
                  <a:lnTo>
                    <a:pt x="1322057" y="120422"/>
                  </a:lnTo>
                  <a:lnTo>
                    <a:pt x="1365129" y="105312"/>
                  </a:lnTo>
                  <a:lnTo>
                    <a:pt x="1408641" y="91159"/>
                  </a:lnTo>
                  <a:lnTo>
                    <a:pt x="1452582" y="77976"/>
                  </a:lnTo>
                  <a:lnTo>
                    <a:pt x="1496938" y="65775"/>
                  </a:lnTo>
                  <a:lnTo>
                    <a:pt x="1541698" y="54570"/>
                  </a:lnTo>
                  <a:lnTo>
                    <a:pt x="1586848" y="44371"/>
                  </a:lnTo>
                  <a:lnTo>
                    <a:pt x="1632377" y="35193"/>
                  </a:lnTo>
                  <a:lnTo>
                    <a:pt x="1678271" y="27047"/>
                  </a:lnTo>
                  <a:lnTo>
                    <a:pt x="1724517" y="19947"/>
                  </a:lnTo>
                  <a:lnTo>
                    <a:pt x="1771104" y="13904"/>
                  </a:lnTo>
                  <a:lnTo>
                    <a:pt x="1818019" y="8932"/>
                  </a:lnTo>
                  <a:lnTo>
                    <a:pt x="1865248" y="5043"/>
                  </a:lnTo>
                  <a:lnTo>
                    <a:pt x="1912780" y="2249"/>
                  </a:lnTo>
                  <a:lnTo>
                    <a:pt x="1960602" y="564"/>
                  </a:lnTo>
                  <a:lnTo>
                    <a:pt x="2008702" y="0"/>
                  </a:lnTo>
                  <a:lnTo>
                    <a:pt x="2056801" y="564"/>
                  </a:lnTo>
                  <a:lnTo>
                    <a:pt x="2104623" y="2249"/>
                  </a:lnTo>
                  <a:lnTo>
                    <a:pt x="2152155" y="5043"/>
                  </a:lnTo>
                  <a:lnTo>
                    <a:pt x="2199384" y="8932"/>
                  </a:lnTo>
                  <a:lnTo>
                    <a:pt x="2246299" y="13904"/>
                  </a:lnTo>
                  <a:lnTo>
                    <a:pt x="2292886" y="19947"/>
                  </a:lnTo>
                  <a:lnTo>
                    <a:pt x="2339132" y="27047"/>
                  </a:lnTo>
                  <a:lnTo>
                    <a:pt x="2385026" y="35193"/>
                  </a:lnTo>
                  <a:lnTo>
                    <a:pt x="2430554" y="44371"/>
                  </a:lnTo>
                  <a:lnTo>
                    <a:pt x="2475705" y="54570"/>
                  </a:lnTo>
                  <a:lnTo>
                    <a:pt x="2520464" y="65775"/>
                  </a:lnTo>
                  <a:lnTo>
                    <a:pt x="2564821" y="77976"/>
                  </a:lnTo>
                  <a:lnTo>
                    <a:pt x="2608762" y="91159"/>
                  </a:lnTo>
                  <a:lnTo>
                    <a:pt x="2652274" y="105312"/>
                  </a:lnTo>
                  <a:lnTo>
                    <a:pt x="2695345" y="120422"/>
                  </a:lnTo>
                  <a:lnTo>
                    <a:pt x="2737963" y="136476"/>
                  </a:lnTo>
                  <a:lnTo>
                    <a:pt x="2780115" y="153463"/>
                  </a:lnTo>
                  <a:lnTo>
                    <a:pt x="2821788" y="171368"/>
                  </a:lnTo>
                  <a:lnTo>
                    <a:pt x="2862970" y="190181"/>
                  </a:lnTo>
                  <a:lnTo>
                    <a:pt x="2903647" y="209887"/>
                  </a:lnTo>
                  <a:lnTo>
                    <a:pt x="2943809" y="230475"/>
                  </a:lnTo>
                  <a:lnTo>
                    <a:pt x="2983441" y="251933"/>
                  </a:lnTo>
                  <a:lnTo>
                    <a:pt x="3022531" y="274246"/>
                  </a:lnTo>
                  <a:lnTo>
                    <a:pt x="3061068" y="297404"/>
                  </a:lnTo>
                  <a:lnTo>
                    <a:pt x="3099037" y="321392"/>
                  </a:lnTo>
                  <a:lnTo>
                    <a:pt x="3136427" y="346199"/>
                  </a:lnTo>
                  <a:lnTo>
                    <a:pt x="3173225" y="371813"/>
                  </a:lnTo>
                  <a:lnTo>
                    <a:pt x="3209418" y="398220"/>
                  </a:lnTo>
                  <a:lnTo>
                    <a:pt x="3244994" y="425407"/>
                  </a:lnTo>
                  <a:lnTo>
                    <a:pt x="3279941" y="453363"/>
                  </a:lnTo>
                  <a:lnTo>
                    <a:pt x="3314245" y="482075"/>
                  </a:lnTo>
                  <a:lnTo>
                    <a:pt x="3347893" y="511529"/>
                  </a:lnTo>
                  <a:lnTo>
                    <a:pt x="3380875" y="541715"/>
                  </a:lnTo>
                  <a:lnTo>
                    <a:pt x="3413176" y="572618"/>
                  </a:lnTo>
                  <a:lnTo>
                    <a:pt x="3444785" y="604226"/>
                  </a:lnTo>
                  <a:lnTo>
                    <a:pt x="3475688" y="636527"/>
                  </a:lnTo>
                  <a:lnTo>
                    <a:pt x="3505873" y="669509"/>
                  </a:lnTo>
                  <a:lnTo>
                    <a:pt x="3535328" y="703158"/>
                  </a:lnTo>
                  <a:lnTo>
                    <a:pt x="3564039" y="737462"/>
                  </a:lnTo>
                  <a:lnTo>
                    <a:pt x="3591995" y="772408"/>
                  </a:lnTo>
                  <a:lnTo>
                    <a:pt x="3619183" y="807984"/>
                  </a:lnTo>
                  <a:lnTo>
                    <a:pt x="3645589" y="844177"/>
                  </a:lnTo>
                  <a:lnTo>
                    <a:pt x="3671203" y="880975"/>
                  </a:lnTo>
                  <a:lnTo>
                    <a:pt x="3696010" y="918365"/>
                  </a:lnTo>
                  <a:lnTo>
                    <a:pt x="3719999" y="956335"/>
                  </a:lnTo>
                  <a:lnTo>
                    <a:pt x="3743156" y="994871"/>
                  </a:lnTo>
                  <a:lnTo>
                    <a:pt x="3765470" y="1033962"/>
                  </a:lnTo>
                  <a:lnTo>
                    <a:pt x="3786927" y="1073594"/>
                  </a:lnTo>
                  <a:lnTo>
                    <a:pt x="3807515" y="1113755"/>
                  </a:lnTo>
                  <a:lnTo>
                    <a:pt x="3827222" y="1154433"/>
                  </a:lnTo>
                  <a:lnTo>
                    <a:pt x="3846034" y="1195615"/>
                  </a:lnTo>
                  <a:lnTo>
                    <a:pt x="3863940" y="1237288"/>
                  </a:lnTo>
                  <a:lnTo>
                    <a:pt x="3880926" y="1279439"/>
                  </a:lnTo>
                  <a:lnTo>
                    <a:pt x="3896980" y="1322057"/>
                  </a:lnTo>
                  <a:lnTo>
                    <a:pt x="3912090" y="1365129"/>
                  </a:lnTo>
                  <a:lnTo>
                    <a:pt x="3926243" y="1408641"/>
                  </a:lnTo>
                  <a:lnTo>
                    <a:pt x="3939426" y="1452582"/>
                  </a:lnTo>
                  <a:lnTo>
                    <a:pt x="3951627" y="1496938"/>
                  </a:lnTo>
                  <a:lnTo>
                    <a:pt x="3962832" y="1541698"/>
                  </a:lnTo>
                  <a:lnTo>
                    <a:pt x="3973031" y="1586848"/>
                  </a:lnTo>
                  <a:lnTo>
                    <a:pt x="3982209" y="1632377"/>
                  </a:lnTo>
                  <a:lnTo>
                    <a:pt x="3990355" y="1678271"/>
                  </a:lnTo>
                  <a:lnTo>
                    <a:pt x="3997455" y="1724517"/>
                  </a:lnTo>
                  <a:lnTo>
                    <a:pt x="4003498" y="1771104"/>
                  </a:lnTo>
                  <a:lnTo>
                    <a:pt x="4008470" y="1818019"/>
                  </a:lnTo>
                  <a:lnTo>
                    <a:pt x="4012359" y="1865248"/>
                  </a:lnTo>
                  <a:lnTo>
                    <a:pt x="4015153" y="1912780"/>
                  </a:lnTo>
                  <a:lnTo>
                    <a:pt x="4016838" y="1960602"/>
                  </a:lnTo>
                  <a:lnTo>
                    <a:pt x="4017403" y="2008702"/>
                  </a:lnTo>
                  <a:lnTo>
                    <a:pt x="4016838" y="2056801"/>
                  </a:lnTo>
                  <a:lnTo>
                    <a:pt x="4015153" y="2104623"/>
                  </a:lnTo>
                  <a:lnTo>
                    <a:pt x="4012359" y="2152155"/>
                  </a:lnTo>
                  <a:lnTo>
                    <a:pt x="4008470" y="2199384"/>
                  </a:lnTo>
                  <a:lnTo>
                    <a:pt x="4003498" y="2246299"/>
                  </a:lnTo>
                  <a:lnTo>
                    <a:pt x="3997455" y="2292886"/>
                  </a:lnTo>
                  <a:lnTo>
                    <a:pt x="3990355" y="2339132"/>
                  </a:lnTo>
                  <a:lnTo>
                    <a:pt x="3982209" y="2385026"/>
                  </a:lnTo>
                  <a:lnTo>
                    <a:pt x="3973031" y="2430554"/>
                  </a:lnTo>
                  <a:lnTo>
                    <a:pt x="3962832" y="2475705"/>
                  </a:lnTo>
                  <a:lnTo>
                    <a:pt x="3951627" y="2520464"/>
                  </a:lnTo>
                  <a:lnTo>
                    <a:pt x="3939426" y="2564821"/>
                  </a:lnTo>
                  <a:lnTo>
                    <a:pt x="3926243" y="2608762"/>
                  </a:lnTo>
                  <a:lnTo>
                    <a:pt x="3912090" y="2652274"/>
                  </a:lnTo>
                  <a:lnTo>
                    <a:pt x="3896980" y="2695345"/>
                  </a:lnTo>
                  <a:lnTo>
                    <a:pt x="3880926" y="2737963"/>
                  </a:lnTo>
                  <a:lnTo>
                    <a:pt x="3863940" y="2780115"/>
                  </a:lnTo>
                  <a:lnTo>
                    <a:pt x="3846034" y="2821788"/>
                  </a:lnTo>
                  <a:lnTo>
                    <a:pt x="3827222" y="2862970"/>
                  </a:lnTo>
                  <a:lnTo>
                    <a:pt x="3807515" y="2903647"/>
                  </a:lnTo>
                  <a:lnTo>
                    <a:pt x="3786927" y="2943809"/>
                  </a:lnTo>
                  <a:lnTo>
                    <a:pt x="3765470" y="2983441"/>
                  </a:lnTo>
                  <a:lnTo>
                    <a:pt x="3743156" y="3022531"/>
                  </a:lnTo>
                  <a:lnTo>
                    <a:pt x="3719999" y="3061068"/>
                  </a:lnTo>
                  <a:lnTo>
                    <a:pt x="3696010" y="3099037"/>
                  </a:lnTo>
                  <a:lnTo>
                    <a:pt x="3671203" y="3136427"/>
                  </a:lnTo>
                  <a:lnTo>
                    <a:pt x="3645589" y="3173225"/>
                  </a:lnTo>
                  <a:lnTo>
                    <a:pt x="3619183" y="3209418"/>
                  </a:lnTo>
                  <a:lnTo>
                    <a:pt x="3591995" y="3244994"/>
                  </a:lnTo>
                  <a:lnTo>
                    <a:pt x="3564039" y="3279941"/>
                  </a:lnTo>
                  <a:lnTo>
                    <a:pt x="3535328" y="3314245"/>
                  </a:lnTo>
                  <a:lnTo>
                    <a:pt x="3505873" y="3347893"/>
                  </a:lnTo>
                  <a:lnTo>
                    <a:pt x="3475688" y="3380875"/>
                  </a:lnTo>
                  <a:lnTo>
                    <a:pt x="3444785" y="3413176"/>
                  </a:lnTo>
                  <a:lnTo>
                    <a:pt x="3413176" y="3444785"/>
                  </a:lnTo>
                  <a:lnTo>
                    <a:pt x="3380875" y="3475688"/>
                  </a:lnTo>
                  <a:lnTo>
                    <a:pt x="3347893" y="3505873"/>
                  </a:lnTo>
                  <a:lnTo>
                    <a:pt x="3314245" y="3535328"/>
                  </a:lnTo>
                  <a:lnTo>
                    <a:pt x="3279941" y="3564039"/>
                  </a:lnTo>
                  <a:lnTo>
                    <a:pt x="3244994" y="3591995"/>
                  </a:lnTo>
                  <a:lnTo>
                    <a:pt x="3209418" y="3619183"/>
                  </a:lnTo>
                  <a:lnTo>
                    <a:pt x="3173225" y="3645589"/>
                  </a:lnTo>
                  <a:lnTo>
                    <a:pt x="3136427" y="3671203"/>
                  </a:lnTo>
                  <a:lnTo>
                    <a:pt x="3099037" y="3696010"/>
                  </a:lnTo>
                  <a:lnTo>
                    <a:pt x="3061068" y="3719999"/>
                  </a:lnTo>
                  <a:lnTo>
                    <a:pt x="3022531" y="3743156"/>
                  </a:lnTo>
                  <a:lnTo>
                    <a:pt x="2983441" y="3765470"/>
                  </a:lnTo>
                  <a:lnTo>
                    <a:pt x="2943809" y="3786927"/>
                  </a:lnTo>
                  <a:lnTo>
                    <a:pt x="2903647" y="3807515"/>
                  </a:lnTo>
                  <a:lnTo>
                    <a:pt x="2862970" y="3827222"/>
                  </a:lnTo>
                  <a:lnTo>
                    <a:pt x="2821788" y="3846034"/>
                  </a:lnTo>
                  <a:lnTo>
                    <a:pt x="2780115" y="3863940"/>
                  </a:lnTo>
                  <a:lnTo>
                    <a:pt x="2737963" y="3880926"/>
                  </a:lnTo>
                  <a:lnTo>
                    <a:pt x="2695345" y="3896980"/>
                  </a:lnTo>
                  <a:lnTo>
                    <a:pt x="2652274" y="3912090"/>
                  </a:lnTo>
                  <a:lnTo>
                    <a:pt x="2608762" y="3926243"/>
                  </a:lnTo>
                  <a:lnTo>
                    <a:pt x="2564821" y="3939426"/>
                  </a:lnTo>
                  <a:lnTo>
                    <a:pt x="2520464" y="3951627"/>
                  </a:lnTo>
                  <a:lnTo>
                    <a:pt x="2475705" y="3962832"/>
                  </a:lnTo>
                  <a:lnTo>
                    <a:pt x="2430554" y="3973031"/>
                  </a:lnTo>
                  <a:lnTo>
                    <a:pt x="2385026" y="3982209"/>
                  </a:lnTo>
                  <a:lnTo>
                    <a:pt x="2339132" y="3990355"/>
                  </a:lnTo>
                  <a:lnTo>
                    <a:pt x="2292886" y="3997455"/>
                  </a:lnTo>
                  <a:lnTo>
                    <a:pt x="2246299" y="4003498"/>
                  </a:lnTo>
                  <a:lnTo>
                    <a:pt x="2199384" y="4008470"/>
                  </a:lnTo>
                  <a:lnTo>
                    <a:pt x="2152155" y="4012359"/>
                  </a:lnTo>
                  <a:lnTo>
                    <a:pt x="2104623" y="4015153"/>
                  </a:lnTo>
                  <a:lnTo>
                    <a:pt x="2056801" y="4016838"/>
                  </a:lnTo>
                  <a:lnTo>
                    <a:pt x="2008702" y="4017403"/>
                  </a:lnTo>
                  <a:lnTo>
                    <a:pt x="1960602" y="4016838"/>
                  </a:lnTo>
                  <a:lnTo>
                    <a:pt x="1912780" y="4015153"/>
                  </a:lnTo>
                  <a:lnTo>
                    <a:pt x="1865248" y="4012359"/>
                  </a:lnTo>
                  <a:lnTo>
                    <a:pt x="1818019" y="4008470"/>
                  </a:lnTo>
                  <a:lnTo>
                    <a:pt x="1771104" y="4003498"/>
                  </a:lnTo>
                  <a:lnTo>
                    <a:pt x="1724517" y="3997455"/>
                  </a:lnTo>
                  <a:lnTo>
                    <a:pt x="1678271" y="3990355"/>
                  </a:lnTo>
                  <a:lnTo>
                    <a:pt x="1632377" y="3982209"/>
                  </a:lnTo>
                  <a:lnTo>
                    <a:pt x="1586848" y="3973031"/>
                  </a:lnTo>
                  <a:lnTo>
                    <a:pt x="1541698" y="3962832"/>
                  </a:lnTo>
                  <a:lnTo>
                    <a:pt x="1496938" y="3951627"/>
                  </a:lnTo>
                  <a:lnTo>
                    <a:pt x="1452582" y="3939426"/>
                  </a:lnTo>
                  <a:lnTo>
                    <a:pt x="1408641" y="3926243"/>
                  </a:lnTo>
                  <a:lnTo>
                    <a:pt x="1365129" y="3912090"/>
                  </a:lnTo>
                  <a:lnTo>
                    <a:pt x="1322057" y="3896980"/>
                  </a:lnTo>
                  <a:lnTo>
                    <a:pt x="1279439" y="3880926"/>
                  </a:lnTo>
                  <a:lnTo>
                    <a:pt x="1237288" y="3863940"/>
                  </a:lnTo>
                  <a:lnTo>
                    <a:pt x="1195615" y="3846034"/>
                  </a:lnTo>
                  <a:lnTo>
                    <a:pt x="1154433" y="3827222"/>
                  </a:lnTo>
                  <a:lnTo>
                    <a:pt x="1113755" y="3807515"/>
                  </a:lnTo>
                  <a:lnTo>
                    <a:pt x="1073594" y="3786927"/>
                  </a:lnTo>
                  <a:lnTo>
                    <a:pt x="1033962" y="3765470"/>
                  </a:lnTo>
                  <a:lnTo>
                    <a:pt x="994871" y="3743156"/>
                  </a:lnTo>
                  <a:lnTo>
                    <a:pt x="956335" y="3719999"/>
                  </a:lnTo>
                  <a:lnTo>
                    <a:pt x="918365" y="3696010"/>
                  </a:lnTo>
                  <a:lnTo>
                    <a:pt x="880975" y="3671203"/>
                  </a:lnTo>
                  <a:lnTo>
                    <a:pt x="844177" y="3645589"/>
                  </a:lnTo>
                  <a:lnTo>
                    <a:pt x="807984" y="3619183"/>
                  </a:lnTo>
                  <a:lnTo>
                    <a:pt x="772408" y="3591995"/>
                  </a:lnTo>
                  <a:lnTo>
                    <a:pt x="737462" y="3564039"/>
                  </a:lnTo>
                  <a:lnTo>
                    <a:pt x="703158" y="3535328"/>
                  </a:lnTo>
                  <a:lnTo>
                    <a:pt x="669509" y="3505873"/>
                  </a:lnTo>
                  <a:lnTo>
                    <a:pt x="636527" y="3475688"/>
                  </a:lnTo>
                  <a:lnTo>
                    <a:pt x="604226" y="3444785"/>
                  </a:lnTo>
                  <a:lnTo>
                    <a:pt x="572618" y="3413176"/>
                  </a:lnTo>
                  <a:lnTo>
                    <a:pt x="541715" y="3380875"/>
                  </a:lnTo>
                  <a:lnTo>
                    <a:pt x="511529" y="3347893"/>
                  </a:lnTo>
                  <a:lnTo>
                    <a:pt x="482075" y="3314245"/>
                  </a:lnTo>
                  <a:lnTo>
                    <a:pt x="453363" y="3279941"/>
                  </a:lnTo>
                  <a:lnTo>
                    <a:pt x="425407" y="3244994"/>
                  </a:lnTo>
                  <a:lnTo>
                    <a:pt x="398220" y="3209418"/>
                  </a:lnTo>
                  <a:lnTo>
                    <a:pt x="371813" y="3173225"/>
                  </a:lnTo>
                  <a:lnTo>
                    <a:pt x="346199" y="3136427"/>
                  </a:lnTo>
                  <a:lnTo>
                    <a:pt x="321392" y="3099037"/>
                  </a:lnTo>
                  <a:lnTo>
                    <a:pt x="297404" y="3061068"/>
                  </a:lnTo>
                  <a:lnTo>
                    <a:pt x="274246" y="3022531"/>
                  </a:lnTo>
                  <a:lnTo>
                    <a:pt x="251933" y="2983441"/>
                  </a:lnTo>
                  <a:lnTo>
                    <a:pt x="230475" y="2943809"/>
                  </a:lnTo>
                  <a:lnTo>
                    <a:pt x="209887" y="2903647"/>
                  </a:lnTo>
                  <a:lnTo>
                    <a:pt x="190181" y="2862970"/>
                  </a:lnTo>
                  <a:lnTo>
                    <a:pt x="171368" y="2821788"/>
                  </a:lnTo>
                  <a:lnTo>
                    <a:pt x="153463" y="2780115"/>
                  </a:lnTo>
                  <a:lnTo>
                    <a:pt x="136476" y="2737963"/>
                  </a:lnTo>
                  <a:lnTo>
                    <a:pt x="120422" y="2695345"/>
                  </a:lnTo>
                  <a:lnTo>
                    <a:pt x="105312" y="2652274"/>
                  </a:lnTo>
                  <a:lnTo>
                    <a:pt x="91159" y="2608762"/>
                  </a:lnTo>
                  <a:lnTo>
                    <a:pt x="77976" y="2564821"/>
                  </a:lnTo>
                  <a:lnTo>
                    <a:pt x="65775" y="2520464"/>
                  </a:lnTo>
                  <a:lnTo>
                    <a:pt x="54570" y="2475705"/>
                  </a:lnTo>
                  <a:lnTo>
                    <a:pt x="44371" y="2430554"/>
                  </a:lnTo>
                  <a:lnTo>
                    <a:pt x="35193" y="2385026"/>
                  </a:lnTo>
                  <a:lnTo>
                    <a:pt x="27047" y="2339132"/>
                  </a:lnTo>
                  <a:lnTo>
                    <a:pt x="19947" y="2292886"/>
                  </a:lnTo>
                  <a:lnTo>
                    <a:pt x="13904" y="2246299"/>
                  </a:lnTo>
                  <a:lnTo>
                    <a:pt x="8932" y="2199384"/>
                  </a:lnTo>
                  <a:lnTo>
                    <a:pt x="5043" y="2152155"/>
                  </a:lnTo>
                  <a:lnTo>
                    <a:pt x="2249" y="2104623"/>
                  </a:lnTo>
                  <a:lnTo>
                    <a:pt x="564" y="2056801"/>
                  </a:lnTo>
                  <a:lnTo>
                    <a:pt x="0" y="2008702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2736" y="5084064"/>
              <a:ext cx="3547872" cy="35448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1341" y="4496736"/>
              <a:ext cx="1122274" cy="134861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104" y="6150319"/>
              <a:ext cx="1298283" cy="127282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31979" y="2850791"/>
              <a:ext cx="4722439" cy="28042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2278" y="3699856"/>
              <a:ext cx="1106159" cy="11061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059317" y="3485908"/>
              <a:ext cx="168275" cy="1007744"/>
            </a:xfrm>
            <a:custGeom>
              <a:avLst/>
              <a:gdLst/>
              <a:ahLst/>
              <a:cxnLst/>
              <a:rect l="l" t="t" r="r" b="b"/>
              <a:pathLst>
                <a:path w="168275" h="1007745">
                  <a:moveTo>
                    <a:pt x="80962" y="845661"/>
                  </a:moveTo>
                  <a:lnTo>
                    <a:pt x="49448" y="852023"/>
                  </a:lnTo>
                  <a:lnTo>
                    <a:pt x="23713" y="869374"/>
                  </a:lnTo>
                  <a:lnTo>
                    <a:pt x="6362" y="895109"/>
                  </a:lnTo>
                  <a:lnTo>
                    <a:pt x="0" y="926623"/>
                  </a:lnTo>
                  <a:lnTo>
                    <a:pt x="6362" y="958137"/>
                  </a:lnTo>
                  <a:lnTo>
                    <a:pt x="23713" y="983872"/>
                  </a:lnTo>
                  <a:lnTo>
                    <a:pt x="49448" y="1001223"/>
                  </a:lnTo>
                  <a:lnTo>
                    <a:pt x="80962" y="1007586"/>
                  </a:lnTo>
                  <a:lnTo>
                    <a:pt x="112476" y="1001223"/>
                  </a:lnTo>
                  <a:lnTo>
                    <a:pt x="138211" y="983872"/>
                  </a:lnTo>
                  <a:lnTo>
                    <a:pt x="155562" y="958137"/>
                  </a:lnTo>
                  <a:lnTo>
                    <a:pt x="156476" y="953611"/>
                  </a:lnTo>
                  <a:lnTo>
                    <a:pt x="80962" y="953611"/>
                  </a:lnTo>
                  <a:lnTo>
                    <a:pt x="70457" y="951490"/>
                  </a:lnTo>
                  <a:lnTo>
                    <a:pt x="61879" y="945706"/>
                  </a:lnTo>
                  <a:lnTo>
                    <a:pt x="56095" y="937128"/>
                  </a:lnTo>
                  <a:lnTo>
                    <a:pt x="53975" y="926623"/>
                  </a:lnTo>
                  <a:lnTo>
                    <a:pt x="56095" y="916065"/>
                  </a:lnTo>
                  <a:lnTo>
                    <a:pt x="61879" y="907487"/>
                  </a:lnTo>
                  <a:lnTo>
                    <a:pt x="70457" y="901703"/>
                  </a:lnTo>
                  <a:lnTo>
                    <a:pt x="80962" y="899582"/>
                  </a:lnTo>
                  <a:lnTo>
                    <a:pt x="156465" y="899582"/>
                  </a:lnTo>
                  <a:lnTo>
                    <a:pt x="155562" y="895109"/>
                  </a:lnTo>
                  <a:lnTo>
                    <a:pt x="138211" y="869374"/>
                  </a:lnTo>
                  <a:lnTo>
                    <a:pt x="112476" y="852023"/>
                  </a:lnTo>
                  <a:lnTo>
                    <a:pt x="80962" y="845661"/>
                  </a:lnTo>
                  <a:close/>
                </a:path>
                <a:path w="168275" h="1007745">
                  <a:moveTo>
                    <a:pt x="80962" y="899582"/>
                  </a:moveTo>
                  <a:lnTo>
                    <a:pt x="70457" y="901703"/>
                  </a:lnTo>
                  <a:lnTo>
                    <a:pt x="61879" y="907487"/>
                  </a:lnTo>
                  <a:lnTo>
                    <a:pt x="56095" y="916065"/>
                  </a:lnTo>
                  <a:lnTo>
                    <a:pt x="53975" y="926623"/>
                  </a:lnTo>
                  <a:lnTo>
                    <a:pt x="56095" y="937128"/>
                  </a:lnTo>
                  <a:lnTo>
                    <a:pt x="61879" y="945706"/>
                  </a:lnTo>
                  <a:lnTo>
                    <a:pt x="70457" y="951490"/>
                  </a:lnTo>
                  <a:lnTo>
                    <a:pt x="80962" y="953611"/>
                  </a:lnTo>
                  <a:lnTo>
                    <a:pt x="91467" y="951490"/>
                  </a:lnTo>
                  <a:lnTo>
                    <a:pt x="100045" y="945706"/>
                  </a:lnTo>
                  <a:lnTo>
                    <a:pt x="105829" y="937128"/>
                  </a:lnTo>
                  <a:lnTo>
                    <a:pt x="107950" y="926570"/>
                  </a:lnTo>
                  <a:lnTo>
                    <a:pt x="105829" y="916065"/>
                  </a:lnTo>
                  <a:lnTo>
                    <a:pt x="100045" y="907487"/>
                  </a:lnTo>
                  <a:lnTo>
                    <a:pt x="91467" y="901703"/>
                  </a:lnTo>
                  <a:lnTo>
                    <a:pt x="80962" y="899582"/>
                  </a:lnTo>
                  <a:close/>
                </a:path>
                <a:path w="168275" h="1007745">
                  <a:moveTo>
                    <a:pt x="156465" y="899582"/>
                  </a:moveTo>
                  <a:lnTo>
                    <a:pt x="80962" y="899582"/>
                  </a:lnTo>
                  <a:lnTo>
                    <a:pt x="91467" y="901703"/>
                  </a:lnTo>
                  <a:lnTo>
                    <a:pt x="100045" y="907487"/>
                  </a:lnTo>
                  <a:lnTo>
                    <a:pt x="105829" y="916065"/>
                  </a:lnTo>
                  <a:lnTo>
                    <a:pt x="107950" y="926570"/>
                  </a:lnTo>
                  <a:lnTo>
                    <a:pt x="105829" y="937128"/>
                  </a:lnTo>
                  <a:lnTo>
                    <a:pt x="100045" y="945706"/>
                  </a:lnTo>
                  <a:lnTo>
                    <a:pt x="91467" y="951490"/>
                  </a:lnTo>
                  <a:lnTo>
                    <a:pt x="80962" y="953611"/>
                  </a:lnTo>
                  <a:lnTo>
                    <a:pt x="156476" y="953611"/>
                  </a:lnTo>
                  <a:lnTo>
                    <a:pt x="161925" y="926623"/>
                  </a:lnTo>
                  <a:lnTo>
                    <a:pt x="156465" y="899582"/>
                  </a:lnTo>
                  <a:close/>
                </a:path>
                <a:path w="168275" h="1007745">
                  <a:moveTo>
                    <a:pt x="80962" y="791578"/>
                  </a:moveTo>
                  <a:lnTo>
                    <a:pt x="70457" y="793699"/>
                  </a:lnTo>
                  <a:lnTo>
                    <a:pt x="61879" y="799482"/>
                  </a:lnTo>
                  <a:lnTo>
                    <a:pt x="56095" y="808061"/>
                  </a:lnTo>
                  <a:lnTo>
                    <a:pt x="53975" y="818620"/>
                  </a:lnTo>
                  <a:lnTo>
                    <a:pt x="56095" y="829125"/>
                  </a:lnTo>
                  <a:lnTo>
                    <a:pt x="61879" y="837703"/>
                  </a:lnTo>
                  <a:lnTo>
                    <a:pt x="70457" y="843487"/>
                  </a:lnTo>
                  <a:lnTo>
                    <a:pt x="80962" y="845607"/>
                  </a:lnTo>
                  <a:lnTo>
                    <a:pt x="91467" y="843487"/>
                  </a:lnTo>
                  <a:lnTo>
                    <a:pt x="100045" y="837703"/>
                  </a:lnTo>
                  <a:lnTo>
                    <a:pt x="105829" y="829125"/>
                  </a:lnTo>
                  <a:lnTo>
                    <a:pt x="107950" y="818565"/>
                  </a:lnTo>
                  <a:lnTo>
                    <a:pt x="105829" y="808061"/>
                  </a:lnTo>
                  <a:lnTo>
                    <a:pt x="100045" y="799482"/>
                  </a:lnTo>
                  <a:lnTo>
                    <a:pt x="91467" y="793699"/>
                  </a:lnTo>
                  <a:lnTo>
                    <a:pt x="80962" y="791578"/>
                  </a:lnTo>
                  <a:close/>
                </a:path>
                <a:path w="168275" h="1007745">
                  <a:moveTo>
                    <a:pt x="80962" y="683574"/>
                  </a:moveTo>
                  <a:lnTo>
                    <a:pt x="70457" y="685695"/>
                  </a:lnTo>
                  <a:lnTo>
                    <a:pt x="61879" y="691479"/>
                  </a:lnTo>
                  <a:lnTo>
                    <a:pt x="56095" y="700057"/>
                  </a:lnTo>
                  <a:lnTo>
                    <a:pt x="53975" y="710615"/>
                  </a:lnTo>
                  <a:lnTo>
                    <a:pt x="56095" y="721120"/>
                  </a:lnTo>
                  <a:lnTo>
                    <a:pt x="61879" y="729698"/>
                  </a:lnTo>
                  <a:lnTo>
                    <a:pt x="70457" y="735482"/>
                  </a:lnTo>
                  <a:lnTo>
                    <a:pt x="80962" y="737603"/>
                  </a:lnTo>
                  <a:lnTo>
                    <a:pt x="91467" y="735482"/>
                  </a:lnTo>
                  <a:lnTo>
                    <a:pt x="100045" y="729698"/>
                  </a:lnTo>
                  <a:lnTo>
                    <a:pt x="105829" y="721120"/>
                  </a:lnTo>
                  <a:lnTo>
                    <a:pt x="107950" y="710562"/>
                  </a:lnTo>
                  <a:lnTo>
                    <a:pt x="105829" y="700057"/>
                  </a:lnTo>
                  <a:lnTo>
                    <a:pt x="100045" y="691479"/>
                  </a:lnTo>
                  <a:lnTo>
                    <a:pt x="91467" y="685695"/>
                  </a:lnTo>
                  <a:lnTo>
                    <a:pt x="80962" y="683574"/>
                  </a:lnTo>
                  <a:close/>
                </a:path>
                <a:path w="168275" h="1007745">
                  <a:moveTo>
                    <a:pt x="80962" y="575570"/>
                  </a:moveTo>
                  <a:lnTo>
                    <a:pt x="70457" y="577691"/>
                  </a:lnTo>
                  <a:lnTo>
                    <a:pt x="61879" y="583474"/>
                  </a:lnTo>
                  <a:lnTo>
                    <a:pt x="56095" y="592053"/>
                  </a:lnTo>
                  <a:lnTo>
                    <a:pt x="53975" y="602612"/>
                  </a:lnTo>
                  <a:lnTo>
                    <a:pt x="56095" y="613117"/>
                  </a:lnTo>
                  <a:lnTo>
                    <a:pt x="61879" y="621695"/>
                  </a:lnTo>
                  <a:lnTo>
                    <a:pt x="70457" y="627479"/>
                  </a:lnTo>
                  <a:lnTo>
                    <a:pt x="80962" y="629599"/>
                  </a:lnTo>
                  <a:lnTo>
                    <a:pt x="91467" y="627479"/>
                  </a:lnTo>
                  <a:lnTo>
                    <a:pt x="100045" y="621695"/>
                  </a:lnTo>
                  <a:lnTo>
                    <a:pt x="105829" y="613117"/>
                  </a:lnTo>
                  <a:lnTo>
                    <a:pt x="107950" y="602557"/>
                  </a:lnTo>
                  <a:lnTo>
                    <a:pt x="105829" y="592053"/>
                  </a:lnTo>
                  <a:lnTo>
                    <a:pt x="100045" y="583474"/>
                  </a:lnTo>
                  <a:lnTo>
                    <a:pt x="91467" y="577691"/>
                  </a:lnTo>
                  <a:lnTo>
                    <a:pt x="80962" y="575570"/>
                  </a:lnTo>
                  <a:close/>
                </a:path>
                <a:path w="168275" h="1007745">
                  <a:moveTo>
                    <a:pt x="87147" y="473751"/>
                  </a:moveTo>
                  <a:lnTo>
                    <a:pt x="76642" y="475872"/>
                  </a:lnTo>
                  <a:lnTo>
                    <a:pt x="68064" y="481656"/>
                  </a:lnTo>
                  <a:lnTo>
                    <a:pt x="62280" y="490234"/>
                  </a:lnTo>
                  <a:lnTo>
                    <a:pt x="60159" y="500792"/>
                  </a:lnTo>
                  <a:lnTo>
                    <a:pt x="62280" y="511297"/>
                  </a:lnTo>
                  <a:lnTo>
                    <a:pt x="68064" y="519875"/>
                  </a:lnTo>
                  <a:lnTo>
                    <a:pt x="76642" y="525659"/>
                  </a:lnTo>
                  <a:lnTo>
                    <a:pt x="87147" y="527780"/>
                  </a:lnTo>
                  <a:lnTo>
                    <a:pt x="97652" y="525659"/>
                  </a:lnTo>
                  <a:lnTo>
                    <a:pt x="106230" y="519875"/>
                  </a:lnTo>
                  <a:lnTo>
                    <a:pt x="112014" y="511297"/>
                  </a:lnTo>
                  <a:lnTo>
                    <a:pt x="114134" y="500739"/>
                  </a:lnTo>
                  <a:lnTo>
                    <a:pt x="112014" y="490234"/>
                  </a:lnTo>
                  <a:lnTo>
                    <a:pt x="106230" y="481656"/>
                  </a:lnTo>
                  <a:lnTo>
                    <a:pt x="97652" y="475872"/>
                  </a:lnTo>
                  <a:lnTo>
                    <a:pt x="87147" y="473751"/>
                  </a:lnTo>
                  <a:close/>
                </a:path>
                <a:path w="168275" h="1007745">
                  <a:moveTo>
                    <a:pt x="87147" y="365747"/>
                  </a:moveTo>
                  <a:lnTo>
                    <a:pt x="76642" y="367868"/>
                  </a:lnTo>
                  <a:lnTo>
                    <a:pt x="68064" y="373651"/>
                  </a:lnTo>
                  <a:lnTo>
                    <a:pt x="62280" y="382230"/>
                  </a:lnTo>
                  <a:lnTo>
                    <a:pt x="60159" y="392789"/>
                  </a:lnTo>
                  <a:lnTo>
                    <a:pt x="62280" y="403294"/>
                  </a:lnTo>
                  <a:lnTo>
                    <a:pt x="68064" y="411872"/>
                  </a:lnTo>
                  <a:lnTo>
                    <a:pt x="76642" y="417656"/>
                  </a:lnTo>
                  <a:lnTo>
                    <a:pt x="87147" y="419776"/>
                  </a:lnTo>
                  <a:lnTo>
                    <a:pt x="97652" y="417656"/>
                  </a:lnTo>
                  <a:lnTo>
                    <a:pt x="106230" y="411872"/>
                  </a:lnTo>
                  <a:lnTo>
                    <a:pt x="112014" y="403294"/>
                  </a:lnTo>
                  <a:lnTo>
                    <a:pt x="114134" y="392734"/>
                  </a:lnTo>
                  <a:lnTo>
                    <a:pt x="112014" y="382230"/>
                  </a:lnTo>
                  <a:lnTo>
                    <a:pt x="106230" y="373651"/>
                  </a:lnTo>
                  <a:lnTo>
                    <a:pt x="97652" y="367868"/>
                  </a:lnTo>
                  <a:lnTo>
                    <a:pt x="87147" y="365747"/>
                  </a:lnTo>
                  <a:close/>
                </a:path>
                <a:path w="168275" h="1007745">
                  <a:moveTo>
                    <a:pt x="87147" y="257743"/>
                  </a:moveTo>
                  <a:lnTo>
                    <a:pt x="76642" y="259864"/>
                  </a:lnTo>
                  <a:lnTo>
                    <a:pt x="68064" y="265648"/>
                  </a:lnTo>
                  <a:lnTo>
                    <a:pt x="62280" y="274226"/>
                  </a:lnTo>
                  <a:lnTo>
                    <a:pt x="60159" y="284784"/>
                  </a:lnTo>
                  <a:lnTo>
                    <a:pt x="62280" y="295289"/>
                  </a:lnTo>
                  <a:lnTo>
                    <a:pt x="68064" y="303867"/>
                  </a:lnTo>
                  <a:lnTo>
                    <a:pt x="76642" y="309651"/>
                  </a:lnTo>
                  <a:lnTo>
                    <a:pt x="87147" y="311772"/>
                  </a:lnTo>
                  <a:lnTo>
                    <a:pt x="97652" y="309651"/>
                  </a:lnTo>
                  <a:lnTo>
                    <a:pt x="106230" y="303867"/>
                  </a:lnTo>
                  <a:lnTo>
                    <a:pt x="112014" y="295289"/>
                  </a:lnTo>
                  <a:lnTo>
                    <a:pt x="114134" y="284731"/>
                  </a:lnTo>
                  <a:lnTo>
                    <a:pt x="112014" y="274226"/>
                  </a:lnTo>
                  <a:lnTo>
                    <a:pt x="106230" y="265648"/>
                  </a:lnTo>
                  <a:lnTo>
                    <a:pt x="97652" y="259864"/>
                  </a:lnTo>
                  <a:lnTo>
                    <a:pt x="87147" y="257743"/>
                  </a:lnTo>
                  <a:close/>
                </a:path>
                <a:path w="168275" h="1007745">
                  <a:moveTo>
                    <a:pt x="67810" y="158021"/>
                  </a:moveTo>
                  <a:lnTo>
                    <a:pt x="62280" y="166222"/>
                  </a:lnTo>
                  <a:lnTo>
                    <a:pt x="60159" y="176781"/>
                  </a:lnTo>
                  <a:lnTo>
                    <a:pt x="62280" y="187286"/>
                  </a:lnTo>
                  <a:lnTo>
                    <a:pt x="68064" y="195864"/>
                  </a:lnTo>
                  <a:lnTo>
                    <a:pt x="76642" y="201648"/>
                  </a:lnTo>
                  <a:lnTo>
                    <a:pt x="87147" y="203768"/>
                  </a:lnTo>
                  <a:lnTo>
                    <a:pt x="97652" y="201648"/>
                  </a:lnTo>
                  <a:lnTo>
                    <a:pt x="106230" y="195864"/>
                  </a:lnTo>
                  <a:lnTo>
                    <a:pt x="112014" y="187286"/>
                  </a:lnTo>
                  <a:lnTo>
                    <a:pt x="114134" y="176726"/>
                  </a:lnTo>
                  <a:lnTo>
                    <a:pt x="112014" y="166222"/>
                  </a:lnTo>
                  <a:lnTo>
                    <a:pt x="109116" y="161925"/>
                  </a:lnTo>
                  <a:lnTo>
                    <a:pt x="87147" y="161925"/>
                  </a:lnTo>
                  <a:lnTo>
                    <a:pt x="67810" y="158021"/>
                  </a:lnTo>
                  <a:close/>
                </a:path>
                <a:path w="168275" h="1007745">
                  <a:moveTo>
                    <a:pt x="87147" y="149739"/>
                  </a:moveTo>
                  <a:lnTo>
                    <a:pt x="76642" y="151860"/>
                  </a:lnTo>
                  <a:lnTo>
                    <a:pt x="68064" y="157643"/>
                  </a:lnTo>
                  <a:lnTo>
                    <a:pt x="67810" y="158021"/>
                  </a:lnTo>
                  <a:lnTo>
                    <a:pt x="87147" y="161925"/>
                  </a:lnTo>
                  <a:lnTo>
                    <a:pt x="106484" y="158021"/>
                  </a:lnTo>
                  <a:lnTo>
                    <a:pt x="106230" y="157643"/>
                  </a:lnTo>
                  <a:lnTo>
                    <a:pt x="97652" y="151860"/>
                  </a:lnTo>
                  <a:lnTo>
                    <a:pt x="87147" y="149739"/>
                  </a:lnTo>
                  <a:close/>
                </a:path>
                <a:path w="168275" h="1007745">
                  <a:moveTo>
                    <a:pt x="106484" y="158021"/>
                  </a:moveTo>
                  <a:lnTo>
                    <a:pt x="87147" y="161925"/>
                  </a:lnTo>
                  <a:lnTo>
                    <a:pt x="109116" y="161925"/>
                  </a:lnTo>
                  <a:lnTo>
                    <a:pt x="106484" y="158021"/>
                  </a:lnTo>
                  <a:close/>
                </a:path>
                <a:path w="168275" h="1007745">
                  <a:moveTo>
                    <a:pt x="87147" y="0"/>
                  </a:moveTo>
                  <a:lnTo>
                    <a:pt x="55633" y="6362"/>
                  </a:lnTo>
                  <a:lnTo>
                    <a:pt x="29898" y="23713"/>
                  </a:lnTo>
                  <a:lnTo>
                    <a:pt x="12547" y="49448"/>
                  </a:lnTo>
                  <a:lnTo>
                    <a:pt x="6184" y="80962"/>
                  </a:lnTo>
                  <a:lnTo>
                    <a:pt x="12547" y="112477"/>
                  </a:lnTo>
                  <a:lnTo>
                    <a:pt x="29898" y="138212"/>
                  </a:lnTo>
                  <a:lnTo>
                    <a:pt x="55633" y="155562"/>
                  </a:lnTo>
                  <a:lnTo>
                    <a:pt x="67810" y="158021"/>
                  </a:lnTo>
                  <a:lnTo>
                    <a:pt x="68064" y="157643"/>
                  </a:lnTo>
                  <a:lnTo>
                    <a:pt x="76642" y="151860"/>
                  </a:lnTo>
                  <a:lnTo>
                    <a:pt x="87147" y="149739"/>
                  </a:lnTo>
                  <a:lnTo>
                    <a:pt x="127298" y="149739"/>
                  </a:lnTo>
                  <a:lnTo>
                    <a:pt x="144396" y="138212"/>
                  </a:lnTo>
                  <a:lnTo>
                    <a:pt x="161747" y="112477"/>
                  </a:lnTo>
                  <a:lnTo>
                    <a:pt x="168109" y="80962"/>
                  </a:lnTo>
                  <a:lnTo>
                    <a:pt x="161747" y="49448"/>
                  </a:lnTo>
                  <a:lnTo>
                    <a:pt x="144396" y="23713"/>
                  </a:lnTo>
                  <a:lnTo>
                    <a:pt x="118661" y="6362"/>
                  </a:lnTo>
                  <a:lnTo>
                    <a:pt x="87147" y="0"/>
                  </a:lnTo>
                  <a:close/>
                </a:path>
                <a:path w="168275" h="1007745">
                  <a:moveTo>
                    <a:pt x="127298" y="149739"/>
                  </a:moveTo>
                  <a:lnTo>
                    <a:pt x="87147" y="149739"/>
                  </a:lnTo>
                  <a:lnTo>
                    <a:pt x="97652" y="151860"/>
                  </a:lnTo>
                  <a:lnTo>
                    <a:pt x="106230" y="157643"/>
                  </a:lnTo>
                  <a:lnTo>
                    <a:pt x="106484" y="158021"/>
                  </a:lnTo>
                  <a:lnTo>
                    <a:pt x="118661" y="155562"/>
                  </a:lnTo>
                  <a:lnTo>
                    <a:pt x="127298" y="14973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40" b="0">
                <a:solidFill>
                  <a:srgbClr val="404040"/>
                </a:solidFill>
                <a:latin typeface="Microsoft Sans Serif"/>
                <a:cs typeface="Microsoft Sans Serif"/>
              </a:rPr>
              <a:t>Globomantics</a:t>
            </a:r>
            <a:r>
              <a:rPr dirty="0" sz="5600" spc="-19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45" b="0">
                <a:solidFill>
                  <a:srgbClr val="404040"/>
                </a:solidFill>
                <a:latin typeface="Microsoft Sans Serif"/>
                <a:cs typeface="Microsoft Sans Serif"/>
              </a:rPr>
              <a:t>Scenario</a:t>
            </a:r>
            <a:endParaRPr sz="5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8226" y="3660512"/>
            <a:ext cx="4158615" cy="3986529"/>
            <a:chOff x="3448226" y="3660512"/>
            <a:chExt cx="4158615" cy="3986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226" y="3660512"/>
              <a:ext cx="4158373" cy="39864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231" y="4194686"/>
              <a:ext cx="2568764" cy="226816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65652" y="3412157"/>
            <a:ext cx="4055745" cy="4235450"/>
            <a:chOff x="10365652" y="3412157"/>
            <a:chExt cx="4055745" cy="4235450"/>
          </a:xfrm>
        </p:grpSpPr>
        <p:sp>
          <p:nvSpPr>
            <p:cNvPr id="7" name="object 7"/>
            <p:cNvSpPr/>
            <p:nvPr/>
          </p:nvSpPr>
          <p:spPr>
            <a:xfrm>
              <a:off x="10384702" y="3431207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4" h="4017645">
                  <a:moveTo>
                    <a:pt x="0" y="2008702"/>
                  </a:moveTo>
                  <a:lnTo>
                    <a:pt x="564" y="1960602"/>
                  </a:lnTo>
                  <a:lnTo>
                    <a:pt x="2249" y="1912780"/>
                  </a:lnTo>
                  <a:lnTo>
                    <a:pt x="5043" y="1865248"/>
                  </a:lnTo>
                  <a:lnTo>
                    <a:pt x="8932" y="1818019"/>
                  </a:lnTo>
                  <a:lnTo>
                    <a:pt x="13904" y="1771104"/>
                  </a:lnTo>
                  <a:lnTo>
                    <a:pt x="19947" y="1724517"/>
                  </a:lnTo>
                  <a:lnTo>
                    <a:pt x="27047" y="1678271"/>
                  </a:lnTo>
                  <a:lnTo>
                    <a:pt x="35193" y="1632377"/>
                  </a:lnTo>
                  <a:lnTo>
                    <a:pt x="44371" y="1586848"/>
                  </a:lnTo>
                  <a:lnTo>
                    <a:pt x="54570" y="1541698"/>
                  </a:lnTo>
                  <a:lnTo>
                    <a:pt x="65775" y="1496938"/>
                  </a:lnTo>
                  <a:lnTo>
                    <a:pt x="77976" y="1452582"/>
                  </a:lnTo>
                  <a:lnTo>
                    <a:pt x="91159" y="1408641"/>
                  </a:lnTo>
                  <a:lnTo>
                    <a:pt x="105312" y="1365129"/>
                  </a:lnTo>
                  <a:lnTo>
                    <a:pt x="120422" y="1322057"/>
                  </a:lnTo>
                  <a:lnTo>
                    <a:pt x="136476" y="1279439"/>
                  </a:lnTo>
                  <a:lnTo>
                    <a:pt x="153463" y="1237288"/>
                  </a:lnTo>
                  <a:lnTo>
                    <a:pt x="171368" y="1195615"/>
                  </a:lnTo>
                  <a:lnTo>
                    <a:pt x="190181" y="1154433"/>
                  </a:lnTo>
                  <a:lnTo>
                    <a:pt x="209887" y="1113755"/>
                  </a:lnTo>
                  <a:lnTo>
                    <a:pt x="230475" y="1073594"/>
                  </a:lnTo>
                  <a:lnTo>
                    <a:pt x="251933" y="1033962"/>
                  </a:lnTo>
                  <a:lnTo>
                    <a:pt x="274246" y="994871"/>
                  </a:lnTo>
                  <a:lnTo>
                    <a:pt x="297404" y="956335"/>
                  </a:lnTo>
                  <a:lnTo>
                    <a:pt x="321392" y="918365"/>
                  </a:lnTo>
                  <a:lnTo>
                    <a:pt x="346199" y="880975"/>
                  </a:lnTo>
                  <a:lnTo>
                    <a:pt x="371813" y="844177"/>
                  </a:lnTo>
                  <a:lnTo>
                    <a:pt x="398220" y="807984"/>
                  </a:lnTo>
                  <a:lnTo>
                    <a:pt x="425407" y="772408"/>
                  </a:lnTo>
                  <a:lnTo>
                    <a:pt x="453363" y="737462"/>
                  </a:lnTo>
                  <a:lnTo>
                    <a:pt x="482075" y="703158"/>
                  </a:lnTo>
                  <a:lnTo>
                    <a:pt x="511529" y="669509"/>
                  </a:lnTo>
                  <a:lnTo>
                    <a:pt x="541715" y="636527"/>
                  </a:lnTo>
                  <a:lnTo>
                    <a:pt x="572618" y="604226"/>
                  </a:lnTo>
                  <a:lnTo>
                    <a:pt x="604226" y="572618"/>
                  </a:lnTo>
                  <a:lnTo>
                    <a:pt x="636527" y="541715"/>
                  </a:lnTo>
                  <a:lnTo>
                    <a:pt x="669509" y="511529"/>
                  </a:lnTo>
                  <a:lnTo>
                    <a:pt x="703158" y="482075"/>
                  </a:lnTo>
                  <a:lnTo>
                    <a:pt x="737462" y="453363"/>
                  </a:lnTo>
                  <a:lnTo>
                    <a:pt x="772408" y="425407"/>
                  </a:lnTo>
                  <a:lnTo>
                    <a:pt x="807984" y="398220"/>
                  </a:lnTo>
                  <a:lnTo>
                    <a:pt x="844177" y="371813"/>
                  </a:lnTo>
                  <a:lnTo>
                    <a:pt x="880975" y="346199"/>
                  </a:lnTo>
                  <a:lnTo>
                    <a:pt x="918365" y="321392"/>
                  </a:lnTo>
                  <a:lnTo>
                    <a:pt x="956335" y="297404"/>
                  </a:lnTo>
                  <a:lnTo>
                    <a:pt x="994871" y="274246"/>
                  </a:lnTo>
                  <a:lnTo>
                    <a:pt x="1033962" y="251933"/>
                  </a:lnTo>
                  <a:lnTo>
                    <a:pt x="1073594" y="230475"/>
                  </a:lnTo>
                  <a:lnTo>
                    <a:pt x="1113755" y="209887"/>
                  </a:lnTo>
                  <a:lnTo>
                    <a:pt x="1154433" y="190181"/>
                  </a:lnTo>
                  <a:lnTo>
                    <a:pt x="1195615" y="171368"/>
                  </a:lnTo>
                  <a:lnTo>
                    <a:pt x="1237288" y="153463"/>
                  </a:lnTo>
                  <a:lnTo>
                    <a:pt x="1279439" y="136476"/>
                  </a:lnTo>
                  <a:lnTo>
                    <a:pt x="1322057" y="120422"/>
                  </a:lnTo>
                  <a:lnTo>
                    <a:pt x="1365129" y="105312"/>
                  </a:lnTo>
                  <a:lnTo>
                    <a:pt x="1408641" y="91159"/>
                  </a:lnTo>
                  <a:lnTo>
                    <a:pt x="1452582" y="77976"/>
                  </a:lnTo>
                  <a:lnTo>
                    <a:pt x="1496938" y="65775"/>
                  </a:lnTo>
                  <a:lnTo>
                    <a:pt x="1541698" y="54570"/>
                  </a:lnTo>
                  <a:lnTo>
                    <a:pt x="1586848" y="44371"/>
                  </a:lnTo>
                  <a:lnTo>
                    <a:pt x="1632377" y="35193"/>
                  </a:lnTo>
                  <a:lnTo>
                    <a:pt x="1678271" y="27047"/>
                  </a:lnTo>
                  <a:lnTo>
                    <a:pt x="1724517" y="19947"/>
                  </a:lnTo>
                  <a:lnTo>
                    <a:pt x="1771104" y="13904"/>
                  </a:lnTo>
                  <a:lnTo>
                    <a:pt x="1818019" y="8932"/>
                  </a:lnTo>
                  <a:lnTo>
                    <a:pt x="1865248" y="5043"/>
                  </a:lnTo>
                  <a:lnTo>
                    <a:pt x="1912780" y="2249"/>
                  </a:lnTo>
                  <a:lnTo>
                    <a:pt x="1960602" y="564"/>
                  </a:lnTo>
                  <a:lnTo>
                    <a:pt x="2008702" y="0"/>
                  </a:lnTo>
                  <a:lnTo>
                    <a:pt x="2056801" y="564"/>
                  </a:lnTo>
                  <a:lnTo>
                    <a:pt x="2104623" y="2249"/>
                  </a:lnTo>
                  <a:lnTo>
                    <a:pt x="2152155" y="5043"/>
                  </a:lnTo>
                  <a:lnTo>
                    <a:pt x="2199384" y="8932"/>
                  </a:lnTo>
                  <a:lnTo>
                    <a:pt x="2246299" y="13904"/>
                  </a:lnTo>
                  <a:lnTo>
                    <a:pt x="2292886" y="19947"/>
                  </a:lnTo>
                  <a:lnTo>
                    <a:pt x="2339132" y="27047"/>
                  </a:lnTo>
                  <a:lnTo>
                    <a:pt x="2385026" y="35193"/>
                  </a:lnTo>
                  <a:lnTo>
                    <a:pt x="2430554" y="44371"/>
                  </a:lnTo>
                  <a:lnTo>
                    <a:pt x="2475705" y="54570"/>
                  </a:lnTo>
                  <a:lnTo>
                    <a:pt x="2520464" y="65775"/>
                  </a:lnTo>
                  <a:lnTo>
                    <a:pt x="2564821" y="77976"/>
                  </a:lnTo>
                  <a:lnTo>
                    <a:pt x="2608762" y="91159"/>
                  </a:lnTo>
                  <a:lnTo>
                    <a:pt x="2652274" y="105312"/>
                  </a:lnTo>
                  <a:lnTo>
                    <a:pt x="2695345" y="120422"/>
                  </a:lnTo>
                  <a:lnTo>
                    <a:pt x="2737963" y="136476"/>
                  </a:lnTo>
                  <a:lnTo>
                    <a:pt x="2780115" y="153463"/>
                  </a:lnTo>
                  <a:lnTo>
                    <a:pt x="2821788" y="171368"/>
                  </a:lnTo>
                  <a:lnTo>
                    <a:pt x="2862970" y="190181"/>
                  </a:lnTo>
                  <a:lnTo>
                    <a:pt x="2903647" y="209887"/>
                  </a:lnTo>
                  <a:lnTo>
                    <a:pt x="2943809" y="230475"/>
                  </a:lnTo>
                  <a:lnTo>
                    <a:pt x="2983441" y="251933"/>
                  </a:lnTo>
                  <a:lnTo>
                    <a:pt x="3022531" y="274246"/>
                  </a:lnTo>
                  <a:lnTo>
                    <a:pt x="3061068" y="297404"/>
                  </a:lnTo>
                  <a:lnTo>
                    <a:pt x="3099037" y="321392"/>
                  </a:lnTo>
                  <a:lnTo>
                    <a:pt x="3136427" y="346199"/>
                  </a:lnTo>
                  <a:lnTo>
                    <a:pt x="3173225" y="371813"/>
                  </a:lnTo>
                  <a:lnTo>
                    <a:pt x="3209418" y="398220"/>
                  </a:lnTo>
                  <a:lnTo>
                    <a:pt x="3244994" y="425407"/>
                  </a:lnTo>
                  <a:lnTo>
                    <a:pt x="3279941" y="453363"/>
                  </a:lnTo>
                  <a:lnTo>
                    <a:pt x="3314245" y="482075"/>
                  </a:lnTo>
                  <a:lnTo>
                    <a:pt x="3347893" y="511529"/>
                  </a:lnTo>
                  <a:lnTo>
                    <a:pt x="3380875" y="541715"/>
                  </a:lnTo>
                  <a:lnTo>
                    <a:pt x="3413176" y="572618"/>
                  </a:lnTo>
                  <a:lnTo>
                    <a:pt x="3444785" y="604226"/>
                  </a:lnTo>
                  <a:lnTo>
                    <a:pt x="3475688" y="636527"/>
                  </a:lnTo>
                  <a:lnTo>
                    <a:pt x="3505873" y="669509"/>
                  </a:lnTo>
                  <a:lnTo>
                    <a:pt x="3535328" y="703158"/>
                  </a:lnTo>
                  <a:lnTo>
                    <a:pt x="3564039" y="737462"/>
                  </a:lnTo>
                  <a:lnTo>
                    <a:pt x="3591995" y="772408"/>
                  </a:lnTo>
                  <a:lnTo>
                    <a:pt x="3619183" y="807984"/>
                  </a:lnTo>
                  <a:lnTo>
                    <a:pt x="3645589" y="844177"/>
                  </a:lnTo>
                  <a:lnTo>
                    <a:pt x="3671203" y="880975"/>
                  </a:lnTo>
                  <a:lnTo>
                    <a:pt x="3696010" y="918365"/>
                  </a:lnTo>
                  <a:lnTo>
                    <a:pt x="3719999" y="956335"/>
                  </a:lnTo>
                  <a:lnTo>
                    <a:pt x="3743156" y="994871"/>
                  </a:lnTo>
                  <a:lnTo>
                    <a:pt x="3765470" y="1033962"/>
                  </a:lnTo>
                  <a:lnTo>
                    <a:pt x="3786927" y="1073594"/>
                  </a:lnTo>
                  <a:lnTo>
                    <a:pt x="3807515" y="1113755"/>
                  </a:lnTo>
                  <a:lnTo>
                    <a:pt x="3827222" y="1154433"/>
                  </a:lnTo>
                  <a:lnTo>
                    <a:pt x="3846034" y="1195615"/>
                  </a:lnTo>
                  <a:lnTo>
                    <a:pt x="3863940" y="1237288"/>
                  </a:lnTo>
                  <a:lnTo>
                    <a:pt x="3880926" y="1279439"/>
                  </a:lnTo>
                  <a:lnTo>
                    <a:pt x="3896980" y="1322057"/>
                  </a:lnTo>
                  <a:lnTo>
                    <a:pt x="3912090" y="1365129"/>
                  </a:lnTo>
                  <a:lnTo>
                    <a:pt x="3926243" y="1408641"/>
                  </a:lnTo>
                  <a:lnTo>
                    <a:pt x="3939426" y="1452582"/>
                  </a:lnTo>
                  <a:lnTo>
                    <a:pt x="3951627" y="1496938"/>
                  </a:lnTo>
                  <a:lnTo>
                    <a:pt x="3962832" y="1541698"/>
                  </a:lnTo>
                  <a:lnTo>
                    <a:pt x="3973031" y="1586848"/>
                  </a:lnTo>
                  <a:lnTo>
                    <a:pt x="3982209" y="1632377"/>
                  </a:lnTo>
                  <a:lnTo>
                    <a:pt x="3990355" y="1678271"/>
                  </a:lnTo>
                  <a:lnTo>
                    <a:pt x="3997455" y="1724517"/>
                  </a:lnTo>
                  <a:lnTo>
                    <a:pt x="4003498" y="1771104"/>
                  </a:lnTo>
                  <a:lnTo>
                    <a:pt x="4008470" y="1818019"/>
                  </a:lnTo>
                  <a:lnTo>
                    <a:pt x="4012359" y="1865248"/>
                  </a:lnTo>
                  <a:lnTo>
                    <a:pt x="4015153" y="1912780"/>
                  </a:lnTo>
                  <a:lnTo>
                    <a:pt x="4016838" y="1960602"/>
                  </a:lnTo>
                  <a:lnTo>
                    <a:pt x="4017403" y="2008702"/>
                  </a:lnTo>
                  <a:lnTo>
                    <a:pt x="4016838" y="2056801"/>
                  </a:lnTo>
                  <a:lnTo>
                    <a:pt x="4015153" y="2104623"/>
                  </a:lnTo>
                  <a:lnTo>
                    <a:pt x="4012359" y="2152155"/>
                  </a:lnTo>
                  <a:lnTo>
                    <a:pt x="4008470" y="2199384"/>
                  </a:lnTo>
                  <a:lnTo>
                    <a:pt x="4003498" y="2246299"/>
                  </a:lnTo>
                  <a:lnTo>
                    <a:pt x="3997455" y="2292886"/>
                  </a:lnTo>
                  <a:lnTo>
                    <a:pt x="3990355" y="2339132"/>
                  </a:lnTo>
                  <a:lnTo>
                    <a:pt x="3982209" y="2385026"/>
                  </a:lnTo>
                  <a:lnTo>
                    <a:pt x="3973031" y="2430554"/>
                  </a:lnTo>
                  <a:lnTo>
                    <a:pt x="3962832" y="2475705"/>
                  </a:lnTo>
                  <a:lnTo>
                    <a:pt x="3951627" y="2520464"/>
                  </a:lnTo>
                  <a:lnTo>
                    <a:pt x="3939426" y="2564821"/>
                  </a:lnTo>
                  <a:lnTo>
                    <a:pt x="3926243" y="2608762"/>
                  </a:lnTo>
                  <a:lnTo>
                    <a:pt x="3912090" y="2652274"/>
                  </a:lnTo>
                  <a:lnTo>
                    <a:pt x="3896980" y="2695345"/>
                  </a:lnTo>
                  <a:lnTo>
                    <a:pt x="3880926" y="2737963"/>
                  </a:lnTo>
                  <a:lnTo>
                    <a:pt x="3863940" y="2780115"/>
                  </a:lnTo>
                  <a:lnTo>
                    <a:pt x="3846034" y="2821788"/>
                  </a:lnTo>
                  <a:lnTo>
                    <a:pt x="3827222" y="2862970"/>
                  </a:lnTo>
                  <a:lnTo>
                    <a:pt x="3807515" y="2903647"/>
                  </a:lnTo>
                  <a:lnTo>
                    <a:pt x="3786927" y="2943809"/>
                  </a:lnTo>
                  <a:lnTo>
                    <a:pt x="3765470" y="2983441"/>
                  </a:lnTo>
                  <a:lnTo>
                    <a:pt x="3743156" y="3022531"/>
                  </a:lnTo>
                  <a:lnTo>
                    <a:pt x="3719999" y="3061068"/>
                  </a:lnTo>
                  <a:lnTo>
                    <a:pt x="3696010" y="3099037"/>
                  </a:lnTo>
                  <a:lnTo>
                    <a:pt x="3671203" y="3136427"/>
                  </a:lnTo>
                  <a:lnTo>
                    <a:pt x="3645589" y="3173225"/>
                  </a:lnTo>
                  <a:lnTo>
                    <a:pt x="3619183" y="3209418"/>
                  </a:lnTo>
                  <a:lnTo>
                    <a:pt x="3591995" y="3244994"/>
                  </a:lnTo>
                  <a:lnTo>
                    <a:pt x="3564039" y="3279941"/>
                  </a:lnTo>
                  <a:lnTo>
                    <a:pt x="3535328" y="3314245"/>
                  </a:lnTo>
                  <a:lnTo>
                    <a:pt x="3505873" y="3347893"/>
                  </a:lnTo>
                  <a:lnTo>
                    <a:pt x="3475688" y="3380875"/>
                  </a:lnTo>
                  <a:lnTo>
                    <a:pt x="3444785" y="3413176"/>
                  </a:lnTo>
                  <a:lnTo>
                    <a:pt x="3413176" y="3444785"/>
                  </a:lnTo>
                  <a:lnTo>
                    <a:pt x="3380875" y="3475688"/>
                  </a:lnTo>
                  <a:lnTo>
                    <a:pt x="3347893" y="3505873"/>
                  </a:lnTo>
                  <a:lnTo>
                    <a:pt x="3314245" y="3535328"/>
                  </a:lnTo>
                  <a:lnTo>
                    <a:pt x="3279941" y="3564039"/>
                  </a:lnTo>
                  <a:lnTo>
                    <a:pt x="3244994" y="3591995"/>
                  </a:lnTo>
                  <a:lnTo>
                    <a:pt x="3209418" y="3619183"/>
                  </a:lnTo>
                  <a:lnTo>
                    <a:pt x="3173225" y="3645589"/>
                  </a:lnTo>
                  <a:lnTo>
                    <a:pt x="3136427" y="3671203"/>
                  </a:lnTo>
                  <a:lnTo>
                    <a:pt x="3099037" y="3696010"/>
                  </a:lnTo>
                  <a:lnTo>
                    <a:pt x="3061068" y="3719999"/>
                  </a:lnTo>
                  <a:lnTo>
                    <a:pt x="3022531" y="3743156"/>
                  </a:lnTo>
                  <a:lnTo>
                    <a:pt x="2983441" y="3765470"/>
                  </a:lnTo>
                  <a:lnTo>
                    <a:pt x="2943809" y="3786927"/>
                  </a:lnTo>
                  <a:lnTo>
                    <a:pt x="2903647" y="3807515"/>
                  </a:lnTo>
                  <a:lnTo>
                    <a:pt x="2862970" y="3827222"/>
                  </a:lnTo>
                  <a:lnTo>
                    <a:pt x="2821788" y="3846034"/>
                  </a:lnTo>
                  <a:lnTo>
                    <a:pt x="2780115" y="3863940"/>
                  </a:lnTo>
                  <a:lnTo>
                    <a:pt x="2737963" y="3880926"/>
                  </a:lnTo>
                  <a:lnTo>
                    <a:pt x="2695345" y="3896980"/>
                  </a:lnTo>
                  <a:lnTo>
                    <a:pt x="2652274" y="3912090"/>
                  </a:lnTo>
                  <a:lnTo>
                    <a:pt x="2608762" y="3926243"/>
                  </a:lnTo>
                  <a:lnTo>
                    <a:pt x="2564821" y="3939426"/>
                  </a:lnTo>
                  <a:lnTo>
                    <a:pt x="2520464" y="3951627"/>
                  </a:lnTo>
                  <a:lnTo>
                    <a:pt x="2475705" y="3962832"/>
                  </a:lnTo>
                  <a:lnTo>
                    <a:pt x="2430554" y="3973031"/>
                  </a:lnTo>
                  <a:lnTo>
                    <a:pt x="2385026" y="3982209"/>
                  </a:lnTo>
                  <a:lnTo>
                    <a:pt x="2339132" y="3990355"/>
                  </a:lnTo>
                  <a:lnTo>
                    <a:pt x="2292886" y="3997455"/>
                  </a:lnTo>
                  <a:lnTo>
                    <a:pt x="2246299" y="4003498"/>
                  </a:lnTo>
                  <a:lnTo>
                    <a:pt x="2199384" y="4008470"/>
                  </a:lnTo>
                  <a:lnTo>
                    <a:pt x="2152155" y="4012359"/>
                  </a:lnTo>
                  <a:lnTo>
                    <a:pt x="2104623" y="4015153"/>
                  </a:lnTo>
                  <a:lnTo>
                    <a:pt x="2056801" y="4016838"/>
                  </a:lnTo>
                  <a:lnTo>
                    <a:pt x="2008702" y="4017403"/>
                  </a:lnTo>
                  <a:lnTo>
                    <a:pt x="1960602" y="4016838"/>
                  </a:lnTo>
                  <a:lnTo>
                    <a:pt x="1912780" y="4015153"/>
                  </a:lnTo>
                  <a:lnTo>
                    <a:pt x="1865248" y="4012359"/>
                  </a:lnTo>
                  <a:lnTo>
                    <a:pt x="1818019" y="4008470"/>
                  </a:lnTo>
                  <a:lnTo>
                    <a:pt x="1771104" y="4003498"/>
                  </a:lnTo>
                  <a:lnTo>
                    <a:pt x="1724517" y="3997455"/>
                  </a:lnTo>
                  <a:lnTo>
                    <a:pt x="1678271" y="3990355"/>
                  </a:lnTo>
                  <a:lnTo>
                    <a:pt x="1632377" y="3982209"/>
                  </a:lnTo>
                  <a:lnTo>
                    <a:pt x="1586848" y="3973031"/>
                  </a:lnTo>
                  <a:lnTo>
                    <a:pt x="1541698" y="3962832"/>
                  </a:lnTo>
                  <a:lnTo>
                    <a:pt x="1496938" y="3951627"/>
                  </a:lnTo>
                  <a:lnTo>
                    <a:pt x="1452582" y="3939426"/>
                  </a:lnTo>
                  <a:lnTo>
                    <a:pt x="1408641" y="3926243"/>
                  </a:lnTo>
                  <a:lnTo>
                    <a:pt x="1365129" y="3912090"/>
                  </a:lnTo>
                  <a:lnTo>
                    <a:pt x="1322057" y="3896980"/>
                  </a:lnTo>
                  <a:lnTo>
                    <a:pt x="1279439" y="3880926"/>
                  </a:lnTo>
                  <a:lnTo>
                    <a:pt x="1237288" y="3863940"/>
                  </a:lnTo>
                  <a:lnTo>
                    <a:pt x="1195615" y="3846034"/>
                  </a:lnTo>
                  <a:lnTo>
                    <a:pt x="1154433" y="3827222"/>
                  </a:lnTo>
                  <a:lnTo>
                    <a:pt x="1113755" y="3807515"/>
                  </a:lnTo>
                  <a:lnTo>
                    <a:pt x="1073594" y="3786927"/>
                  </a:lnTo>
                  <a:lnTo>
                    <a:pt x="1033962" y="3765470"/>
                  </a:lnTo>
                  <a:lnTo>
                    <a:pt x="994871" y="3743156"/>
                  </a:lnTo>
                  <a:lnTo>
                    <a:pt x="956335" y="3719999"/>
                  </a:lnTo>
                  <a:lnTo>
                    <a:pt x="918365" y="3696010"/>
                  </a:lnTo>
                  <a:lnTo>
                    <a:pt x="880975" y="3671203"/>
                  </a:lnTo>
                  <a:lnTo>
                    <a:pt x="844177" y="3645589"/>
                  </a:lnTo>
                  <a:lnTo>
                    <a:pt x="807984" y="3619183"/>
                  </a:lnTo>
                  <a:lnTo>
                    <a:pt x="772408" y="3591995"/>
                  </a:lnTo>
                  <a:lnTo>
                    <a:pt x="737462" y="3564039"/>
                  </a:lnTo>
                  <a:lnTo>
                    <a:pt x="703158" y="3535328"/>
                  </a:lnTo>
                  <a:lnTo>
                    <a:pt x="669509" y="3505873"/>
                  </a:lnTo>
                  <a:lnTo>
                    <a:pt x="636527" y="3475688"/>
                  </a:lnTo>
                  <a:lnTo>
                    <a:pt x="604226" y="3444785"/>
                  </a:lnTo>
                  <a:lnTo>
                    <a:pt x="572618" y="3413176"/>
                  </a:lnTo>
                  <a:lnTo>
                    <a:pt x="541715" y="3380875"/>
                  </a:lnTo>
                  <a:lnTo>
                    <a:pt x="511529" y="3347893"/>
                  </a:lnTo>
                  <a:lnTo>
                    <a:pt x="482075" y="3314245"/>
                  </a:lnTo>
                  <a:lnTo>
                    <a:pt x="453363" y="3279941"/>
                  </a:lnTo>
                  <a:lnTo>
                    <a:pt x="425407" y="3244994"/>
                  </a:lnTo>
                  <a:lnTo>
                    <a:pt x="398220" y="3209418"/>
                  </a:lnTo>
                  <a:lnTo>
                    <a:pt x="371813" y="3173225"/>
                  </a:lnTo>
                  <a:lnTo>
                    <a:pt x="346199" y="3136427"/>
                  </a:lnTo>
                  <a:lnTo>
                    <a:pt x="321392" y="3099037"/>
                  </a:lnTo>
                  <a:lnTo>
                    <a:pt x="297404" y="3061068"/>
                  </a:lnTo>
                  <a:lnTo>
                    <a:pt x="274246" y="3022531"/>
                  </a:lnTo>
                  <a:lnTo>
                    <a:pt x="251933" y="2983441"/>
                  </a:lnTo>
                  <a:lnTo>
                    <a:pt x="230475" y="2943809"/>
                  </a:lnTo>
                  <a:lnTo>
                    <a:pt x="209887" y="2903647"/>
                  </a:lnTo>
                  <a:lnTo>
                    <a:pt x="190181" y="2862970"/>
                  </a:lnTo>
                  <a:lnTo>
                    <a:pt x="171368" y="2821788"/>
                  </a:lnTo>
                  <a:lnTo>
                    <a:pt x="153463" y="2780115"/>
                  </a:lnTo>
                  <a:lnTo>
                    <a:pt x="136476" y="2737963"/>
                  </a:lnTo>
                  <a:lnTo>
                    <a:pt x="120422" y="2695345"/>
                  </a:lnTo>
                  <a:lnTo>
                    <a:pt x="105312" y="2652274"/>
                  </a:lnTo>
                  <a:lnTo>
                    <a:pt x="91159" y="2608762"/>
                  </a:lnTo>
                  <a:lnTo>
                    <a:pt x="77976" y="2564821"/>
                  </a:lnTo>
                  <a:lnTo>
                    <a:pt x="65775" y="2520464"/>
                  </a:lnTo>
                  <a:lnTo>
                    <a:pt x="54570" y="2475705"/>
                  </a:lnTo>
                  <a:lnTo>
                    <a:pt x="44371" y="2430554"/>
                  </a:lnTo>
                  <a:lnTo>
                    <a:pt x="35193" y="2385026"/>
                  </a:lnTo>
                  <a:lnTo>
                    <a:pt x="27047" y="2339132"/>
                  </a:lnTo>
                  <a:lnTo>
                    <a:pt x="19947" y="2292886"/>
                  </a:lnTo>
                  <a:lnTo>
                    <a:pt x="13904" y="2246299"/>
                  </a:lnTo>
                  <a:lnTo>
                    <a:pt x="8932" y="2199384"/>
                  </a:lnTo>
                  <a:lnTo>
                    <a:pt x="5043" y="2152155"/>
                  </a:lnTo>
                  <a:lnTo>
                    <a:pt x="2249" y="2104623"/>
                  </a:lnTo>
                  <a:lnTo>
                    <a:pt x="564" y="2056801"/>
                  </a:lnTo>
                  <a:lnTo>
                    <a:pt x="0" y="2008702"/>
                  </a:lnTo>
                  <a:close/>
                </a:path>
              </a:pathLst>
            </a:custGeom>
            <a:ln w="381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1904" y="4102607"/>
              <a:ext cx="3544823" cy="3544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Exam</a:t>
            </a:r>
            <a:r>
              <a:rPr dirty="0" spc="-145"/>
              <a:t> </a:t>
            </a:r>
            <a:r>
              <a:rPr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4801" y="3129788"/>
            <a:ext cx="6722745" cy="42316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797560" indent="-433705">
              <a:lnSpc>
                <a:spcPct val="100000"/>
              </a:lnSpc>
              <a:spcBef>
                <a:spcPts val="985"/>
              </a:spcBef>
              <a:buFont typeface="Lucida Sans Unicode"/>
              <a:buChar char="-"/>
              <a:tabLst>
                <a:tab pos="798195" algn="l"/>
              </a:tabLst>
            </a:pPr>
            <a:r>
              <a:rPr dirty="0" sz="3600" spc="-60" b="1">
                <a:solidFill>
                  <a:srgbClr val="F15B2A"/>
                </a:solidFill>
                <a:latin typeface="Arial"/>
                <a:cs typeface="Arial"/>
              </a:rPr>
              <a:t>Associate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level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Font typeface="Lucida Sans Unicode"/>
              <a:buChar char="-"/>
              <a:tabLst>
                <a:tab pos="798195" algn="l"/>
              </a:tabLst>
            </a:pP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Objectives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Font typeface="Lucida Sans Unicode"/>
              <a:buChar char="-"/>
              <a:tabLst>
                <a:tab pos="798195" algn="l"/>
              </a:tabLst>
            </a:pP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Development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65" b="1">
                <a:solidFill>
                  <a:srgbClr val="F15B2A"/>
                </a:solidFill>
                <a:latin typeface="Arial"/>
                <a:cs typeface="Arial"/>
              </a:rPr>
              <a:t>OK!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dirty="0" sz="3600" spc="-35" b="1">
                <a:solidFill>
                  <a:srgbClr val="F15B2A"/>
                </a:solidFill>
                <a:latin typeface="Arial"/>
                <a:cs typeface="Arial"/>
              </a:rPr>
              <a:t>HashiCorp</a:t>
            </a: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Font typeface="Lucida Sans Unicode"/>
              <a:buChar char="-"/>
              <a:tabLst>
                <a:tab pos="798195" algn="l"/>
              </a:tabLst>
            </a:pP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F15B2A"/>
                </a:solidFill>
                <a:latin typeface="Arial"/>
                <a:cs typeface="Arial"/>
              </a:rPr>
              <a:t>lifecycle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15B2A"/>
                </a:solidFill>
                <a:latin typeface="Arial"/>
                <a:cs typeface="Arial"/>
              </a:rPr>
              <a:t>manager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Font typeface="Lucida Sans Unicode"/>
              <a:buChar char="-"/>
              <a:tabLst>
                <a:tab pos="798195" algn="l"/>
              </a:tabLst>
            </a:pPr>
            <a:r>
              <a:rPr dirty="0" sz="3600" spc="-5" b="1">
                <a:solidFill>
                  <a:srgbClr val="F15B2A"/>
                </a:solidFill>
                <a:latin typeface="Arial"/>
                <a:cs typeface="Arial"/>
              </a:rPr>
              <a:t>Everything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F15B2A"/>
                </a:solidFill>
                <a:latin typeface="Arial"/>
                <a:cs typeface="Arial"/>
              </a:rPr>
              <a:t>through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1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10" b="1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9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4800" spc="12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4800" spc="-15">
                <a:solidFill>
                  <a:srgbClr val="FFFFFF"/>
                </a:solidFill>
                <a:latin typeface="Microsoft Sans Serif"/>
                <a:cs typeface="Microsoft Sans Serif"/>
              </a:rPr>
              <a:t>mm</a:t>
            </a:r>
            <a:r>
              <a:rPr dirty="0" sz="4800" spc="-40">
                <a:solidFill>
                  <a:srgbClr val="FFFFFF"/>
                </a:solidFill>
                <a:latin typeface="Microsoft Sans Serif"/>
                <a:cs typeface="Microsoft Sans Serif"/>
              </a:rPr>
              <a:t>ar</a:t>
            </a:r>
            <a:r>
              <a:rPr dirty="0" sz="4800" spc="-1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03416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 b="0">
                <a:solidFill>
                  <a:srgbClr val="404040"/>
                </a:solidFill>
                <a:latin typeface="Microsoft Sans Serif"/>
                <a:cs typeface="Microsoft Sans Serif"/>
              </a:rPr>
              <a:t>Up</a:t>
            </a:r>
            <a:r>
              <a:rPr dirty="0" sz="6000" spc="-14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-110" b="0">
                <a:solidFill>
                  <a:srgbClr val="404040"/>
                </a:solidFill>
                <a:latin typeface="Microsoft Sans Serif"/>
                <a:cs typeface="Microsoft Sans Serif"/>
              </a:rPr>
              <a:t>Next:</a:t>
            </a:r>
            <a:r>
              <a:rPr dirty="0" sz="6000" spc="-14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110" b="0">
                <a:solidFill>
                  <a:srgbClr val="404040"/>
                </a:solidFill>
                <a:latin typeface="Microsoft Sans Serif"/>
                <a:cs typeface="Microsoft Sans Serif"/>
              </a:rPr>
              <a:t>Interacting</a:t>
            </a:r>
            <a:r>
              <a:rPr dirty="0" sz="6000" spc="-13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85" b="0">
                <a:solidFill>
                  <a:srgbClr val="404040"/>
                </a:solidFill>
                <a:latin typeface="Microsoft Sans Serif"/>
                <a:cs typeface="Microsoft Sans Serif"/>
              </a:rPr>
              <a:t>with</a:t>
            </a:r>
            <a:r>
              <a:rPr dirty="0" sz="6000" spc="-150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5" b="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4239259"/>
            <a:ext cx="3982720" cy="146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Exam</a:t>
            </a:r>
            <a:r>
              <a:rPr dirty="0" sz="36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600" spc="-114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15B2A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1272" y="4059428"/>
            <a:ext cx="52108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0" b="0">
                <a:solidFill>
                  <a:srgbClr val="404040"/>
                </a:solidFill>
                <a:latin typeface="Microsoft Sans Serif"/>
                <a:cs typeface="Microsoft Sans Serif"/>
              </a:rPr>
              <a:t>Exam</a:t>
            </a:r>
            <a:r>
              <a:rPr dirty="0" sz="6000" spc="-18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-35" b="0">
                <a:solidFill>
                  <a:srgbClr val="404040"/>
                </a:solidFill>
                <a:latin typeface="Microsoft Sans Serif"/>
                <a:cs typeface="Microsoft Sans Serif"/>
              </a:rPr>
              <a:t>Overview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7840" y="754380"/>
            <a:ext cx="405193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330" b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600" spc="-245" b="0">
                <a:solidFill>
                  <a:srgbClr val="404040"/>
                </a:solidFill>
                <a:latin typeface="Microsoft Sans Serif"/>
                <a:cs typeface="Microsoft Sans Serif"/>
              </a:rPr>
              <a:t>x</a:t>
            </a:r>
            <a:r>
              <a:rPr dirty="0" sz="5600" spc="-165" b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600" spc="-10" b="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5600" spc="-12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265" b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5600" spc="15" b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600" spc="370" b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5600" spc="-165" b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600" spc="-85" b="0">
                <a:solidFill>
                  <a:srgbClr val="404040"/>
                </a:solidFill>
                <a:latin typeface="Microsoft Sans Serif"/>
                <a:cs typeface="Microsoft Sans Serif"/>
              </a:rPr>
              <a:t>il</a:t>
            </a:r>
            <a:r>
              <a:rPr dirty="0" sz="5600" spc="-250" b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6006" y="6870700"/>
            <a:ext cx="3521075" cy="201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76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Online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proctored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300" b="1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minutes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3400" spc="90" b="1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years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9470" y="3030537"/>
            <a:ext cx="2904045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00659" y="6870700"/>
            <a:ext cx="3081655" cy="134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">
              <a:lnSpc>
                <a:spcPct val="127600"/>
              </a:lnSpc>
              <a:spcBef>
                <a:spcPts val="100"/>
              </a:spcBef>
            </a:pP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Ten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objectives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Associate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level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3754" y="3030537"/>
            <a:ext cx="4660489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43007" y="6870700"/>
            <a:ext cx="3202940" cy="2019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28499"/>
              </a:lnSpc>
              <a:spcBef>
                <a:spcPts val="65"/>
              </a:spcBef>
            </a:pP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choice </a:t>
            </a:r>
            <a:r>
              <a:rPr dirty="0" sz="3400" spc="-9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Fill </a:t>
            </a: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3400" spc="100" b="1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blank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Hotspot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040" y="985011"/>
            <a:ext cx="9387205" cy="828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Compare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authentication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marL="12700" marR="5116830">
              <a:lnSpc>
                <a:spcPts val="6790"/>
              </a:lnSpc>
              <a:spcBef>
                <a:spcPts val="585"/>
              </a:spcBef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policies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5" b="1">
                <a:solidFill>
                  <a:srgbClr val="F15B2A"/>
                </a:solidFill>
                <a:latin typeface="Arial"/>
                <a:cs typeface="Arial"/>
              </a:rPr>
              <a:t>Ass</a:t>
            </a:r>
            <a:r>
              <a:rPr dirty="0" sz="3400" spc="-14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</a:t>
            </a:r>
            <a:r>
              <a:rPr dirty="0" sz="3400" spc="22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175" b="1">
                <a:solidFill>
                  <a:srgbClr val="F15B2A"/>
                </a:solidFill>
                <a:latin typeface="Arial"/>
                <a:cs typeface="Arial"/>
              </a:rPr>
              <a:t>k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Manage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leases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675"/>
              </a:spcBef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Compare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configure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Utilize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CLI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Utilize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UI</a:t>
            </a:r>
            <a:endParaRPr sz="3400">
              <a:latin typeface="Arial"/>
              <a:cs typeface="Arial"/>
            </a:endParaRPr>
          </a:p>
          <a:p>
            <a:pPr marL="12700" marR="3036570">
              <a:lnSpc>
                <a:spcPct val="166500"/>
              </a:lnSpc>
              <a:spcBef>
                <a:spcPts val="20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Be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aware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API 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Explain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architecture </a:t>
            </a:r>
            <a:r>
              <a:rPr dirty="0" sz="3400" spc="5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Explain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040" y="3136899"/>
            <a:ext cx="9387205" cy="398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Compare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authentication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policies</a:t>
            </a:r>
            <a:endParaRPr sz="3400">
              <a:latin typeface="Arial"/>
              <a:cs typeface="Arial"/>
            </a:endParaRPr>
          </a:p>
          <a:p>
            <a:pPr marL="12700" marR="5170805">
              <a:lnSpc>
                <a:spcPct val="166500"/>
              </a:lnSpc>
              <a:spcBef>
                <a:spcPts val="20"/>
              </a:spcBef>
            </a:pPr>
            <a:r>
              <a:rPr dirty="0" sz="3400" spc="-155" b="1">
                <a:solidFill>
                  <a:srgbClr val="F15B2A"/>
                </a:solidFill>
                <a:latin typeface="Arial"/>
                <a:cs typeface="Arial"/>
              </a:rPr>
              <a:t>Ass</a:t>
            </a:r>
            <a:r>
              <a:rPr dirty="0" sz="3400" spc="-14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</a:t>
            </a:r>
            <a:r>
              <a:rPr dirty="0" sz="3400" spc="220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175" b="1">
                <a:solidFill>
                  <a:srgbClr val="F15B2A"/>
                </a:solidFill>
                <a:latin typeface="Arial"/>
                <a:cs typeface="Arial"/>
              </a:rPr>
              <a:t>k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-165" b="1">
                <a:solidFill>
                  <a:srgbClr val="F15B2A"/>
                </a:solidFill>
                <a:latin typeface="Arial"/>
                <a:cs typeface="Arial"/>
              </a:rPr>
              <a:t>s 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Manage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leases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Compare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configure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1752466"/>
            <a:ext cx="5384799" cy="67820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Utilize</a:t>
            </a:r>
            <a:r>
              <a:rPr dirty="0" spc="-100"/>
              <a:t> </a:t>
            </a:r>
            <a:r>
              <a:rPr dirty="0"/>
              <a:t>Vault</a:t>
            </a:r>
            <a:r>
              <a:rPr dirty="0" spc="-100"/>
              <a:t> </a:t>
            </a:r>
            <a:r>
              <a:rPr dirty="0" spc="-5"/>
              <a:t>CLI</a:t>
            </a:r>
          </a:p>
          <a:p>
            <a:pPr marL="379095">
              <a:lnSpc>
                <a:spcPct val="100000"/>
              </a:lnSpc>
              <a:spcBef>
                <a:spcPts val="2615"/>
              </a:spcBef>
            </a:pPr>
            <a:r>
              <a:rPr dirty="0" spc="5"/>
              <a:t>Utilize</a:t>
            </a:r>
            <a:r>
              <a:rPr dirty="0" spc="-90"/>
              <a:t> </a:t>
            </a:r>
            <a:r>
              <a:rPr dirty="0"/>
              <a:t>Vault</a:t>
            </a:r>
            <a:r>
              <a:rPr dirty="0" spc="-85"/>
              <a:t> </a:t>
            </a:r>
            <a:r>
              <a:rPr dirty="0" spc="5"/>
              <a:t>UI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6040" y="5712459"/>
            <a:ext cx="51879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aware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57817" y="4059428"/>
            <a:ext cx="61829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 b="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r>
              <a:rPr dirty="0" sz="6000" spc="-17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000" spc="150" b="0">
                <a:solidFill>
                  <a:srgbClr val="404040"/>
                </a:solidFill>
                <a:latin typeface="Microsoft Sans Serif"/>
                <a:cs typeface="Microsoft Sans Serif"/>
              </a:rPr>
              <a:t>Introduction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2151" y="754380"/>
            <a:ext cx="51847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5" b="0">
                <a:solidFill>
                  <a:srgbClr val="404040"/>
                </a:solidFill>
                <a:latin typeface="Microsoft Sans Serif"/>
                <a:cs typeface="Microsoft Sans Serif"/>
              </a:rPr>
              <a:t>HashiCorp</a:t>
            </a:r>
            <a:r>
              <a:rPr dirty="0" sz="5600" spc="-165" b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5" b="0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3294888"/>
            <a:ext cx="5315712" cy="53157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276852"/>
            <a:ext cx="5958205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lifecycle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manager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Written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Go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820"/>
              </a:lnSpc>
              <a:spcBef>
                <a:spcPts val="455"/>
              </a:spcBef>
            </a:pP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Multiple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operating 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systems 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Same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binary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client/server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2022-11-29T18:00:23Z</dcterms:created>
  <dcterms:modified xsi:type="dcterms:W3CDTF">2022-11-29T18:00:23Z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2022-11-29T00:00:00Z</vt:filetime>
  </property>
</Properties>
</file>