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7423" y="754380"/>
            <a:ext cx="1125315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7278" y="2241804"/>
            <a:ext cx="15073442" cy="6950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087628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-35"/>
              <a:t>Planning</a:t>
            </a:r>
            <a:r>
              <a:rPr dirty="0" sz="6800" spc="-175"/>
              <a:t> </a:t>
            </a:r>
            <a:r>
              <a:rPr dirty="0" sz="6800" spc="155"/>
              <a:t>for</a:t>
            </a:r>
            <a:r>
              <a:rPr dirty="0" sz="6800" spc="-185"/>
              <a:t> </a:t>
            </a:r>
            <a:r>
              <a:rPr dirty="0" sz="6800" spc="25"/>
              <a:t>High</a:t>
            </a:r>
            <a:r>
              <a:rPr dirty="0" sz="6800" spc="-175"/>
              <a:t> </a:t>
            </a:r>
            <a:r>
              <a:rPr dirty="0" sz="6800" spc="-60"/>
              <a:t>Availability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9020" y="2293532"/>
            <a:ext cx="12785090" cy="7606665"/>
            <a:chOff x="5119020" y="2293532"/>
            <a:chExt cx="12785090" cy="7606665"/>
          </a:xfrm>
        </p:grpSpPr>
        <p:sp>
          <p:nvSpPr>
            <p:cNvPr id="3" name="object 3"/>
            <p:cNvSpPr/>
            <p:nvPr/>
          </p:nvSpPr>
          <p:spPr>
            <a:xfrm>
              <a:off x="5138070" y="2312582"/>
              <a:ext cx="12303760" cy="7092315"/>
            </a:xfrm>
            <a:custGeom>
              <a:avLst/>
              <a:gdLst/>
              <a:ahLst/>
              <a:cxnLst/>
              <a:rect l="l" t="t" r="r" b="b"/>
              <a:pathLst>
                <a:path w="12303760" h="7092315">
                  <a:moveTo>
                    <a:pt x="11121777" y="0"/>
                  </a:moveTo>
                  <a:lnTo>
                    <a:pt x="1181990" y="0"/>
                  </a:lnTo>
                  <a:lnTo>
                    <a:pt x="1133268" y="985"/>
                  </a:lnTo>
                  <a:lnTo>
                    <a:pt x="1085048" y="3918"/>
                  </a:lnTo>
                  <a:lnTo>
                    <a:pt x="1037368" y="8759"/>
                  </a:lnTo>
                  <a:lnTo>
                    <a:pt x="990265" y="15470"/>
                  </a:lnTo>
                  <a:lnTo>
                    <a:pt x="943777" y="24013"/>
                  </a:lnTo>
                  <a:lnTo>
                    <a:pt x="897944" y="34351"/>
                  </a:lnTo>
                  <a:lnTo>
                    <a:pt x="852802" y="46446"/>
                  </a:lnTo>
                  <a:lnTo>
                    <a:pt x="808389" y="60258"/>
                  </a:lnTo>
                  <a:lnTo>
                    <a:pt x="764745" y="75751"/>
                  </a:lnTo>
                  <a:lnTo>
                    <a:pt x="721906" y="92886"/>
                  </a:lnTo>
                  <a:lnTo>
                    <a:pt x="679911" y="111626"/>
                  </a:lnTo>
                  <a:lnTo>
                    <a:pt x="638797" y="131931"/>
                  </a:lnTo>
                  <a:lnTo>
                    <a:pt x="598604" y="153765"/>
                  </a:lnTo>
                  <a:lnTo>
                    <a:pt x="559368" y="177089"/>
                  </a:lnTo>
                  <a:lnTo>
                    <a:pt x="521128" y="201865"/>
                  </a:lnTo>
                  <a:lnTo>
                    <a:pt x="483922" y="228055"/>
                  </a:lnTo>
                  <a:lnTo>
                    <a:pt x="447787" y="255621"/>
                  </a:lnTo>
                  <a:lnTo>
                    <a:pt x="412763" y="284526"/>
                  </a:lnTo>
                  <a:lnTo>
                    <a:pt x="378887" y="314730"/>
                  </a:lnTo>
                  <a:lnTo>
                    <a:pt x="346196" y="346197"/>
                  </a:lnTo>
                  <a:lnTo>
                    <a:pt x="314730" y="378887"/>
                  </a:lnTo>
                  <a:lnTo>
                    <a:pt x="284526" y="412763"/>
                  </a:lnTo>
                  <a:lnTo>
                    <a:pt x="255621" y="447788"/>
                  </a:lnTo>
                  <a:lnTo>
                    <a:pt x="228055" y="483922"/>
                  </a:lnTo>
                  <a:lnTo>
                    <a:pt x="201865" y="521128"/>
                  </a:lnTo>
                  <a:lnTo>
                    <a:pt x="177089" y="559368"/>
                  </a:lnTo>
                  <a:lnTo>
                    <a:pt x="153765" y="598604"/>
                  </a:lnTo>
                  <a:lnTo>
                    <a:pt x="131931" y="638798"/>
                  </a:lnTo>
                  <a:lnTo>
                    <a:pt x="111626" y="679911"/>
                  </a:lnTo>
                  <a:lnTo>
                    <a:pt x="92886" y="721906"/>
                  </a:lnTo>
                  <a:lnTo>
                    <a:pt x="75751" y="764745"/>
                  </a:lnTo>
                  <a:lnTo>
                    <a:pt x="60258" y="808390"/>
                  </a:lnTo>
                  <a:lnTo>
                    <a:pt x="46446" y="852802"/>
                  </a:lnTo>
                  <a:lnTo>
                    <a:pt x="34351" y="897945"/>
                  </a:lnTo>
                  <a:lnTo>
                    <a:pt x="24013" y="943778"/>
                  </a:lnTo>
                  <a:lnTo>
                    <a:pt x="15470" y="990266"/>
                  </a:lnTo>
                  <a:lnTo>
                    <a:pt x="8759" y="1037369"/>
                  </a:lnTo>
                  <a:lnTo>
                    <a:pt x="3918" y="1085049"/>
                  </a:lnTo>
                  <a:lnTo>
                    <a:pt x="985" y="1133269"/>
                  </a:lnTo>
                  <a:lnTo>
                    <a:pt x="0" y="1181991"/>
                  </a:lnTo>
                  <a:lnTo>
                    <a:pt x="0" y="5909839"/>
                  </a:lnTo>
                  <a:lnTo>
                    <a:pt x="985" y="5958561"/>
                  </a:lnTo>
                  <a:lnTo>
                    <a:pt x="3918" y="6006781"/>
                  </a:lnTo>
                  <a:lnTo>
                    <a:pt x="8759" y="6054461"/>
                  </a:lnTo>
                  <a:lnTo>
                    <a:pt x="15470" y="6101564"/>
                  </a:lnTo>
                  <a:lnTo>
                    <a:pt x="24013" y="6148052"/>
                  </a:lnTo>
                  <a:lnTo>
                    <a:pt x="34351" y="6193886"/>
                  </a:lnTo>
                  <a:lnTo>
                    <a:pt x="46446" y="6239028"/>
                  </a:lnTo>
                  <a:lnTo>
                    <a:pt x="60258" y="6283440"/>
                  </a:lnTo>
                  <a:lnTo>
                    <a:pt x="75751" y="6327085"/>
                  </a:lnTo>
                  <a:lnTo>
                    <a:pt x="92886" y="6369924"/>
                  </a:lnTo>
                  <a:lnTo>
                    <a:pt x="111626" y="6411919"/>
                  </a:lnTo>
                  <a:lnTo>
                    <a:pt x="131931" y="6453033"/>
                  </a:lnTo>
                  <a:lnTo>
                    <a:pt x="153765" y="6493226"/>
                  </a:lnTo>
                  <a:lnTo>
                    <a:pt x="177089" y="6532462"/>
                  </a:lnTo>
                  <a:lnTo>
                    <a:pt x="201865" y="6570702"/>
                  </a:lnTo>
                  <a:lnTo>
                    <a:pt x="228055" y="6607908"/>
                  </a:lnTo>
                  <a:lnTo>
                    <a:pt x="255621" y="6644043"/>
                  </a:lnTo>
                  <a:lnTo>
                    <a:pt x="284526" y="6679067"/>
                  </a:lnTo>
                  <a:lnTo>
                    <a:pt x="314730" y="6712943"/>
                  </a:lnTo>
                  <a:lnTo>
                    <a:pt x="346196" y="6745634"/>
                  </a:lnTo>
                  <a:lnTo>
                    <a:pt x="378887" y="6777100"/>
                  </a:lnTo>
                  <a:lnTo>
                    <a:pt x="412763" y="6807305"/>
                  </a:lnTo>
                  <a:lnTo>
                    <a:pt x="447787" y="6836209"/>
                  </a:lnTo>
                  <a:lnTo>
                    <a:pt x="483922" y="6863775"/>
                  </a:lnTo>
                  <a:lnTo>
                    <a:pt x="521128" y="6889965"/>
                  </a:lnTo>
                  <a:lnTo>
                    <a:pt x="559368" y="6914742"/>
                  </a:lnTo>
                  <a:lnTo>
                    <a:pt x="598604" y="6938066"/>
                  </a:lnTo>
                  <a:lnTo>
                    <a:pt x="638797" y="6959899"/>
                  </a:lnTo>
                  <a:lnTo>
                    <a:pt x="679911" y="6980205"/>
                  </a:lnTo>
                  <a:lnTo>
                    <a:pt x="721906" y="6998944"/>
                  </a:lnTo>
                  <a:lnTo>
                    <a:pt x="764745" y="7016079"/>
                  </a:lnTo>
                  <a:lnTo>
                    <a:pt x="808389" y="7031572"/>
                  </a:lnTo>
                  <a:lnTo>
                    <a:pt x="852802" y="7045385"/>
                  </a:lnTo>
                  <a:lnTo>
                    <a:pt x="897944" y="7057479"/>
                  </a:lnTo>
                  <a:lnTo>
                    <a:pt x="943777" y="7067817"/>
                  </a:lnTo>
                  <a:lnTo>
                    <a:pt x="990265" y="7076361"/>
                  </a:lnTo>
                  <a:lnTo>
                    <a:pt x="1037368" y="7083072"/>
                  </a:lnTo>
                  <a:lnTo>
                    <a:pt x="1085048" y="7087913"/>
                  </a:lnTo>
                  <a:lnTo>
                    <a:pt x="1133268" y="7090845"/>
                  </a:lnTo>
                  <a:lnTo>
                    <a:pt x="1181990" y="7091831"/>
                  </a:lnTo>
                  <a:lnTo>
                    <a:pt x="11121777" y="7091831"/>
                  </a:lnTo>
                  <a:lnTo>
                    <a:pt x="11170498" y="7090845"/>
                  </a:lnTo>
                  <a:lnTo>
                    <a:pt x="11218718" y="7087913"/>
                  </a:lnTo>
                  <a:lnTo>
                    <a:pt x="11266398" y="7083072"/>
                  </a:lnTo>
                  <a:lnTo>
                    <a:pt x="11313501" y="7076361"/>
                  </a:lnTo>
                  <a:lnTo>
                    <a:pt x="11359988" y="7067817"/>
                  </a:lnTo>
                  <a:lnTo>
                    <a:pt x="11405822" y="7057479"/>
                  </a:lnTo>
                  <a:lnTo>
                    <a:pt x="11450964" y="7045385"/>
                  </a:lnTo>
                  <a:lnTo>
                    <a:pt x="11495376" y="7031572"/>
                  </a:lnTo>
                  <a:lnTo>
                    <a:pt x="11539021" y="7016079"/>
                  </a:lnTo>
                  <a:lnTo>
                    <a:pt x="11581860" y="6998944"/>
                  </a:lnTo>
                  <a:lnTo>
                    <a:pt x="11623855" y="6980205"/>
                  </a:lnTo>
                  <a:lnTo>
                    <a:pt x="11664968" y="6959899"/>
                  </a:lnTo>
                  <a:lnTo>
                    <a:pt x="11705162" y="6938066"/>
                  </a:lnTo>
                  <a:lnTo>
                    <a:pt x="11744397" y="6914742"/>
                  </a:lnTo>
                  <a:lnTo>
                    <a:pt x="11782637" y="6889965"/>
                  </a:lnTo>
                  <a:lnTo>
                    <a:pt x="11819843" y="6863775"/>
                  </a:lnTo>
                  <a:lnTo>
                    <a:pt x="11855978" y="6836209"/>
                  </a:lnTo>
                  <a:lnTo>
                    <a:pt x="11891002" y="6807305"/>
                  </a:lnTo>
                  <a:lnTo>
                    <a:pt x="11924878" y="6777100"/>
                  </a:lnTo>
                  <a:lnTo>
                    <a:pt x="11957569" y="6745634"/>
                  </a:lnTo>
                  <a:lnTo>
                    <a:pt x="11989035" y="6712943"/>
                  </a:lnTo>
                  <a:lnTo>
                    <a:pt x="12019239" y="6679067"/>
                  </a:lnTo>
                  <a:lnTo>
                    <a:pt x="12048144" y="6644043"/>
                  </a:lnTo>
                  <a:lnTo>
                    <a:pt x="12075710" y="6607908"/>
                  </a:lnTo>
                  <a:lnTo>
                    <a:pt x="12101900" y="6570702"/>
                  </a:lnTo>
                  <a:lnTo>
                    <a:pt x="12126676" y="6532462"/>
                  </a:lnTo>
                  <a:lnTo>
                    <a:pt x="12150000" y="6493226"/>
                  </a:lnTo>
                  <a:lnTo>
                    <a:pt x="12171834" y="6453033"/>
                  </a:lnTo>
                  <a:lnTo>
                    <a:pt x="12192140" y="6411919"/>
                  </a:lnTo>
                  <a:lnTo>
                    <a:pt x="12210879" y="6369924"/>
                  </a:lnTo>
                  <a:lnTo>
                    <a:pt x="12228014" y="6327085"/>
                  </a:lnTo>
                  <a:lnTo>
                    <a:pt x="12243507" y="6283440"/>
                  </a:lnTo>
                  <a:lnTo>
                    <a:pt x="12257320" y="6239028"/>
                  </a:lnTo>
                  <a:lnTo>
                    <a:pt x="12269414" y="6193886"/>
                  </a:lnTo>
                  <a:lnTo>
                    <a:pt x="12279752" y="6148052"/>
                  </a:lnTo>
                  <a:lnTo>
                    <a:pt x="12288296" y="6101564"/>
                  </a:lnTo>
                  <a:lnTo>
                    <a:pt x="12295007" y="6054461"/>
                  </a:lnTo>
                  <a:lnTo>
                    <a:pt x="12299848" y="6006781"/>
                  </a:lnTo>
                  <a:lnTo>
                    <a:pt x="12302780" y="5958561"/>
                  </a:lnTo>
                  <a:lnTo>
                    <a:pt x="12303766" y="5909839"/>
                  </a:lnTo>
                  <a:lnTo>
                    <a:pt x="12303766" y="1181991"/>
                  </a:lnTo>
                  <a:lnTo>
                    <a:pt x="12302780" y="1133269"/>
                  </a:lnTo>
                  <a:lnTo>
                    <a:pt x="12299848" y="1085049"/>
                  </a:lnTo>
                  <a:lnTo>
                    <a:pt x="12295007" y="1037369"/>
                  </a:lnTo>
                  <a:lnTo>
                    <a:pt x="12288296" y="990266"/>
                  </a:lnTo>
                  <a:lnTo>
                    <a:pt x="12279752" y="943778"/>
                  </a:lnTo>
                  <a:lnTo>
                    <a:pt x="12269414" y="897945"/>
                  </a:lnTo>
                  <a:lnTo>
                    <a:pt x="12257320" y="852802"/>
                  </a:lnTo>
                  <a:lnTo>
                    <a:pt x="12243507" y="808390"/>
                  </a:lnTo>
                  <a:lnTo>
                    <a:pt x="12228014" y="764745"/>
                  </a:lnTo>
                  <a:lnTo>
                    <a:pt x="12210879" y="721906"/>
                  </a:lnTo>
                  <a:lnTo>
                    <a:pt x="12192140" y="679911"/>
                  </a:lnTo>
                  <a:lnTo>
                    <a:pt x="12171834" y="638798"/>
                  </a:lnTo>
                  <a:lnTo>
                    <a:pt x="12150000" y="598604"/>
                  </a:lnTo>
                  <a:lnTo>
                    <a:pt x="12126676" y="559368"/>
                  </a:lnTo>
                  <a:lnTo>
                    <a:pt x="12101900" y="521128"/>
                  </a:lnTo>
                  <a:lnTo>
                    <a:pt x="12075710" y="483922"/>
                  </a:lnTo>
                  <a:lnTo>
                    <a:pt x="12048144" y="447788"/>
                  </a:lnTo>
                  <a:lnTo>
                    <a:pt x="12019239" y="412763"/>
                  </a:lnTo>
                  <a:lnTo>
                    <a:pt x="11989035" y="378887"/>
                  </a:lnTo>
                  <a:lnTo>
                    <a:pt x="11957569" y="346197"/>
                  </a:lnTo>
                  <a:lnTo>
                    <a:pt x="11924878" y="314730"/>
                  </a:lnTo>
                  <a:lnTo>
                    <a:pt x="11891002" y="284526"/>
                  </a:lnTo>
                  <a:lnTo>
                    <a:pt x="11855978" y="255621"/>
                  </a:lnTo>
                  <a:lnTo>
                    <a:pt x="11819843" y="228055"/>
                  </a:lnTo>
                  <a:lnTo>
                    <a:pt x="11782637" y="201865"/>
                  </a:lnTo>
                  <a:lnTo>
                    <a:pt x="11744397" y="177089"/>
                  </a:lnTo>
                  <a:lnTo>
                    <a:pt x="11705162" y="153765"/>
                  </a:lnTo>
                  <a:lnTo>
                    <a:pt x="11664968" y="131931"/>
                  </a:lnTo>
                  <a:lnTo>
                    <a:pt x="11623855" y="111626"/>
                  </a:lnTo>
                  <a:lnTo>
                    <a:pt x="11581860" y="92886"/>
                  </a:lnTo>
                  <a:lnTo>
                    <a:pt x="11539021" y="75751"/>
                  </a:lnTo>
                  <a:lnTo>
                    <a:pt x="11495376" y="60258"/>
                  </a:lnTo>
                  <a:lnTo>
                    <a:pt x="11450964" y="46446"/>
                  </a:lnTo>
                  <a:lnTo>
                    <a:pt x="11405822" y="34351"/>
                  </a:lnTo>
                  <a:lnTo>
                    <a:pt x="11359988" y="24013"/>
                  </a:lnTo>
                  <a:lnTo>
                    <a:pt x="11313501" y="15470"/>
                  </a:lnTo>
                  <a:lnTo>
                    <a:pt x="11266398" y="8759"/>
                  </a:lnTo>
                  <a:lnTo>
                    <a:pt x="11218718" y="3918"/>
                  </a:lnTo>
                  <a:lnTo>
                    <a:pt x="11170498" y="985"/>
                  </a:lnTo>
                  <a:lnTo>
                    <a:pt x="11121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8070" y="2312582"/>
              <a:ext cx="12304395" cy="7092315"/>
            </a:xfrm>
            <a:custGeom>
              <a:avLst/>
              <a:gdLst/>
              <a:ahLst/>
              <a:cxnLst/>
              <a:rect l="l" t="t" r="r" b="b"/>
              <a:pathLst>
                <a:path w="12304394" h="7092315">
                  <a:moveTo>
                    <a:pt x="0" y="1181992"/>
                  </a:moveTo>
                  <a:lnTo>
                    <a:pt x="985" y="1133270"/>
                  </a:lnTo>
                  <a:lnTo>
                    <a:pt x="3918" y="1085050"/>
                  </a:lnTo>
                  <a:lnTo>
                    <a:pt x="8759" y="1037369"/>
                  </a:lnTo>
                  <a:lnTo>
                    <a:pt x="15470" y="990266"/>
                  </a:lnTo>
                  <a:lnTo>
                    <a:pt x="24013" y="943779"/>
                  </a:lnTo>
                  <a:lnTo>
                    <a:pt x="34351" y="897945"/>
                  </a:lnTo>
                  <a:lnTo>
                    <a:pt x="46446" y="852803"/>
                  </a:lnTo>
                  <a:lnTo>
                    <a:pt x="60258" y="808391"/>
                  </a:lnTo>
                  <a:lnTo>
                    <a:pt x="75751" y="764746"/>
                  </a:lnTo>
                  <a:lnTo>
                    <a:pt x="92886" y="721907"/>
                  </a:lnTo>
                  <a:lnTo>
                    <a:pt x="111626" y="679912"/>
                  </a:lnTo>
                  <a:lnTo>
                    <a:pt x="131931" y="638798"/>
                  </a:lnTo>
                  <a:lnTo>
                    <a:pt x="153765" y="598604"/>
                  </a:lnTo>
                  <a:lnTo>
                    <a:pt x="177089" y="559369"/>
                  </a:lnTo>
                  <a:lnTo>
                    <a:pt x="201865" y="521129"/>
                  </a:lnTo>
                  <a:lnTo>
                    <a:pt x="228055" y="483922"/>
                  </a:lnTo>
                  <a:lnTo>
                    <a:pt x="255621" y="447788"/>
                  </a:lnTo>
                  <a:lnTo>
                    <a:pt x="284526" y="412764"/>
                  </a:lnTo>
                  <a:lnTo>
                    <a:pt x="314730" y="378887"/>
                  </a:lnTo>
                  <a:lnTo>
                    <a:pt x="346197" y="346197"/>
                  </a:lnTo>
                  <a:lnTo>
                    <a:pt x="378887" y="314731"/>
                  </a:lnTo>
                  <a:lnTo>
                    <a:pt x="412763" y="284526"/>
                  </a:lnTo>
                  <a:lnTo>
                    <a:pt x="447788" y="255622"/>
                  </a:lnTo>
                  <a:lnTo>
                    <a:pt x="483922" y="228055"/>
                  </a:lnTo>
                  <a:lnTo>
                    <a:pt x="521128" y="201865"/>
                  </a:lnTo>
                  <a:lnTo>
                    <a:pt x="559368" y="177089"/>
                  </a:lnTo>
                  <a:lnTo>
                    <a:pt x="598604" y="153765"/>
                  </a:lnTo>
                  <a:lnTo>
                    <a:pt x="638798" y="131931"/>
                  </a:lnTo>
                  <a:lnTo>
                    <a:pt x="679911" y="111626"/>
                  </a:lnTo>
                  <a:lnTo>
                    <a:pt x="721906" y="92886"/>
                  </a:lnTo>
                  <a:lnTo>
                    <a:pt x="764745" y="75751"/>
                  </a:lnTo>
                  <a:lnTo>
                    <a:pt x="808390" y="60258"/>
                  </a:lnTo>
                  <a:lnTo>
                    <a:pt x="852802" y="46446"/>
                  </a:lnTo>
                  <a:lnTo>
                    <a:pt x="897944" y="34351"/>
                  </a:lnTo>
                  <a:lnTo>
                    <a:pt x="943778" y="24013"/>
                  </a:lnTo>
                  <a:lnTo>
                    <a:pt x="990265" y="15470"/>
                  </a:lnTo>
                  <a:lnTo>
                    <a:pt x="1037368" y="8759"/>
                  </a:lnTo>
                  <a:lnTo>
                    <a:pt x="1085049" y="3918"/>
                  </a:lnTo>
                  <a:lnTo>
                    <a:pt x="1133269" y="985"/>
                  </a:lnTo>
                  <a:lnTo>
                    <a:pt x="1181991" y="0"/>
                  </a:lnTo>
                  <a:lnTo>
                    <a:pt x="11121778" y="0"/>
                  </a:lnTo>
                  <a:lnTo>
                    <a:pt x="11170499" y="985"/>
                  </a:lnTo>
                  <a:lnTo>
                    <a:pt x="11218719" y="3918"/>
                  </a:lnTo>
                  <a:lnTo>
                    <a:pt x="11266400" y="8759"/>
                  </a:lnTo>
                  <a:lnTo>
                    <a:pt x="11313503" y="15470"/>
                  </a:lnTo>
                  <a:lnTo>
                    <a:pt x="11359990" y="24013"/>
                  </a:lnTo>
                  <a:lnTo>
                    <a:pt x="11405824" y="34351"/>
                  </a:lnTo>
                  <a:lnTo>
                    <a:pt x="11450966" y="46446"/>
                  </a:lnTo>
                  <a:lnTo>
                    <a:pt x="11495378" y="60258"/>
                  </a:lnTo>
                  <a:lnTo>
                    <a:pt x="11539023" y="75751"/>
                  </a:lnTo>
                  <a:lnTo>
                    <a:pt x="11581861" y="92886"/>
                  </a:lnTo>
                  <a:lnTo>
                    <a:pt x="11623857" y="111626"/>
                  </a:lnTo>
                  <a:lnTo>
                    <a:pt x="11664970" y="131931"/>
                  </a:lnTo>
                  <a:lnTo>
                    <a:pt x="11705164" y="153765"/>
                  </a:lnTo>
                  <a:lnTo>
                    <a:pt x="11744400" y="177089"/>
                  </a:lnTo>
                  <a:lnTo>
                    <a:pt x="11782640" y="201865"/>
                  </a:lnTo>
                  <a:lnTo>
                    <a:pt x="11819846" y="228055"/>
                  </a:lnTo>
                  <a:lnTo>
                    <a:pt x="11855980" y="255622"/>
                  </a:lnTo>
                  <a:lnTo>
                    <a:pt x="11891004" y="284526"/>
                  </a:lnTo>
                  <a:lnTo>
                    <a:pt x="11924880" y="314731"/>
                  </a:lnTo>
                  <a:lnTo>
                    <a:pt x="11957571" y="346197"/>
                  </a:lnTo>
                  <a:lnTo>
                    <a:pt x="11989037" y="378887"/>
                  </a:lnTo>
                  <a:lnTo>
                    <a:pt x="12019242" y="412764"/>
                  </a:lnTo>
                  <a:lnTo>
                    <a:pt x="12048146" y="447788"/>
                  </a:lnTo>
                  <a:lnTo>
                    <a:pt x="12075712" y="483922"/>
                  </a:lnTo>
                  <a:lnTo>
                    <a:pt x="12101902" y="521129"/>
                  </a:lnTo>
                  <a:lnTo>
                    <a:pt x="12126678" y="559369"/>
                  </a:lnTo>
                  <a:lnTo>
                    <a:pt x="12150002" y="598604"/>
                  </a:lnTo>
                  <a:lnTo>
                    <a:pt x="12171836" y="638798"/>
                  </a:lnTo>
                  <a:lnTo>
                    <a:pt x="12192142" y="679912"/>
                  </a:lnTo>
                  <a:lnTo>
                    <a:pt x="12210881" y="721907"/>
                  </a:lnTo>
                  <a:lnTo>
                    <a:pt x="12228016" y="764746"/>
                  </a:lnTo>
                  <a:lnTo>
                    <a:pt x="12243509" y="808391"/>
                  </a:lnTo>
                  <a:lnTo>
                    <a:pt x="12257322" y="852803"/>
                  </a:lnTo>
                  <a:lnTo>
                    <a:pt x="12269416" y="897945"/>
                  </a:lnTo>
                  <a:lnTo>
                    <a:pt x="12279754" y="943779"/>
                  </a:lnTo>
                  <a:lnTo>
                    <a:pt x="12288297" y="990266"/>
                  </a:lnTo>
                  <a:lnTo>
                    <a:pt x="12295009" y="1037369"/>
                  </a:lnTo>
                  <a:lnTo>
                    <a:pt x="12299849" y="1085050"/>
                  </a:lnTo>
                  <a:lnTo>
                    <a:pt x="12302782" y="1133270"/>
                  </a:lnTo>
                  <a:lnTo>
                    <a:pt x="12303768" y="1181992"/>
                  </a:lnTo>
                  <a:lnTo>
                    <a:pt x="12303768" y="5909840"/>
                  </a:lnTo>
                  <a:lnTo>
                    <a:pt x="12302782" y="5958561"/>
                  </a:lnTo>
                  <a:lnTo>
                    <a:pt x="12299849" y="6006781"/>
                  </a:lnTo>
                  <a:lnTo>
                    <a:pt x="12295009" y="6054462"/>
                  </a:lnTo>
                  <a:lnTo>
                    <a:pt x="12288297" y="6101565"/>
                  </a:lnTo>
                  <a:lnTo>
                    <a:pt x="12279754" y="6148052"/>
                  </a:lnTo>
                  <a:lnTo>
                    <a:pt x="12269416" y="6193886"/>
                  </a:lnTo>
                  <a:lnTo>
                    <a:pt x="12257322" y="6239028"/>
                  </a:lnTo>
                  <a:lnTo>
                    <a:pt x="12243509" y="6283440"/>
                  </a:lnTo>
                  <a:lnTo>
                    <a:pt x="12228016" y="6327085"/>
                  </a:lnTo>
                  <a:lnTo>
                    <a:pt x="12210881" y="6369924"/>
                  </a:lnTo>
                  <a:lnTo>
                    <a:pt x="12192142" y="6411919"/>
                  </a:lnTo>
                  <a:lnTo>
                    <a:pt x="12171836" y="6453033"/>
                  </a:lnTo>
                  <a:lnTo>
                    <a:pt x="12150002" y="6493227"/>
                  </a:lnTo>
                  <a:lnTo>
                    <a:pt x="12126678" y="6532462"/>
                  </a:lnTo>
                  <a:lnTo>
                    <a:pt x="12101902" y="6570702"/>
                  </a:lnTo>
                  <a:lnTo>
                    <a:pt x="12075712" y="6607909"/>
                  </a:lnTo>
                  <a:lnTo>
                    <a:pt x="12048146" y="6644043"/>
                  </a:lnTo>
                  <a:lnTo>
                    <a:pt x="12019242" y="6679067"/>
                  </a:lnTo>
                  <a:lnTo>
                    <a:pt x="11989037" y="6712944"/>
                  </a:lnTo>
                  <a:lnTo>
                    <a:pt x="11957571" y="6745634"/>
                  </a:lnTo>
                  <a:lnTo>
                    <a:pt x="11924880" y="6777101"/>
                  </a:lnTo>
                  <a:lnTo>
                    <a:pt x="11891004" y="6807305"/>
                  </a:lnTo>
                  <a:lnTo>
                    <a:pt x="11855980" y="6836209"/>
                  </a:lnTo>
                  <a:lnTo>
                    <a:pt x="11819846" y="6863776"/>
                  </a:lnTo>
                  <a:lnTo>
                    <a:pt x="11782640" y="6889966"/>
                  </a:lnTo>
                  <a:lnTo>
                    <a:pt x="11744400" y="6914742"/>
                  </a:lnTo>
                  <a:lnTo>
                    <a:pt x="11705164" y="6938066"/>
                  </a:lnTo>
                  <a:lnTo>
                    <a:pt x="11664970" y="6959900"/>
                  </a:lnTo>
                  <a:lnTo>
                    <a:pt x="11623857" y="6980205"/>
                  </a:lnTo>
                  <a:lnTo>
                    <a:pt x="11581861" y="6998945"/>
                  </a:lnTo>
                  <a:lnTo>
                    <a:pt x="11539023" y="7016080"/>
                  </a:lnTo>
                  <a:lnTo>
                    <a:pt x="11495378" y="7031573"/>
                  </a:lnTo>
                  <a:lnTo>
                    <a:pt x="11450966" y="7045385"/>
                  </a:lnTo>
                  <a:lnTo>
                    <a:pt x="11405824" y="7057480"/>
                  </a:lnTo>
                  <a:lnTo>
                    <a:pt x="11359990" y="7067818"/>
                  </a:lnTo>
                  <a:lnTo>
                    <a:pt x="11313503" y="7076361"/>
                  </a:lnTo>
                  <a:lnTo>
                    <a:pt x="11266400" y="7083073"/>
                  </a:lnTo>
                  <a:lnTo>
                    <a:pt x="11218719" y="7087913"/>
                  </a:lnTo>
                  <a:lnTo>
                    <a:pt x="11170499" y="7090846"/>
                  </a:lnTo>
                  <a:lnTo>
                    <a:pt x="11121778" y="7091832"/>
                  </a:lnTo>
                  <a:lnTo>
                    <a:pt x="1181991" y="7091832"/>
                  </a:lnTo>
                  <a:lnTo>
                    <a:pt x="1133269" y="7090846"/>
                  </a:lnTo>
                  <a:lnTo>
                    <a:pt x="1085049" y="7087913"/>
                  </a:lnTo>
                  <a:lnTo>
                    <a:pt x="1037368" y="7083073"/>
                  </a:lnTo>
                  <a:lnTo>
                    <a:pt x="990265" y="7076361"/>
                  </a:lnTo>
                  <a:lnTo>
                    <a:pt x="943778" y="7067818"/>
                  </a:lnTo>
                  <a:lnTo>
                    <a:pt x="897944" y="7057480"/>
                  </a:lnTo>
                  <a:lnTo>
                    <a:pt x="852802" y="7045385"/>
                  </a:lnTo>
                  <a:lnTo>
                    <a:pt x="808390" y="7031573"/>
                  </a:lnTo>
                  <a:lnTo>
                    <a:pt x="764745" y="7016080"/>
                  </a:lnTo>
                  <a:lnTo>
                    <a:pt x="721906" y="6998945"/>
                  </a:lnTo>
                  <a:lnTo>
                    <a:pt x="679911" y="6980205"/>
                  </a:lnTo>
                  <a:lnTo>
                    <a:pt x="638798" y="6959900"/>
                  </a:lnTo>
                  <a:lnTo>
                    <a:pt x="598604" y="6938066"/>
                  </a:lnTo>
                  <a:lnTo>
                    <a:pt x="559368" y="6914742"/>
                  </a:lnTo>
                  <a:lnTo>
                    <a:pt x="521128" y="6889966"/>
                  </a:lnTo>
                  <a:lnTo>
                    <a:pt x="483922" y="6863776"/>
                  </a:lnTo>
                  <a:lnTo>
                    <a:pt x="447788" y="6836209"/>
                  </a:lnTo>
                  <a:lnTo>
                    <a:pt x="412763" y="6807305"/>
                  </a:lnTo>
                  <a:lnTo>
                    <a:pt x="378887" y="6777101"/>
                  </a:lnTo>
                  <a:lnTo>
                    <a:pt x="346197" y="6745634"/>
                  </a:lnTo>
                  <a:lnTo>
                    <a:pt x="314730" y="6712944"/>
                  </a:lnTo>
                  <a:lnTo>
                    <a:pt x="284526" y="6679067"/>
                  </a:lnTo>
                  <a:lnTo>
                    <a:pt x="255621" y="6644043"/>
                  </a:lnTo>
                  <a:lnTo>
                    <a:pt x="228055" y="6607909"/>
                  </a:lnTo>
                  <a:lnTo>
                    <a:pt x="201865" y="6570702"/>
                  </a:lnTo>
                  <a:lnTo>
                    <a:pt x="177089" y="6532462"/>
                  </a:lnTo>
                  <a:lnTo>
                    <a:pt x="153765" y="6493227"/>
                  </a:lnTo>
                  <a:lnTo>
                    <a:pt x="131931" y="6453033"/>
                  </a:lnTo>
                  <a:lnTo>
                    <a:pt x="111626" y="6411919"/>
                  </a:lnTo>
                  <a:lnTo>
                    <a:pt x="92886" y="6369924"/>
                  </a:lnTo>
                  <a:lnTo>
                    <a:pt x="75751" y="6327085"/>
                  </a:lnTo>
                  <a:lnTo>
                    <a:pt x="60258" y="6283440"/>
                  </a:lnTo>
                  <a:lnTo>
                    <a:pt x="46446" y="6239028"/>
                  </a:lnTo>
                  <a:lnTo>
                    <a:pt x="34351" y="6193886"/>
                  </a:lnTo>
                  <a:lnTo>
                    <a:pt x="24013" y="6148052"/>
                  </a:lnTo>
                  <a:lnTo>
                    <a:pt x="15470" y="6101565"/>
                  </a:lnTo>
                  <a:lnTo>
                    <a:pt x="8759" y="6054462"/>
                  </a:lnTo>
                  <a:lnTo>
                    <a:pt x="3918" y="6006781"/>
                  </a:lnTo>
                  <a:lnTo>
                    <a:pt x="985" y="5958561"/>
                  </a:lnTo>
                  <a:lnTo>
                    <a:pt x="0" y="5909840"/>
                  </a:lnTo>
                  <a:lnTo>
                    <a:pt x="0" y="1181992"/>
                  </a:lnTo>
                  <a:close/>
                </a:path>
              </a:pathLst>
            </a:custGeom>
            <a:ln w="38100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3224" y="3345980"/>
              <a:ext cx="2237482" cy="2200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87692" y="3731030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5"/>
                  </a:lnTo>
                  <a:lnTo>
                    <a:pt x="221617" y="158054"/>
                  </a:lnTo>
                  <a:lnTo>
                    <a:pt x="188732" y="188732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5"/>
                  </a:lnTo>
                  <a:lnTo>
                    <a:pt x="80498" y="332260"/>
                  </a:lnTo>
                  <a:lnTo>
                    <a:pt x="59889" y="372722"/>
                  </a:lnTo>
                  <a:lnTo>
                    <a:pt x="42109" y="414767"/>
                  </a:lnTo>
                  <a:lnTo>
                    <a:pt x="27282" y="458270"/>
                  </a:lnTo>
                  <a:lnTo>
                    <a:pt x="15533" y="503107"/>
                  </a:lnTo>
                  <a:lnTo>
                    <a:pt x="6986" y="549153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4" y="1228860"/>
                  </a:lnTo>
                  <a:lnTo>
                    <a:pt x="956486" y="1208250"/>
                  </a:lnTo>
                  <a:lnTo>
                    <a:pt x="995241" y="1184937"/>
                  </a:lnTo>
                  <a:lnTo>
                    <a:pt x="1032163" y="1159044"/>
                  </a:lnTo>
                  <a:lnTo>
                    <a:pt x="1067129" y="1130695"/>
                  </a:lnTo>
                  <a:lnTo>
                    <a:pt x="1100013" y="1100017"/>
                  </a:lnTo>
                  <a:lnTo>
                    <a:pt x="1130692" y="1067132"/>
                  </a:lnTo>
                  <a:lnTo>
                    <a:pt x="1159040" y="1032166"/>
                  </a:lnTo>
                  <a:lnTo>
                    <a:pt x="1184933" y="995243"/>
                  </a:lnTo>
                  <a:lnTo>
                    <a:pt x="1208247" y="956489"/>
                  </a:lnTo>
                  <a:lnTo>
                    <a:pt x="1228856" y="916027"/>
                  </a:lnTo>
                  <a:lnTo>
                    <a:pt x="1246637" y="873982"/>
                  </a:lnTo>
                  <a:lnTo>
                    <a:pt x="1261464" y="830479"/>
                  </a:lnTo>
                  <a:lnTo>
                    <a:pt x="1273213" y="785642"/>
                  </a:lnTo>
                  <a:lnTo>
                    <a:pt x="1281759" y="739596"/>
                  </a:lnTo>
                  <a:lnTo>
                    <a:pt x="1286979" y="692465"/>
                  </a:lnTo>
                  <a:lnTo>
                    <a:pt x="1288746" y="644375"/>
                  </a:lnTo>
                  <a:lnTo>
                    <a:pt x="1286979" y="596284"/>
                  </a:lnTo>
                  <a:lnTo>
                    <a:pt x="1281759" y="549153"/>
                  </a:lnTo>
                  <a:lnTo>
                    <a:pt x="1273213" y="503107"/>
                  </a:lnTo>
                  <a:lnTo>
                    <a:pt x="1261464" y="458270"/>
                  </a:lnTo>
                  <a:lnTo>
                    <a:pt x="1246637" y="414767"/>
                  </a:lnTo>
                  <a:lnTo>
                    <a:pt x="1228856" y="372722"/>
                  </a:lnTo>
                  <a:lnTo>
                    <a:pt x="1208247" y="332260"/>
                  </a:lnTo>
                  <a:lnTo>
                    <a:pt x="1184933" y="293505"/>
                  </a:lnTo>
                  <a:lnTo>
                    <a:pt x="1159040" y="256583"/>
                  </a:lnTo>
                  <a:lnTo>
                    <a:pt x="1130692" y="221617"/>
                  </a:lnTo>
                  <a:lnTo>
                    <a:pt x="1100013" y="188732"/>
                  </a:lnTo>
                  <a:lnTo>
                    <a:pt x="1067129" y="158054"/>
                  </a:lnTo>
                  <a:lnTo>
                    <a:pt x="1032163" y="129705"/>
                  </a:lnTo>
                  <a:lnTo>
                    <a:pt x="995241" y="103812"/>
                  </a:lnTo>
                  <a:lnTo>
                    <a:pt x="956486" y="80499"/>
                  </a:lnTo>
                  <a:lnTo>
                    <a:pt x="916024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2755" y="3856897"/>
              <a:ext cx="1178619" cy="1178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3223" y="6597172"/>
              <a:ext cx="2237482" cy="22004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87692" y="698222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6"/>
                  </a:lnTo>
                  <a:lnTo>
                    <a:pt x="221617" y="158054"/>
                  </a:lnTo>
                  <a:lnTo>
                    <a:pt x="188732" y="188733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6"/>
                  </a:lnTo>
                  <a:lnTo>
                    <a:pt x="80498" y="332260"/>
                  </a:lnTo>
                  <a:lnTo>
                    <a:pt x="59889" y="372723"/>
                  </a:lnTo>
                  <a:lnTo>
                    <a:pt x="42109" y="414767"/>
                  </a:lnTo>
                  <a:lnTo>
                    <a:pt x="27282" y="458271"/>
                  </a:lnTo>
                  <a:lnTo>
                    <a:pt x="15533" y="503108"/>
                  </a:lnTo>
                  <a:lnTo>
                    <a:pt x="6986" y="549154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5" y="1228860"/>
                  </a:lnTo>
                  <a:lnTo>
                    <a:pt x="956487" y="1208250"/>
                  </a:lnTo>
                  <a:lnTo>
                    <a:pt x="995242" y="1184937"/>
                  </a:lnTo>
                  <a:lnTo>
                    <a:pt x="1032164" y="1159044"/>
                  </a:lnTo>
                  <a:lnTo>
                    <a:pt x="1067130" y="1130695"/>
                  </a:lnTo>
                  <a:lnTo>
                    <a:pt x="1100015" y="1100017"/>
                  </a:lnTo>
                  <a:lnTo>
                    <a:pt x="1130693" y="1067132"/>
                  </a:lnTo>
                  <a:lnTo>
                    <a:pt x="1159042" y="1032166"/>
                  </a:lnTo>
                  <a:lnTo>
                    <a:pt x="1184935" y="995243"/>
                  </a:lnTo>
                  <a:lnTo>
                    <a:pt x="1208248" y="956489"/>
                  </a:lnTo>
                  <a:lnTo>
                    <a:pt x="1228858" y="916027"/>
                  </a:lnTo>
                  <a:lnTo>
                    <a:pt x="1246638" y="873982"/>
                  </a:lnTo>
                  <a:lnTo>
                    <a:pt x="1261465" y="830479"/>
                  </a:lnTo>
                  <a:lnTo>
                    <a:pt x="1273214" y="785642"/>
                  </a:lnTo>
                  <a:lnTo>
                    <a:pt x="1281761" y="739596"/>
                  </a:lnTo>
                  <a:lnTo>
                    <a:pt x="1286980" y="692465"/>
                  </a:lnTo>
                  <a:lnTo>
                    <a:pt x="1288747" y="644375"/>
                  </a:lnTo>
                  <a:lnTo>
                    <a:pt x="1286980" y="596284"/>
                  </a:lnTo>
                  <a:lnTo>
                    <a:pt x="1281761" y="549154"/>
                  </a:lnTo>
                  <a:lnTo>
                    <a:pt x="1273214" y="503108"/>
                  </a:lnTo>
                  <a:lnTo>
                    <a:pt x="1261465" y="458271"/>
                  </a:lnTo>
                  <a:lnTo>
                    <a:pt x="1246638" y="414767"/>
                  </a:lnTo>
                  <a:lnTo>
                    <a:pt x="1228858" y="372723"/>
                  </a:lnTo>
                  <a:lnTo>
                    <a:pt x="1208248" y="332260"/>
                  </a:lnTo>
                  <a:lnTo>
                    <a:pt x="1184935" y="293506"/>
                  </a:lnTo>
                  <a:lnTo>
                    <a:pt x="1159042" y="256583"/>
                  </a:lnTo>
                  <a:lnTo>
                    <a:pt x="1130693" y="221617"/>
                  </a:lnTo>
                  <a:lnTo>
                    <a:pt x="1100015" y="188733"/>
                  </a:lnTo>
                  <a:lnTo>
                    <a:pt x="1067130" y="158054"/>
                  </a:lnTo>
                  <a:lnTo>
                    <a:pt x="1032164" y="129706"/>
                  </a:lnTo>
                  <a:lnTo>
                    <a:pt x="995242" y="103812"/>
                  </a:lnTo>
                  <a:lnTo>
                    <a:pt x="956487" y="80499"/>
                  </a:lnTo>
                  <a:lnTo>
                    <a:pt x="916025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2755" y="7108089"/>
              <a:ext cx="1178619" cy="11786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45700" y="3305347"/>
              <a:ext cx="7734300" cy="2074545"/>
            </a:xfrm>
            <a:custGeom>
              <a:avLst/>
              <a:gdLst/>
              <a:ahLst/>
              <a:cxnLst/>
              <a:rect l="l" t="t" r="r" b="b"/>
              <a:pathLst>
                <a:path w="7734300" h="2074545">
                  <a:moveTo>
                    <a:pt x="7734085" y="0"/>
                  </a:moveTo>
                  <a:lnTo>
                    <a:pt x="0" y="0"/>
                  </a:lnTo>
                  <a:lnTo>
                    <a:pt x="0" y="2074459"/>
                  </a:lnTo>
                  <a:lnTo>
                    <a:pt x="7734085" y="2074459"/>
                  </a:lnTo>
                  <a:lnTo>
                    <a:pt x="77340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45700" y="3305347"/>
            <a:ext cx="7734300" cy="2074545"/>
          </a:xfrm>
          <a:prstGeom prst="rect">
            <a:avLst/>
          </a:prstGeom>
          <a:ln w="57150">
            <a:solidFill>
              <a:srgbClr val="F15B2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2430"/>
              </a:spcBef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cluster_addr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https://server1:8201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46183" y="754380"/>
            <a:ext cx="1179766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Network</a:t>
            </a:r>
            <a:r>
              <a:rPr dirty="0" spc="-135"/>
              <a:t> </a:t>
            </a:r>
            <a:r>
              <a:rPr dirty="0" spc="-10"/>
              <a:t>Traffic</a:t>
            </a:r>
            <a:r>
              <a:rPr dirty="0" spc="-135"/>
              <a:t> </a:t>
            </a:r>
            <a:r>
              <a:rPr dirty="0" spc="335"/>
              <a:t>-</a:t>
            </a:r>
            <a:r>
              <a:rPr dirty="0" spc="-135"/>
              <a:t> </a:t>
            </a:r>
            <a:r>
              <a:rPr dirty="0" spc="10"/>
              <a:t>Request</a:t>
            </a:r>
            <a:r>
              <a:rPr dirty="0" spc="-130"/>
              <a:t> </a:t>
            </a:r>
            <a:r>
              <a:rPr dirty="0" spc="-20"/>
              <a:t>Forwarding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9766" y="6760078"/>
            <a:ext cx="2878930" cy="22359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72009" y="9015476"/>
            <a:ext cx="11118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72245" y="5219566"/>
            <a:ext cx="11173460" cy="3727450"/>
            <a:chOff x="2472245" y="5219566"/>
            <a:chExt cx="11173460" cy="3727450"/>
          </a:xfrm>
        </p:grpSpPr>
        <p:sp>
          <p:nvSpPr>
            <p:cNvPr id="17" name="object 17"/>
            <p:cNvSpPr/>
            <p:nvPr/>
          </p:nvSpPr>
          <p:spPr>
            <a:xfrm>
              <a:off x="4414225" y="5238616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845" y="0"/>
                  </a:moveTo>
                  <a:lnTo>
                    <a:pt x="676252" y="1539"/>
                  </a:lnTo>
                  <a:lnTo>
                    <a:pt x="629481" y="6095"/>
                  </a:lnTo>
                  <a:lnTo>
                    <a:pt x="583627" y="13570"/>
                  </a:lnTo>
                  <a:lnTo>
                    <a:pt x="538786" y="23871"/>
                  </a:lnTo>
                  <a:lnTo>
                    <a:pt x="495054" y="36902"/>
                  </a:lnTo>
                  <a:lnTo>
                    <a:pt x="452524" y="52566"/>
                  </a:lnTo>
                  <a:lnTo>
                    <a:pt x="411294" y="70770"/>
                  </a:lnTo>
                  <a:lnTo>
                    <a:pt x="371458" y="91417"/>
                  </a:lnTo>
                  <a:lnTo>
                    <a:pt x="333112" y="114412"/>
                  </a:lnTo>
                  <a:lnTo>
                    <a:pt x="296351" y="139660"/>
                  </a:lnTo>
                  <a:lnTo>
                    <a:pt x="261270" y="167065"/>
                  </a:lnTo>
                  <a:lnTo>
                    <a:pt x="227965" y="196532"/>
                  </a:lnTo>
                  <a:lnTo>
                    <a:pt x="196532" y="227966"/>
                  </a:lnTo>
                  <a:lnTo>
                    <a:pt x="167065" y="261271"/>
                  </a:lnTo>
                  <a:lnTo>
                    <a:pt x="139660" y="296352"/>
                  </a:lnTo>
                  <a:lnTo>
                    <a:pt x="114412" y="333113"/>
                  </a:lnTo>
                  <a:lnTo>
                    <a:pt x="91417" y="371459"/>
                  </a:lnTo>
                  <a:lnTo>
                    <a:pt x="70770" y="411295"/>
                  </a:lnTo>
                  <a:lnTo>
                    <a:pt x="52566" y="452525"/>
                  </a:lnTo>
                  <a:lnTo>
                    <a:pt x="36902" y="495054"/>
                  </a:lnTo>
                  <a:lnTo>
                    <a:pt x="23871" y="538787"/>
                  </a:lnTo>
                  <a:lnTo>
                    <a:pt x="13570" y="583627"/>
                  </a:lnTo>
                  <a:lnTo>
                    <a:pt x="6095" y="629481"/>
                  </a:lnTo>
                  <a:lnTo>
                    <a:pt x="1539" y="676252"/>
                  </a:lnTo>
                  <a:lnTo>
                    <a:pt x="0" y="723845"/>
                  </a:lnTo>
                  <a:lnTo>
                    <a:pt x="1539" y="771438"/>
                  </a:lnTo>
                  <a:lnTo>
                    <a:pt x="6095" y="818209"/>
                  </a:lnTo>
                  <a:lnTo>
                    <a:pt x="13570" y="864063"/>
                  </a:lnTo>
                  <a:lnTo>
                    <a:pt x="23871" y="908904"/>
                  </a:lnTo>
                  <a:lnTo>
                    <a:pt x="36902" y="952636"/>
                  </a:lnTo>
                  <a:lnTo>
                    <a:pt x="52566" y="995165"/>
                  </a:lnTo>
                  <a:lnTo>
                    <a:pt x="70770" y="1036396"/>
                  </a:lnTo>
                  <a:lnTo>
                    <a:pt x="91417" y="1076231"/>
                  </a:lnTo>
                  <a:lnTo>
                    <a:pt x="114412" y="1114578"/>
                  </a:lnTo>
                  <a:lnTo>
                    <a:pt x="139660" y="1151339"/>
                  </a:lnTo>
                  <a:lnTo>
                    <a:pt x="167065" y="1186420"/>
                  </a:lnTo>
                  <a:lnTo>
                    <a:pt x="196532" y="1219724"/>
                  </a:lnTo>
                  <a:lnTo>
                    <a:pt x="227965" y="1251158"/>
                  </a:lnTo>
                  <a:lnTo>
                    <a:pt x="261270" y="1280625"/>
                  </a:lnTo>
                  <a:lnTo>
                    <a:pt x="296351" y="1308030"/>
                  </a:lnTo>
                  <a:lnTo>
                    <a:pt x="333112" y="1333278"/>
                  </a:lnTo>
                  <a:lnTo>
                    <a:pt x="371458" y="1356273"/>
                  </a:lnTo>
                  <a:lnTo>
                    <a:pt x="411294" y="1376920"/>
                  </a:lnTo>
                  <a:lnTo>
                    <a:pt x="452524" y="1395124"/>
                  </a:lnTo>
                  <a:lnTo>
                    <a:pt x="495054" y="1410788"/>
                  </a:lnTo>
                  <a:lnTo>
                    <a:pt x="538786" y="1423819"/>
                  </a:lnTo>
                  <a:lnTo>
                    <a:pt x="583627" y="1434119"/>
                  </a:lnTo>
                  <a:lnTo>
                    <a:pt x="629481" y="1441595"/>
                  </a:lnTo>
                  <a:lnTo>
                    <a:pt x="676252" y="1446151"/>
                  </a:lnTo>
                  <a:lnTo>
                    <a:pt x="723845" y="1447690"/>
                  </a:lnTo>
                  <a:lnTo>
                    <a:pt x="771438" y="1446151"/>
                  </a:lnTo>
                  <a:lnTo>
                    <a:pt x="818209" y="1441595"/>
                  </a:lnTo>
                  <a:lnTo>
                    <a:pt x="864062" y="1434119"/>
                  </a:lnTo>
                  <a:lnTo>
                    <a:pt x="908903" y="1423819"/>
                  </a:lnTo>
                  <a:lnTo>
                    <a:pt x="952636" y="1410788"/>
                  </a:lnTo>
                  <a:lnTo>
                    <a:pt x="995165" y="1395124"/>
                  </a:lnTo>
                  <a:lnTo>
                    <a:pt x="1036395" y="1376920"/>
                  </a:lnTo>
                  <a:lnTo>
                    <a:pt x="1076231" y="1356273"/>
                  </a:lnTo>
                  <a:lnTo>
                    <a:pt x="1114577" y="1333278"/>
                  </a:lnTo>
                  <a:lnTo>
                    <a:pt x="1151338" y="1308030"/>
                  </a:lnTo>
                  <a:lnTo>
                    <a:pt x="1186419" y="1280625"/>
                  </a:lnTo>
                  <a:lnTo>
                    <a:pt x="1219724" y="1251158"/>
                  </a:lnTo>
                  <a:lnTo>
                    <a:pt x="1251158" y="1219724"/>
                  </a:lnTo>
                  <a:lnTo>
                    <a:pt x="1280625" y="1186420"/>
                  </a:lnTo>
                  <a:lnTo>
                    <a:pt x="1308030" y="1151339"/>
                  </a:lnTo>
                  <a:lnTo>
                    <a:pt x="1333278" y="1114578"/>
                  </a:lnTo>
                  <a:lnTo>
                    <a:pt x="1356273" y="1076231"/>
                  </a:lnTo>
                  <a:lnTo>
                    <a:pt x="1376920" y="1036396"/>
                  </a:lnTo>
                  <a:lnTo>
                    <a:pt x="1395123" y="995165"/>
                  </a:lnTo>
                  <a:lnTo>
                    <a:pt x="1410788" y="952636"/>
                  </a:lnTo>
                  <a:lnTo>
                    <a:pt x="1423819" y="908904"/>
                  </a:lnTo>
                  <a:lnTo>
                    <a:pt x="1434119" y="864063"/>
                  </a:lnTo>
                  <a:lnTo>
                    <a:pt x="1441595" y="818209"/>
                  </a:lnTo>
                  <a:lnTo>
                    <a:pt x="1446151" y="771438"/>
                  </a:lnTo>
                  <a:lnTo>
                    <a:pt x="1447690" y="723845"/>
                  </a:lnTo>
                  <a:lnTo>
                    <a:pt x="1446151" y="676252"/>
                  </a:lnTo>
                  <a:lnTo>
                    <a:pt x="1441595" y="629481"/>
                  </a:lnTo>
                  <a:lnTo>
                    <a:pt x="1434119" y="583627"/>
                  </a:lnTo>
                  <a:lnTo>
                    <a:pt x="1423819" y="538787"/>
                  </a:lnTo>
                  <a:lnTo>
                    <a:pt x="1410788" y="495054"/>
                  </a:lnTo>
                  <a:lnTo>
                    <a:pt x="1395123" y="452525"/>
                  </a:lnTo>
                  <a:lnTo>
                    <a:pt x="1376920" y="411295"/>
                  </a:lnTo>
                  <a:lnTo>
                    <a:pt x="1356273" y="371459"/>
                  </a:lnTo>
                  <a:lnTo>
                    <a:pt x="1333278" y="333113"/>
                  </a:lnTo>
                  <a:lnTo>
                    <a:pt x="1308030" y="296352"/>
                  </a:lnTo>
                  <a:lnTo>
                    <a:pt x="1280625" y="261271"/>
                  </a:lnTo>
                  <a:lnTo>
                    <a:pt x="1251158" y="227966"/>
                  </a:lnTo>
                  <a:lnTo>
                    <a:pt x="1219724" y="196532"/>
                  </a:lnTo>
                  <a:lnTo>
                    <a:pt x="1186419" y="167065"/>
                  </a:lnTo>
                  <a:lnTo>
                    <a:pt x="1151338" y="139660"/>
                  </a:lnTo>
                  <a:lnTo>
                    <a:pt x="1114577" y="114412"/>
                  </a:lnTo>
                  <a:lnTo>
                    <a:pt x="1076231" y="91417"/>
                  </a:lnTo>
                  <a:lnTo>
                    <a:pt x="1036395" y="70770"/>
                  </a:lnTo>
                  <a:lnTo>
                    <a:pt x="995165" y="52566"/>
                  </a:lnTo>
                  <a:lnTo>
                    <a:pt x="952636" y="36902"/>
                  </a:lnTo>
                  <a:lnTo>
                    <a:pt x="908903" y="23871"/>
                  </a:lnTo>
                  <a:lnTo>
                    <a:pt x="864062" y="13570"/>
                  </a:lnTo>
                  <a:lnTo>
                    <a:pt x="818209" y="6095"/>
                  </a:lnTo>
                  <a:lnTo>
                    <a:pt x="771438" y="1539"/>
                  </a:lnTo>
                  <a:lnTo>
                    <a:pt x="723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14225" y="5238616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845"/>
                  </a:moveTo>
                  <a:lnTo>
                    <a:pt x="1539" y="676252"/>
                  </a:lnTo>
                  <a:lnTo>
                    <a:pt x="6095" y="629481"/>
                  </a:lnTo>
                  <a:lnTo>
                    <a:pt x="13570" y="583627"/>
                  </a:lnTo>
                  <a:lnTo>
                    <a:pt x="23871" y="538787"/>
                  </a:lnTo>
                  <a:lnTo>
                    <a:pt x="36902" y="495054"/>
                  </a:lnTo>
                  <a:lnTo>
                    <a:pt x="52566" y="452525"/>
                  </a:lnTo>
                  <a:lnTo>
                    <a:pt x="70770" y="411295"/>
                  </a:lnTo>
                  <a:lnTo>
                    <a:pt x="91417" y="371459"/>
                  </a:lnTo>
                  <a:lnTo>
                    <a:pt x="114412" y="333112"/>
                  </a:lnTo>
                  <a:lnTo>
                    <a:pt x="139660" y="296351"/>
                  </a:lnTo>
                  <a:lnTo>
                    <a:pt x="167065" y="261271"/>
                  </a:lnTo>
                  <a:lnTo>
                    <a:pt x="196532" y="227966"/>
                  </a:lnTo>
                  <a:lnTo>
                    <a:pt x="227966" y="196532"/>
                  </a:lnTo>
                  <a:lnTo>
                    <a:pt x="261271" y="167065"/>
                  </a:lnTo>
                  <a:lnTo>
                    <a:pt x="296351" y="139660"/>
                  </a:lnTo>
                  <a:lnTo>
                    <a:pt x="333112" y="114412"/>
                  </a:lnTo>
                  <a:lnTo>
                    <a:pt x="371459" y="91417"/>
                  </a:lnTo>
                  <a:lnTo>
                    <a:pt x="411295" y="70770"/>
                  </a:lnTo>
                  <a:lnTo>
                    <a:pt x="452525" y="52566"/>
                  </a:lnTo>
                  <a:lnTo>
                    <a:pt x="495054" y="36902"/>
                  </a:lnTo>
                  <a:lnTo>
                    <a:pt x="538787" y="23871"/>
                  </a:lnTo>
                  <a:lnTo>
                    <a:pt x="583627" y="13570"/>
                  </a:lnTo>
                  <a:lnTo>
                    <a:pt x="629481" y="6095"/>
                  </a:lnTo>
                  <a:lnTo>
                    <a:pt x="676252" y="1539"/>
                  </a:lnTo>
                  <a:lnTo>
                    <a:pt x="723845" y="0"/>
                  </a:lnTo>
                  <a:lnTo>
                    <a:pt x="771438" y="1539"/>
                  </a:lnTo>
                  <a:lnTo>
                    <a:pt x="818209" y="6095"/>
                  </a:lnTo>
                  <a:lnTo>
                    <a:pt x="864063" y="13570"/>
                  </a:lnTo>
                  <a:lnTo>
                    <a:pt x="908903" y="23871"/>
                  </a:lnTo>
                  <a:lnTo>
                    <a:pt x="952636" y="36902"/>
                  </a:lnTo>
                  <a:lnTo>
                    <a:pt x="995165" y="52566"/>
                  </a:lnTo>
                  <a:lnTo>
                    <a:pt x="1036395" y="70770"/>
                  </a:lnTo>
                  <a:lnTo>
                    <a:pt x="1076231" y="91417"/>
                  </a:lnTo>
                  <a:lnTo>
                    <a:pt x="1114577" y="114412"/>
                  </a:lnTo>
                  <a:lnTo>
                    <a:pt x="1151339" y="139660"/>
                  </a:lnTo>
                  <a:lnTo>
                    <a:pt x="1186419" y="167065"/>
                  </a:lnTo>
                  <a:lnTo>
                    <a:pt x="1219724" y="196532"/>
                  </a:lnTo>
                  <a:lnTo>
                    <a:pt x="1251158" y="227966"/>
                  </a:lnTo>
                  <a:lnTo>
                    <a:pt x="1280625" y="261271"/>
                  </a:lnTo>
                  <a:lnTo>
                    <a:pt x="1308030" y="296351"/>
                  </a:lnTo>
                  <a:lnTo>
                    <a:pt x="1333278" y="333112"/>
                  </a:lnTo>
                  <a:lnTo>
                    <a:pt x="1356273" y="371459"/>
                  </a:lnTo>
                  <a:lnTo>
                    <a:pt x="1376920" y="411295"/>
                  </a:lnTo>
                  <a:lnTo>
                    <a:pt x="1395124" y="452525"/>
                  </a:lnTo>
                  <a:lnTo>
                    <a:pt x="1410788" y="495054"/>
                  </a:lnTo>
                  <a:lnTo>
                    <a:pt x="1423819" y="538787"/>
                  </a:lnTo>
                  <a:lnTo>
                    <a:pt x="1434120" y="583627"/>
                  </a:lnTo>
                  <a:lnTo>
                    <a:pt x="1441595" y="629481"/>
                  </a:lnTo>
                  <a:lnTo>
                    <a:pt x="1446151" y="676252"/>
                  </a:lnTo>
                  <a:lnTo>
                    <a:pt x="1447691" y="723845"/>
                  </a:lnTo>
                  <a:lnTo>
                    <a:pt x="1446151" y="771438"/>
                  </a:lnTo>
                  <a:lnTo>
                    <a:pt x="1441595" y="818209"/>
                  </a:lnTo>
                  <a:lnTo>
                    <a:pt x="1434120" y="864063"/>
                  </a:lnTo>
                  <a:lnTo>
                    <a:pt x="1423819" y="908903"/>
                  </a:lnTo>
                  <a:lnTo>
                    <a:pt x="1410788" y="952636"/>
                  </a:lnTo>
                  <a:lnTo>
                    <a:pt x="1395124" y="995165"/>
                  </a:lnTo>
                  <a:lnTo>
                    <a:pt x="1376920" y="1036395"/>
                  </a:lnTo>
                  <a:lnTo>
                    <a:pt x="1356273" y="1076231"/>
                  </a:lnTo>
                  <a:lnTo>
                    <a:pt x="1333278" y="1114577"/>
                  </a:lnTo>
                  <a:lnTo>
                    <a:pt x="1308030" y="1151339"/>
                  </a:lnTo>
                  <a:lnTo>
                    <a:pt x="1280625" y="1186419"/>
                  </a:lnTo>
                  <a:lnTo>
                    <a:pt x="1251158" y="1219724"/>
                  </a:lnTo>
                  <a:lnTo>
                    <a:pt x="1219724" y="1251158"/>
                  </a:lnTo>
                  <a:lnTo>
                    <a:pt x="1186419" y="1280625"/>
                  </a:lnTo>
                  <a:lnTo>
                    <a:pt x="1151339" y="1308030"/>
                  </a:lnTo>
                  <a:lnTo>
                    <a:pt x="1114577" y="1333278"/>
                  </a:lnTo>
                  <a:lnTo>
                    <a:pt x="1076231" y="1356273"/>
                  </a:lnTo>
                  <a:lnTo>
                    <a:pt x="1036395" y="1376920"/>
                  </a:lnTo>
                  <a:lnTo>
                    <a:pt x="995165" y="1395124"/>
                  </a:lnTo>
                  <a:lnTo>
                    <a:pt x="952636" y="1410788"/>
                  </a:lnTo>
                  <a:lnTo>
                    <a:pt x="908903" y="1423819"/>
                  </a:lnTo>
                  <a:lnTo>
                    <a:pt x="864063" y="1434120"/>
                  </a:lnTo>
                  <a:lnTo>
                    <a:pt x="818209" y="1441595"/>
                  </a:lnTo>
                  <a:lnTo>
                    <a:pt x="771438" y="1446151"/>
                  </a:lnTo>
                  <a:lnTo>
                    <a:pt x="723845" y="1447691"/>
                  </a:lnTo>
                  <a:lnTo>
                    <a:pt x="676252" y="1446151"/>
                  </a:lnTo>
                  <a:lnTo>
                    <a:pt x="629481" y="1441595"/>
                  </a:lnTo>
                  <a:lnTo>
                    <a:pt x="583627" y="1434120"/>
                  </a:lnTo>
                  <a:lnTo>
                    <a:pt x="538787" y="1423819"/>
                  </a:lnTo>
                  <a:lnTo>
                    <a:pt x="495054" y="1410788"/>
                  </a:lnTo>
                  <a:lnTo>
                    <a:pt x="452525" y="1395124"/>
                  </a:lnTo>
                  <a:lnTo>
                    <a:pt x="411295" y="1376920"/>
                  </a:lnTo>
                  <a:lnTo>
                    <a:pt x="371459" y="1356273"/>
                  </a:lnTo>
                  <a:lnTo>
                    <a:pt x="333112" y="1333278"/>
                  </a:lnTo>
                  <a:lnTo>
                    <a:pt x="296351" y="1308030"/>
                  </a:lnTo>
                  <a:lnTo>
                    <a:pt x="261271" y="1280625"/>
                  </a:lnTo>
                  <a:lnTo>
                    <a:pt x="227966" y="1251158"/>
                  </a:lnTo>
                  <a:lnTo>
                    <a:pt x="196532" y="1219724"/>
                  </a:lnTo>
                  <a:lnTo>
                    <a:pt x="167065" y="1186419"/>
                  </a:lnTo>
                  <a:lnTo>
                    <a:pt x="139660" y="1151339"/>
                  </a:lnTo>
                  <a:lnTo>
                    <a:pt x="114412" y="1114577"/>
                  </a:lnTo>
                  <a:lnTo>
                    <a:pt x="91417" y="1076231"/>
                  </a:lnTo>
                  <a:lnTo>
                    <a:pt x="70770" y="1036395"/>
                  </a:lnTo>
                  <a:lnTo>
                    <a:pt x="52566" y="995165"/>
                  </a:lnTo>
                  <a:lnTo>
                    <a:pt x="36902" y="952636"/>
                  </a:lnTo>
                  <a:lnTo>
                    <a:pt x="23871" y="908903"/>
                  </a:lnTo>
                  <a:lnTo>
                    <a:pt x="13570" y="864063"/>
                  </a:lnTo>
                  <a:lnTo>
                    <a:pt x="6095" y="818209"/>
                  </a:lnTo>
                  <a:lnTo>
                    <a:pt x="1539" y="771438"/>
                  </a:lnTo>
                  <a:lnTo>
                    <a:pt x="0" y="723845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9589" y="5450698"/>
              <a:ext cx="1154866" cy="10579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72245" y="5881509"/>
              <a:ext cx="3881754" cy="2136140"/>
            </a:xfrm>
            <a:custGeom>
              <a:avLst/>
              <a:gdLst/>
              <a:ahLst/>
              <a:cxnLst/>
              <a:rect l="l" t="t" r="r" b="b"/>
              <a:pathLst>
                <a:path w="3881754" h="2136140">
                  <a:moveTo>
                    <a:pt x="53975" y="866114"/>
                  </a:moveTo>
                  <a:lnTo>
                    <a:pt x="51854" y="855560"/>
                  </a:lnTo>
                  <a:lnTo>
                    <a:pt x="46062" y="846988"/>
                  </a:lnTo>
                  <a:lnTo>
                    <a:pt x="37490" y="841197"/>
                  </a:lnTo>
                  <a:lnTo>
                    <a:pt x="26987" y="839076"/>
                  </a:lnTo>
                  <a:lnTo>
                    <a:pt x="16471" y="841197"/>
                  </a:lnTo>
                  <a:lnTo>
                    <a:pt x="7899" y="846988"/>
                  </a:lnTo>
                  <a:lnTo>
                    <a:pt x="2108" y="855560"/>
                  </a:lnTo>
                  <a:lnTo>
                    <a:pt x="0" y="866063"/>
                  </a:lnTo>
                  <a:lnTo>
                    <a:pt x="2108" y="876630"/>
                  </a:lnTo>
                  <a:lnTo>
                    <a:pt x="7899" y="885202"/>
                  </a:lnTo>
                  <a:lnTo>
                    <a:pt x="16471" y="890993"/>
                  </a:lnTo>
                  <a:lnTo>
                    <a:pt x="26987" y="893102"/>
                  </a:lnTo>
                  <a:lnTo>
                    <a:pt x="37490" y="890993"/>
                  </a:lnTo>
                  <a:lnTo>
                    <a:pt x="46062" y="885202"/>
                  </a:lnTo>
                  <a:lnTo>
                    <a:pt x="51854" y="876630"/>
                  </a:lnTo>
                  <a:lnTo>
                    <a:pt x="53975" y="866114"/>
                  </a:lnTo>
                  <a:close/>
                </a:path>
                <a:path w="3881754" h="2136140">
                  <a:moveTo>
                    <a:pt x="53975" y="758113"/>
                  </a:moveTo>
                  <a:lnTo>
                    <a:pt x="51854" y="747560"/>
                  </a:lnTo>
                  <a:lnTo>
                    <a:pt x="46062" y="738974"/>
                  </a:lnTo>
                  <a:lnTo>
                    <a:pt x="37490" y="733196"/>
                  </a:lnTo>
                  <a:lnTo>
                    <a:pt x="26987" y="731075"/>
                  </a:lnTo>
                  <a:lnTo>
                    <a:pt x="16471" y="733196"/>
                  </a:lnTo>
                  <a:lnTo>
                    <a:pt x="7899" y="738974"/>
                  </a:lnTo>
                  <a:lnTo>
                    <a:pt x="2108" y="747560"/>
                  </a:lnTo>
                  <a:lnTo>
                    <a:pt x="0" y="758063"/>
                  </a:lnTo>
                  <a:lnTo>
                    <a:pt x="2108" y="768616"/>
                  </a:lnTo>
                  <a:lnTo>
                    <a:pt x="7899" y="777201"/>
                  </a:lnTo>
                  <a:lnTo>
                    <a:pt x="16471" y="782980"/>
                  </a:lnTo>
                  <a:lnTo>
                    <a:pt x="26987" y="785101"/>
                  </a:lnTo>
                  <a:lnTo>
                    <a:pt x="37490" y="782980"/>
                  </a:lnTo>
                  <a:lnTo>
                    <a:pt x="46062" y="777201"/>
                  </a:lnTo>
                  <a:lnTo>
                    <a:pt x="51854" y="768616"/>
                  </a:lnTo>
                  <a:lnTo>
                    <a:pt x="53975" y="758113"/>
                  </a:lnTo>
                  <a:close/>
                </a:path>
                <a:path w="3881754" h="2136140">
                  <a:moveTo>
                    <a:pt x="53975" y="650113"/>
                  </a:moveTo>
                  <a:lnTo>
                    <a:pt x="51854" y="639559"/>
                  </a:lnTo>
                  <a:lnTo>
                    <a:pt x="46062" y="630974"/>
                  </a:lnTo>
                  <a:lnTo>
                    <a:pt x="37490" y="625195"/>
                  </a:lnTo>
                  <a:lnTo>
                    <a:pt x="26987" y="623074"/>
                  </a:lnTo>
                  <a:lnTo>
                    <a:pt x="16471" y="625195"/>
                  </a:lnTo>
                  <a:lnTo>
                    <a:pt x="7899" y="630974"/>
                  </a:lnTo>
                  <a:lnTo>
                    <a:pt x="2108" y="639559"/>
                  </a:lnTo>
                  <a:lnTo>
                    <a:pt x="0" y="650062"/>
                  </a:lnTo>
                  <a:lnTo>
                    <a:pt x="2108" y="660615"/>
                  </a:lnTo>
                  <a:lnTo>
                    <a:pt x="7899" y="669201"/>
                  </a:lnTo>
                  <a:lnTo>
                    <a:pt x="16471" y="674979"/>
                  </a:lnTo>
                  <a:lnTo>
                    <a:pt x="26987" y="677100"/>
                  </a:lnTo>
                  <a:lnTo>
                    <a:pt x="37490" y="674979"/>
                  </a:lnTo>
                  <a:lnTo>
                    <a:pt x="46062" y="669201"/>
                  </a:lnTo>
                  <a:lnTo>
                    <a:pt x="51854" y="660615"/>
                  </a:lnTo>
                  <a:lnTo>
                    <a:pt x="53975" y="650113"/>
                  </a:lnTo>
                  <a:close/>
                </a:path>
                <a:path w="3881754" h="2136140">
                  <a:moveTo>
                    <a:pt x="53975" y="542112"/>
                  </a:moveTo>
                  <a:lnTo>
                    <a:pt x="51854" y="531545"/>
                  </a:lnTo>
                  <a:lnTo>
                    <a:pt x="46062" y="522973"/>
                  </a:lnTo>
                  <a:lnTo>
                    <a:pt x="37490" y="517182"/>
                  </a:lnTo>
                  <a:lnTo>
                    <a:pt x="26987" y="515061"/>
                  </a:lnTo>
                  <a:lnTo>
                    <a:pt x="16471" y="517182"/>
                  </a:lnTo>
                  <a:lnTo>
                    <a:pt x="7899" y="522973"/>
                  </a:lnTo>
                  <a:lnTo>
                    <a:pt x="2108" y="531545"/>
                  </a:lnTo>
                  <a:lnTo>
                    <a:pt x="0" y="542048"/>
                  </a:lnTo>
                  <a:lnTo>
                    <a:pt x="2108" y="552615"/>
                  </a:lnTo>
                  <a:lnTo>
                    <a:pt x="7899" y="561187"/>
                  </a:lnTo>
                  <a:lnTo>
                    <a:pt x="16471" y="566978"/>
                  </a:lnTo>
                  <a:lnTo>
                    <a:pt x="26987" y="569099"/>
                  </a:lnTo>
                  <a:lnTo>
                    <a:pt x="37490" y="566978"/>
                  </a:lnTo>
                  <a:lnTo>
                    <a:pt x="46062" y="561187"/>
                  </a:lnTo>
                  <a:lnTo>
                    <a:pt x="51854" y="552615"/>
                  </a:lnTo>
                  <a:lnTo>
                    <a:pt x="53975" y="542112"/>
                  </a:lnTo>
                  <a:close/>
                </a:path>
                <a:path w="3881754" h="2136140">
                  <a:moveTo>
                    <a:pt x="53975" y="434098"/>
                  </a:moveTo>
                  <a:lnTo>
                    <a:pt x="51854" y="423545"/>
                  </a:lnTo>
                  <a:lnTo>
                    <a:pt x="46062" y="414972"/>
                  </a:lnTo>
                  <a:lnTo>
                    <a:pt x="37490" y="409181"/>
                  </a:lnTo>
                  <a:lnTo>
                    <a:pt x="26987" y="407060"/>
                  </a:lnTo>
                  <a:lnTo>
                    <a:pt x="16471" y="409181"/>
                  </a:lnTo>
                  <a:lnTo>
                    <a:pt x="7899" y="414972"/>
                  </a:lnTo>
                  <a:lnTo>
                    <a:pt x="2108" y="423545"/>
                  </a:lnTo>
                  <a:lnTo>
                    <a:pt x="0" y="434047"/>
                  </a:lnTo>
                  <a:lnTo>
                    <a:pt x="2108" y="444614"/>
                  </a:lnTo>
                  <a:lnTo>
                    <a:pt x="7899" y="453186"/>
                  </a:lnTo>
                  <a:lnTo>
                    <a:pt x="16471" y="458978"/>
                  </a:lnTo>
                  <a:lnTo>
                    <a:pt x="26987" y="461086"/>
                  </a:lnTo>
                  <a:lnTo>
                    <a:pt x="37490" y="458978"/>
                  </a:lnTo>
                  <a:lnTo>
                    <a:pt x="46062" y="453186"/>
                  </a:lnTo>
                  <a:lnTo>
                    <a:pt x="51854" y="444614"/>
                  </a:lnTo>
                  <a:lnTo>
                    <a:pt x="53975" y="434098"/>
                  </a:lnTo>
                  <a:close/>
                </a:path>
                <a:path w="3881754" h="2136140">
                  <a:moveTo>
                    <a:pt x="53975" y="326097"/>
                  </a:moveTo>
                  <a:lnTo>
                    <a:pt x="51854" y="315544"/>
                  </a:lnTo>
                  <a:lnTo>
                    <a:pt x="46062" y="306959"/>
                  </a:lnTo>
                  <a:lnTo>
                    <a:pt x="37490" y="301180"/>
                  </a:lnTo>
                  <a:lnTo>
                    <a:pt x="26987" y="299059"/>
                  </a:lnTo>
                  <a:lnTo>
                    <a:pt x="16471" y="301180"/>
                  </a:lnTo>
                  <a:lnTo>
                    <a:pt x="7899" y="306959"/>
                  </a:lnTo>
                  <a:lnTo>
                    <a:pt x="2108" y="315544"/>
                  </a:lnTo>
                  <a:lnTo>
                    <a:pt x="0" y="326047"/>
                  </a:lnTo>
                  <a:lnTo>
                    <a:pt x="2108" y="336600"/>
                  </a:lnTo>
                  <a:lnTo>
                    <a:pt x="7899" y="345186"/>
                  </a:lnTo>
                  <a:lnTo>
                    <a:pt x="16471" y="350964"/>
                  </a:lnTo>
                  <a:lnTo>
                    <a:pt x="26987" y="353085"/>
                  </a:lnTo>
                  <a:lnTo>
                    <a:pt x="37490" y="350964"/>
                  </a:lnTo>
                  <a:lnTo>
                    <a:pt x="46062" y="345186"/>
                  </a:lnTo>
                  <a:lnTo>
                    <a:pt x="51854" y="336600"/>
                  </a:lnTo>
                  <a:lnTo>
                    <a:pt x="53975" y="326097"/>
                  </a:lnTo>
                  <a:close/>
                </a:path>
                <a:path w="3881754" h="2136140">
                  <a:moveTo>
                    <a:pt x="53975" y="218097"/>
                  </a:moveTo>
                  <a:lnTo>
                    <a:pt x="51854" y="207543"/>
                  </a:lnTo>
                  <a:lnTo>
                    <a:pt x="46062" y="198958"/>
                  </a:lnTo>
                  <a:lnTo>
                    <a:pt x="37490" y="193179"/>
                  </a:lnTo>
                  <a:lnTo>
                    <a:pt x="26987" y="191058"/>
                  </a:lnTo>
                  <a:lnTo>
                    <a:pt x="16471" y="193179"/>
                  </a:lnTo>
                  <a:lnTo>
                    <a:pt x="7899" y="198958"/>
                  </a:lnTo>
                  <a:lnTo>
                    <a:pt x="2108" y="207543"/>
                  </a:lnTo>
                  <a:lnTo>
                    <a:pt x="0" y="218046"/>
                  </a:lnTo>
                  <a:lnTo>
                    <a:pt x="2108" y="228600"/>
                  </a:lnTo>
                  <a:lnTo>
                    <a:pt x="7899" y="237185"/>
                  </a:lnTo>
                  <a:lnTo>
                    <a:pt x="16471" y="242963"/>
                  </a:lnTo>
                  <a:lnTo>
                    <a:pt x="26987" y="245084"/>
                  </a:lnTo>
                  <a:lnTo>
                    <a:pt x="37490" y="242963"/>
                  </a:lnTo>
                  <a:lnTo>
                    <a:pt x="46062" y="237185"/>
                  </a:lnTo>
                  <a:lnTo>
                    <a:pt x="51854" y="228600"/>
                  </a:lnTo>
                  <a:lnTo>
                    <a:pt x="53975" y="218097"/>
                  </a:lnTo>
                  <a:close/>
                </a:path>
                <a:path w="3881754" h="2136140">
                  <a:moveTo>
                    <a:pt x="53975" y="110096"/>
                  </a:moveTo>
                  <a:lnTo>
                    <a:pt x="51854" y="99529"/>
                  </a:lnTo>
                  <a:lnTo>
                    <a:pt x="46062" y="90957"/>
                  </a:lnTo>
                  <a:lnTo>
                    <a:pt x="37490" y="85166"/>
                  </a:lnTo>
                  <a:lnTo>
                    <a:pt x="26987" y="83045"/>
                  </a:lnTo>
                  <a:lnTo>
                    <a:pt x="16471" y="85166"/>
                  </a:lnTo>
                  <a:lnTo>
                    <a:pt x="7899" y="90957"/>
                  </a:lnTo>
                  <a:lnTo>
                    <a:pt x="2108" y="99529"/>
                  </a:lnTo>
                  <a:lnTo>
                    <a:pt x="0" y="110032"/>
                  </a:lnTo>
                  <a:lnTo>
                    <a:pt x="2108" y="120599"/>
                  </a:lnTo>
                  <a:lnTo>
                    <a:pt x="7899" y="129171"/>
                  </a:lnTo>
                  <a:lnTo>
                    <a:pt x="16471" y="134962"/>
                  </a:lnTo>
                  <a:lnTo>
                    <a:pt x="26987" y="137083"/>
                  </a:lnTo>
                  <a:lnTo>
                    <a:pt x="37490" y="134962"/>
                  </a:lnTo>
                  <a:lnTo>
                    <a:pt x="46062" y="129171"/>
                  </a:lnTo>
                  <a:lnTo>
                    <a:pt x="51854" y="120599"/>
                  </a:lnTo>
                  <a:lnTo>
                    <a:pt x="53975" y="110096"/>
                  </a:lnTo>
                  <a:close/>
                </a:path>
                <a:path w="3881754" h="2136140">
                  <a:moveTo>
                    <a:pt x="132892" y="80962"/>
                  </a:moveTo>
                  <a:lnTo>
                    <a:pt x="130771" y="70459"/>
                  </a:lnTo>
                  <a:lnTo>
                    <a:pt x="124993" y="61874"/>
                  </a:lnTo>
                  <a:lnTo>
                    <a:pt x="116408" y="56095"/>
                  </a:lnTo>
                  <a:lnTo>
                    <a:pt x="105905" y="53975"/>
                  </a:lnTo>
                  <a:lnTo>
                    <a:pt x="95351" y="56095"/>
                  </a:lnTo>
                  <a:lnTo>
                    <a:pt x="86766" y="61874"/>
                  </a:lnTo>
                  <a:lnTo>
                    <a:pt x="80987" y="70459"/>
                  </a:lnTo>
                  <a:lnTo>
                    <a:pt x="78867" y="80962"/>
                  </a:lnTo>
                  <a:lnTo>
                    <a:pt x="80987" y="91465"/>
                  </a:lnTo>
                  <a:lnTo>
                    <a:pt x="86766" y="100037"/>
                  </a:lnTo>
                  <a:lnTo>
                    <a:pt x="95351" y="105829"/>
                  </a:lnTo>
                  <a:lnTo>
                    <a:pt x="105854" y="107950"/>
                  </a:lnTo>
                  <a:lnTo>
                    <a:pt x="116408" y="105829"/>
                  </a:lnTo>
                  <a:lnTo>
                    <a:pt x="124993" y="100037"/>
                  </a:lnTo>
                  <a:lnTo>
                    <a:pt x="130771" y="91465"/>
                  </a:lnTo>
                  <a:lnTo>
                    <a:pt x="132892" y="80962"/>
                  </a:lnTo>
                  <a:close/>
                </a:path>
                <a:path w="3881754" h="2136140">
                  <a:moveTo>
                    <a:pt x="240893" y="80962"/>
                  </a:moveTo>
                  <a:lnTo>
                    <a:pt x="238772" y="70459"/>
                  </a:lnTo>
                  <a:lnTo>
                    <a:pt x="232994" y="61874"/>
                  </a:lnTo>
                  <a:lnTo>
                    <a:pt x="224409" y="56095"/>
                  </a:lnTo>
                  <a:lnTo>
                    <a:pt x="213906" y="53975"/>
                  </a:lnTo>
                  <a:lnTo>
                    <a:pt x="203352" y="56095"/>
                  </a:lnTo>
                  <a:lnTo>
                    <a:pt x="194767" y="61874"/>
                  </a:lnTo>
                  <a:lnTo>
                    <a:pt x="188988" y="70459"/>
                  </a:lnTo>
                  <a:lnTo>
                    <a:pt x="186867" y="80962"/>
                  </a:lnTo>
                  <a:lnTo>
                    <a:pt x="188988" y="91465"/>
                  </a:lnTo>
                  <a:lnTo>
                    <a:pt x="194767" y="100037"/>
                  </a:lnTo>
                  <a:lnTo>
                    <a:pt x="203352" y="105829"/>
                  </a:lnTo>
                  <a:lnTo>
                    <a:pt x="213855" y="107950"/>
                  </a:lnTo>
                  <a:lnTo>
                    <a:pt x="224409" y="105829"/>
                  </a:lnTo>
                  <a:lnTo>
                    <a:pt x="232994" y="100037"/>
                  </a:lnTo>
                  <a:lnTo>
                    <a:pt x="238772" y="91465"/>
                  </a:lnTo>
                  <a:lnTo>
                    <a:pt x="240893" y="80962"/>
                  </a:lnTo>
                  <a:close/>
                </a:path>
                <a:path w="3881754" h="2136140">
                  <a:moveTo>
                    <a:pt x="348907" y="80962"/>
                  </a:moveTo>
                  <a:lnTo>
                    <a:pt x="346786" y="70459"/>
                  </a:lnTo>
                  <a:lnTo>
                    <a:pt x="340995" y="61874"/>
                  </a:lnTo>
                  <a:lnTo>
                    <a:pt x="332422" y="56095"/>
                  </a:lnTo>
                  <a:lnTo>
                    <a:pt x="321919" y="53975"/>
                  </a:lnTo>
                  <a:lnTo>
                    <a:pt x="311353" y="56095"/>
                  </a:lnTo>
                  <a:lnTo>
                    <a:pt x="302780" y="61874"/>
                  </a:lnTo>
                  <a:lnTo>
                    <a:pt x="296989" y="70459"/>
                  </a:lnTo>
                  <a:lnTo>
                    <a:pt x="294868" y="80962"/>
                  </a:lnTo>
                  <a:lnTo>
                    <a:pt x="296989" y="91465"/>
                  </a:lnTo>
                  <a:lnTo>
                    <a:pt x="302780" y="100037"/>
                  </a:lnTo>
                  <a:lnTo>
                    <a:pt x="311353" y="105829"/>
                  </a:lnTo>
                  <a:lnTo>
                    <a:pt x="321856" y="107950"/>
                  </a:lnTo>
                  <a:lnTo>
                    <a:pt x="332422" y="105829"/>
                  </a:lnTo>
                  <a:lnTo>
                    <a:pt x="340995" y="100037"/>
                  </a:lnTo>
                  <a:lnTo>
                    <a:pt x="346786" y="91465"/>
                  </a:lnTo>
                  <a:lnTo>
                    <a:pt x="348907" y="80962"/>
                  </a:lnTo>
                  <a:close/>
                </a:path>
                <a:path w="3881754" h="2136140">
                  <a:moveTo>
                    <a:pt x="456907" y="80962"/>
                  </a:moveTo>
                  <a:lnTo>
                    <a:pt x="454787" y="70459"/>
                  </a:lnTo>
                  <a:lnTo>
                    <a:pt x="448995" y="61874"/>
                  </a:lnTo>
                  <a:lnTo>
                    <a:pt x="440423" y="56095"/>
                  </a:lnTo>
                  <a:lnTo>
                    <a:pt x="429920" y="53975"/>
                  </a:lnTo>
                  <a:lnTo>
                    <a:pt x="419354" y="56095"/>
                  </a:lnTo>
                  <a:lnTo>
                    <a:pt x="410781" y="61874"/>
                  </a:lnTo>
                  <a:lnTo>
                    <a:pt x="404990" y="70459"/>
                  </a:lnTo>
                  <a:lnTo>
                    <a:pt x="402882" y="80962"/>
                  </a:lnTo>
                  <a:lnTo>
                    <a:pt x="404990" y="91465"/>
                  </a:lnTo>
                  <a:lnTo>
                    <a:pt x="410781" y="100037"/>
                  </a:lnTo>
                  <a:lnTo>
                    <a:pt x="419354" y="105829"/>
                  </a:lnTo>
                  <a:lnTo>
                    <a:pt x="429869" y="107950"/>
                  </a:lnTo>
                  <a:lnTo>
                    <a:pt x="440423" y="105829"/>
                  </a:lnTo>
                  <a:lnTo>
                    <a:pt x="448995" y="100037"/>
                  </a:lnTo>
                  <a:lnTo>
                    <a:pt x="454787" y="91465"/>
                  </a:lnTo>
                  <a:lnTo>
                    <a:pt x="456907" y="80962"/>
                  </a:lnTo>
                  <a:close/>
                </a:path>
                <a:path w="3881754" h="2136140">
                  <a:moveTo>
                    <a:pt x="564908" y="80962"/>
                  </a:moveTo>
                  <a:lnTo>
                    <a:pt x="562787" y="70459"/>
                  </a:lnTo>
                  <a:lnTo>
                    <a:pt x="557009" y="61874"/>
                  </a:lnTo>
                  <a:lnTo>
                    <a:pt x="548424" y="56095"/>
                  </a:lnTo>
                  <a:lnTo>
                    <a:pt x="537921" y="53975"/>
                  </a:lnTo>
                  <a:lnTo>
                    <a:pt x="527367" y="56095"/>
                  </a:lnTo>
                  <a:lnTo>
                    <a:pt x="518782" y="61874"/>
                  </a:lnTo>
                  <a:lnTo>
                    <a:pt x="513003" y="70459"/>
                  </a:lnTo>
                  <a:lnTo>
                    <a:pt x="510882" y="80962"/>
                  </a:lnTo>
                  <a:lnTo>
                    <a:pt x="513003" y="91465"/>
                  </a:lnTo>
                  <a:lnTo>
                    <a:pt x="518782" y="100037"/>
                  </a:lnTo>
                  <a:lnTo>
                    <a:pt x="527367" y="105829"/>
                  </a:lnTo>
                  <a:lnTo>
                    <a:pt x="537870" y="107950"/>
                  </a:lnTo>
                  <a:lnTo>
                    <a:pt x="548424" y="105829"/>
                  </a:lnTo>
                  <a:lnTo>
                    <a:pt x="557009" y="100037"/>
                  </a:lnTo>
                  <a:lnTo>
                    <a:pt x="562787" y="91465"/>
                  </a:lnTo>
                  <a:lnTo>
                    <a:pt x="564908" y="80962"/>
                  </a:lnTo>
                  <a:close/>
                </a:path>
                <a:path w="3881754" h="2136140">
                  <a:moveTo>
                    <a:pt x="672909" y="80962"/>
                  </a:moveTo>
                  <a:lnTo>
                    <a:pt x="670788" y="70459"/>
                  </a:lnTo>
                  <a:lnTo>
                    <a:pt x="665010" y="61874"/>
                  </a:lnTo>
                  <a:lnTo>
                    <a:pt x="656424" y="56095"/>
                  </a:lnTo>
                  <a:lnTo>
                    <a:pt x="645922" y="53975"/>
                  </a:lnTo>
                  <a:lnTo>
                    <a:pt x="635368" y="56095"/>
                  </a:lnTo>
                  <a:lnTo>
                    <a:pt x="626783" y="61874"/>
                  </a:lnTo>
                  <a:lnTo>
                    <a:pt x="621004" y="70459"/>
                  </a:lnTo>
                  <a:lnTo>
                    <a:pt x="618883" y="80962"/>
                  </a:lnTo>
                  <a:lnTo>
                    <a:pt x="621004" y="91465"/>
                  </a:lnTo>
                  <a:lnTo>
                    <a:pt x="626783" y="100037"/>
                  </a:lnTo>
                  <a:lnTo>
                    <a:pt x="635368" y="105829"/>
                  </a:lnTo>
                  <a:lnTo>
                    <a:pt x="645871" y="107950"/>
                  </a:lnTo>
                  <a:lnTo>
                    <a:pt x="656424" y="105829"/>
                  </a:lnTo>
                  <a:lnTo>
                    <a:pt x="665010" y="100037"/>
                  </a:lnTo>
                  <a:lnTo>
                    <a:pt x="670788" y="91465"/>
                  </a:lnTo>
                  <a:lnTo>
                    <a:pt x="672909" y="80962"/>
                  </a:lnTo>
                  <a:close/>
                </a:path>
                <a:path w="3881754" h="2136140">
                  <a:moveTo>
                    <a:pt x="780910" y="80962"/>
                  </a:moveTo>
                  <a:lnTo>
                    <a:pt x="778802" y="70459"/>
                  </a:lnTo>
                  <a:lnTo>
                    <a:pt x="773010" y="61874"/>
                  </a:lnTo>
                  <a:lnTo>
                    <a:pt x="764438" y="56095"/>
                  </a:lnTo>
                  <a:lnTo>
                    <a:pt x="753935" y="53975"/>
                  </a:lnTo>
                  <a:lnTo>
                    <a:pt x="743369" y="56095"/>
                  </a:lnTo>
                  <a:lnTo>
                    <a:pt x="734796" y="61874"/>
                  </a:lnTo>
                  <a:lnTo>
                    <a:pt x="729005" y="70459"/>
                  </a:lnTo>
                  <a:lnTo>
                    <a:pt x="726884" y="80962"/>
                  </a:lnTo>
                  <a:lnTo>
                    <a:pt x="729005" y="91465"/>
                  </a:lnTo>
                  <a:lnTo>
                    <a:pt x="734796" y="100037"/>
                  </a:lnTo>
                  <a:lnTo>
                    <a:pt x="743369" y="105829"/>
                  </a:lnTo>
                  <a:lnTo>
                    <a:pt x="753872" y="107950"/>
                  </a:lnTo>
                  <a:lnTo>
                    <a:pt x="764438" y="105829"/>
                  </a:lnTo>
                  <a:lnTo>
                    <a:pt x="773010" y="100037"/>
                  </a:lnTo>
                  <a:lnTo>
                    <a:pt x="778802" y="91465"/>
                  </a:lnTo>
                  <a:lnTo>
                    <a:pt x="780910" y="80962"/>
                  </a:lnTo>
                  <a:close/>
                </a:path>
                <a:path w="3881754" h="2136140">
                  <a:moveTo>
                    <a:pt x="888923" y="80962"/>
                  </a:moveTo>
                  <a:lnTo>
                    <a:pt x="886802" y="70459"/>
                  </a:lnTo>
                  <a:lnTo>
                    <a:pt x="881011" y="61874"/>
                  </a:lnTo>
                  <a:lnTo>
                    <a:pt x="872439" y="56095"/>
                  </a:lnTo>
                  <a:lnTo>
                    <a:pt x="861936" y="53975"/>
                  </a:lnTo>
                  <a:lnTo>
                    <a:pt x="851369" y="56095"/>
                  </a:lnTo>
                  <a:lnTo>
                    <a:pt x="842797" y="61874"/>
                  </a:lnTo>
                  <a:lnTo>
                    <a:pt x="837006" y="70459"/>
                  </a:lnTo>
                  <a:lnTo>
                    <a:pt x="834885" y="80962"/>
                  </a:lnTo>
                  <a:lnTo>
                    <a:pt x="837006" y="91465"/>
                  </a:lnTo>
                  <a:lnTo>
                    <a:pt x="842797" y="100037"/>
                  </a:lnTo>
                  <a:lnTo>
                    <a:pt x="851369" y="105829"/>
                  </a:lnTo>
                  <a:lnTo>
                    <a:pt x="861885" y="107950"/>
                  </a:lnTo>
                  <a:lnTo>
                    <a:pt x="872439" y="105829"/>
                  </a:lnTo>
                  <a:lnTo>
                    <a:pt x="881011" y="100037"/>
                  </a:lnTo>
                  <a:lnTo>
                    <a:pt x="886802" y="91465"/>
                  </a:lnTo>
                  <a:lnTo>
                    <a:pt x="888923" y="80962"/>
                  </a:lnTo>
                  <a:close/>
                </a:path>
                <a:path w="3881754" h="2136140">
                  <a:moveTo>
                    <a:pt x="996924" y="80962"/>
                  </a:moveTo>
                  <a:lnTo>
                    <a:pt x="994803" y="70459"/>
                  </a:lnTo>
                  <a:lnTo>
                    <a:pt x="989025" y="61874"/>
                  </a:lnTo>
                  <a:lnTo>
                    <a:pt x="980440" y="56095"/>
                  </a:lnTo>
                  <a:lnTo>
                    <a:pt x="969937" y="53975"/>
                  </a:lnTo>
                  <a:lnTo>
                    <a:pt x="959383" y="56095"/>
                  </a:lnTo>
                  <a:lnTo>
                    <a:pt x="950798" y="61874"/>
                  </a:lnTo>
                  <a:lnTo>
                    <a:pt x="945019" y="70459"/>
                  </a:lnTo>
                  <a:lnTo>
                    <a:pt x="942898" y="80962"/>
                  </a:lnTo>
                  <a:lnTo>
                    <a:pt x="945019" y="91465"/>
                  </a:lnTo>
                  <a:lnTo>
                    <a:pt x="950798" y="100037"/>
                  </a:lnTo>
                  <a:lnTo>
                    <a:pt x="959383" y="105829"/>
                  </a:lnTo>
                  <a:lnTo>
                    <a:pt x="969886" y="107950"/>
                  </a:lnTo>
                  <a:lnTo>
                    <a:pt x="980440" y="105829"/>
                  </a:lnTo>
                  <a:lnTo>
                    <a:pt x="989025" y="100037"/>
                  </a:lnTo>
                  <a:lnTo>
                    <a:pt x="994803" y="91465"/>
                  </a:lnTo>
                  <a:lnTo>
                    <a:pt x="996924" y="80962"/>
                  </a:lnTo>
                  <a:close/>
                </a:path>
                <a:path w="3881754" h="2136140">
                  <a:moveTo>
                    <a:pt x="1104925" y="80962"/>
                  </a:moveTo>
                  <a:lnTo>
                    <a:pt x="1102804" y="70459"/>
                  </a:lnTo>
                  <a:lnTo>
                    <a:pt x="1097026" y="61874"/>
                  </a:lnTo>
                  <a:lnTo>
                    <a:pt x="1088440" y="56095"/>
                  </a:lnTo>
                  <a:lnTo>
                    <a:pt x="1077937" y="53975"/>
                  </a:lnTo>
                  <a:lnTo>
                    <a:pt x="1067384" y="56095"/>
                  </a:lnTo>
                  <a:lnTo>
                    <a:pt x="1058799" y="61874"/>
                  </a:lnTo>
                  <a:lnTo>
                    <a:pt x="1053020" y="70459"/>
                  </a:lnTo>
                  <a:lnTo>
                    <a:pt x="1050899" y="80962"/>
                  </a:lnTo>
                  <a:lnTo>
                    <a:pt x="1053020" y="91465"/>
                  </a:lnTo>
                  <a:lnTo>
                    <a:pt x="1058799" y="100037"/>
                  </a:lnTo>
                  <a:lnTo>
                    <a:pt x="1067384" y="105829"/>
                  </a:lnTo>
                  <a:lnTo>
                    <a:pt x="1077887" y="107950"/>
                  </a:lnTo>
                  <a:lnTo>
                    <a:pt x="1088440" y="105829"/>
                  </a:lnTo>
                  <a:lnTo>
                    <a:pt x="1097026" y="100037"/>
                  </a:lnTo>
                  <a:lnTo>
                    <a:pt x="1102804" y="91465"/>
                  </a:lnTo>
                  <a:lnTo>
                    <a:pt x="1104925" y="80962"/>
                  </a:lnTo>
                  <a:close/>
                </a:path>
                <a:path w="3881754" h="2136140">
                  <a:moveTo>
                    <a:pt x="1212938" y="80962"/>
                  </a:moveTo>
                  <a:lnTo>
                    <a:pt x="1210818" y="70459"/>
                  </a:lnTo>
                  <a:lnTo>
                    <a:pt x="1205026" y="61874"/>
                  </a:lnTo>
                  <a:lnTo>
                    <a:pt x="1196454" y="56095"/>
                  </a:lnTo>
                  <a:lnTo>
                    <a:pt x="1185951" y="53975"/>
                  </a:lnTo>
                  <a:lnTo>
                    <a:pt x="1175385" y="56095"/>
                  </a:lnTo>
                  <a:lnTo>
                    <a:pt x="1166812" y="61874"/>
                  </a:lnTo>
                  <a:lnTo>
                    <a:pt x="1161021" y="70459"/>
                  </a:lnTo>
                  <a:lnTo>
                    <a:pt x="1158900" y="80962"/>
                  </a:lnTo>
                  <a:lnTo>
                    <a:pt x="1161021" y="91465"/>
                  </a:lnTo>
                  <a:lnTo>
                    <a:pt x="1166812" y="100037"/>
                  </a:lnTo>
                  <a:lnTo>
                    <a:pt x="1175385" y="105829"/>
                  </a:lnTo>
                  <a:lnTo>
                    <a:pt x="1185887" y="107950"/>
                  </a:lnTo>
                  <a:lnTo>
                    <a:pt x="1196454" y="105829"/>
                  </a:lnTo>
                  <a:lnTo>
                    <a:pt x="1205026" y="100037"/>
                  </a:lnTo>
                  <a:lnTo>
                    <a:pt x="1210818" y="91465"/>
                  </a:lnTo>
                  <a:lnTo>
                    <a:pt x="1212938" y="80962"/>
                  </a:lnTo>
                  <a:close/>
                </a:path>
                <a:path w="3881754" h="2136140">
                  <a:moveTo>
                    <a:pt x="1320939" y="80962"/>
                  </a:moveTo>
                  <a:lnTo>
                    <a:pt x="1318818" y="70459"/>
                  </a:lnTo>
                  <a:lnTo>
                    <a:pt x="1313027" y="61874"/>
                  </a:lnTo>
                  <a:lnTo>
                    <a:pt x="1304455" y="56095"/>
                  </a:lnTo>
                  <a:lnTo>
                    <a:pt x="1293952" y="53975"/>
                  </a:lnTo>
                  <a:lnTo>
                    <a:pt x="1283385" y="56095"/>
                  </a:lnTo>
                  <a:lnTo>
                    <a:pt x="1274813" y="61874"/>
                  </a:lnTo>
                  <a:lnTo>
                    <a:pt x="1269022" y="70459"/>
                  </a:lnTo>
                  <a:lnTo>
                    <a:pt x="1266913" y="80962"/>
                  </a:lnTo>
                  <a:lnTo>
                    <a:pt x="1269022" y="91465"/>
                  </a:lnTo>
                  <a:lnTo>
                    <a:pt x="1274813" y="100037"/>
                  </a:lnTo>
                  <a:lnTo>
                    <a:pt x="1283385" y="105829"/>
                  </a:lnTo>
                  <a:lnTo>
                    <a:pt x="1293901" y="107950"/>
                  </a:lnTo>
                  <a:lnTo>
                    <a:pt x="1304455" y="105829"/>
                  </a:lnTo>
                  <a:lnTo>
                    <a:pt x="1313027" y="100037"/>
                  </a:lnTo>
                  <a:lnTo>
                    <a:pt x="1318818" y="91465"/>
                  </a:lnTo>
                  <a:lnTo>
                    <a:pt x="1320939" y="80962"/>
                  </a:lnTo>
                  <a:close/>
                </a:path>
                <a:path w="3881754" h="2136140">
                  <a:moveTo>
                    <a:pt x="1428940" y="80962"/>
                  </a:moveTo>
                  <a:lnTo>
                    <a:pt x="1426819" y="70459"/>
                  </a:lnTo>
                  <a:lnTo>
                    <a:pt x="1421041" y="61874"/>
                  </a:lnTo>
                  <a:lnTo>
                    <a:pt x="1412455" y="56095"/>
                  </a:lnTo>
                  <a:lnTo>
                    <a:pt x="1401953" y="53975"/>
                  </a:lnTo>
                  <a:lnTo>
                    <a:pt x="1391399" y="56095"/>
                  </a:lnTo>
                  <a:lnTo>
                    <a:pt x="1382814" y="61874"/>
                  </a:lnTo>
                  <a:lnTo>
                    <a:pt x="1377035" y="70459"/>
                  </a:lnTo>
                  <a:lnTo>
                    <a:pt x="1374914" y="80962"/>
                  </a:lnTo>
                  <a:lnTo>
                    <a:pt x="1377035" y="91465"/>
                  </a:lnTo>
                  <a:lnTo>
                    <a:pt x="1382814" y="100037"/>
                  </a:lnTo>
                  <a:lnTo>
                    <a:pt x="1391399" y="105829"/>
                  </a:lnTo>
                  <a:lnTo>
                    <a:pt x="1401902" y="107950"/>
                  </a:lnTo>
                  <a:lnTo>
                    <a:pt x="1412455" y="105829"/>
                  </a:lnTo>
                  <a:lnTo>
                    <a:pt x="1421041" y="100037"/>
                  </a:lnTo>
                  <a:lnTo>
                    <a:pt x="1426819" y="91465"/>
                  </a:lnTo>
                  <a:lnTo>
                    <a:pt x="1428940" y="80962"/>
                  </a:lnTo>
                  <a:close/>
                </a:path>
                <a:path w="3881754" h="2136140">
                  <a:moveTo>
                    <a:pt x="1536941" y="80962"/>
                  </a:moveTo>
                  <a:lnTo>
                    <a:pt x="1534820" y="70459"/>
                  </a:lnTo>
                  <a:lnTo>
                    <a:pt x="1529041" y="61874"/>
                  </a:lnTo>
                  <a:lnTo>
                    <a:pt x="1520456" y="56095"/>
                  </a:lnTo>
                  <a:lnTo>
                    <a:pt x="1509953" y="53975"/>
                  </a:lnTo>
                  <a:lnTo>
                    <a:pt x="1499400" y="56095"/>
                  </a:lnTo>
                  <a:lnTo>
                    <a:pt x="1490814" y="61874"/>
                  </a:lnTo>
                  <a:lnTo>
                    <a:pt x="1485036" y="70459"/>
                  </a:lnTo>
                  <a:lnTo>
                    <a:pt x="1482915" y="80962"/>
                  </a:lnTo>
                  <a:lnTo>
                    <a:pt x="1485036" y="91465"/>
                  </a:lnTo>
                  <a:lnTo>
                    <a:pt x="1490814" y="100037"/>
                  </a:lnTo>
                  <a:lnTo>
                    <a:pt x="1499400" y="105829"/>
                  </a:lnTo>
                  <a:lnTo>
                    <a:pt x="1509903" y="107950"/>
                  </a:lnTo>
                  <a:lnTo>
                    <a:pt x="1520456" y="105829"/>
                  </a:lnTo>
                  <a:lnTo>
                    <a:pt x="1529041" y="100037"/>
                  </a:lnTo>
                  <a:lnTo>
                    <a:pt x="1534820" y="91465"/>
                  </a:lnTo>
                  <a:lnTo>
                    <a:pt x="1536941" y="80962"/>
                  </a:lnTo>
                  <a:close/>
                </a:path>
                <a:path w="3881754" h="2136140">
                  <a:moveTo>
                    <a:pt x="1644954" y="80962"/>
                  </a:moveTo>
                  <a:lnTo>
                    <a:pt x="1642833" y="70459"/>
                  </a:lnTo>
                  <a:lnTo>
                    <a:pt x="1637042" y="61874"/>
                  </a:lnTo>
                  <a:lnTo>
                    <a:pt x="1628470" y="56095"/>
                  </a:lnTo>
                  <a:lnTo>
                    <a:pt x="1617967" y="53975"/>
                  </a:lnTo>
                  <a:lnTo>
                    <a:pt x="1607400" y="56095"/>
                  </a:lnTo>
                  <a:lnTo>
                    <a:pt x="1598828" y="61874"/>
                  </a:lnTo>
                  <a:lnTo>
                    <a:pt x="1593037" y="70459"/>
                  </a:lnTo>
                  <a:lnTo>
                    <a:pt x="1590916" y="80962"/>
                  </a:lnTo>
                  <a:lnTo>
                    <a:pt x="1593037" y="91465"/>
                  </a:lnTo>
                  <a:lnTo>
                    <a:pt x="1598828" y="100037"/>
                  </a:lnTo>
                  <a:lnTo>
                    <a:pt x="1607400" y="105829"/>
                  </a:lnTo>
                  <a:lnTo>
                    <a:pt x="1617903" y="107950"/>
                  </a:lnTo>
                  <a:lnTo>
                    <a:pt x="1628470" y="105829"/>
                  </a:lnTo>
                  <a:lnTo>
                    <a:pt x="1637042" y="100037"/>
                  </a:lnTo>
                  <a:lnTo>
                    <a:pt x="1642833" y="91465"/>
                  </a:lnTo>
                  <a:lnTo>
                    <a:pt x="1644954" y="80962"/>
                  </a:lnTo>
                  <a:close/>
                </a:path>
                <a:path w="3881754" h="2136140">
                  <a:moveTo>
                    <a:pt x="1752955" y="80962"/>
                  </a:moveTo>
                  <a:lnTo>
                    <a:pt x="1750834" y="70459"/>
                  </a:lnTo>
                  <a:lnTo>
                    <a:pt x="1745043" y="61874"/>
                  </a:lnTo>
                  <a:lnTo>
                    <a:pt x="1736471" y="56095"/>
                  </a:lnTo>
                  <a:lnTo>
                    <a:pt x="1725968" y="53975"/>
                  </a:lnTo>
                  <a:lnTo>
                    <a:pt x="1715401" y="56095"/>
                  </a:lnTo>
                  <a:lnTo>
                    <a:pt x="1706829" y="61874"/>
                  </a:lnTo>
                  <a:lnTo>
                    <a:pt x="1701038" y="70459"/>
                  </a:lnTo>
                  <a:lnTo>
                    <a:pt x="1698929" y="80962"/>
                  </a:lnTo>
                  <a:lnTo>
                    <a:pt x="1701038" y="91465"/>
                  </a:lnTo>
                  <a:lnTo>
                    <a:pt x="1706829" y="100037"/>
                  </a:lnTo>
                  <a:lnTo>
                    <a:pt x="1715401" y="105829"/>
                  </a:lnTo>
                  <a:lnTo>
                    <a:pt x="1725917" y="107950"/>
                  </a:lnTo>
                  <a:lnTo>
                    <a:pt x="1736471" y="105829"/>
                  </a:lnTo>
                  <a:lnTo>
                    <a:pt x="1745043" y="100037"/>
                  </a:lnTo>
                  <a:lnTo>
                    <a:pt x="1750834" y="91465"/>
                  </a:lnTo>
                  <a:lnTo>
                    <a:pt x="1752955" y="80962"/>
                  </a:lnTo>
                  <a:close/>
                </a:path>
                <a:path w="3881754" h="2136140">
                  <a:moveTo>
                    <a:pt x="1860956" y="80962"/>
                  </a:moveTo>
                  <a:lnTo>
                    <a:pt x="1858835" y="70459"/>
                  </a:lnTo>
                  <a:lnTo>
                    <a:pt x="1853057" y="61874"/>
                  </a:lnTo>
                  <a:lnTo>
                    <a:pt x="1844471" y="56095"/>
                  </a:lnTo>
                  <a:lnTo>
                    <a:pt x="1833968" y="53975"/>
                  </a:lnTo>
                  <a:lnTo>
                    <a:pt x="1823415" y="56095"/>
                  </a:lnTo>
                  <a:lnTo>
                    <a:pt x="1814830" y="61874"/>
                  </a:lnTo>
                  <a:lnTo>
                    <a:pt x="1809051" y="70459"/>
                  </a:lnTo>
                  <a:lnTo>
                    <a:pt x="1806930" y="80962"/>
                  </a:lnTo>
                  <a:lnTo>
                    <a:pt x="1809051" y="91465"/>
                  </a:lnTo>
                  <a:lnTo>
                    <a:pt x="1814830" y="100037"/>
                  </a:lnTo>
                  <a:lnTo>
                    <a:pt x="1823415" y="105829"/>
                  </a:lnTo>
                  <a:lnTo>
                    <a:pt x="1833918" y="107950"/>
                  </a:lnTo>
                  <a:lnTo>
                    <a:pt x="1844471" y="105829"/>
                  </a:lnTo>
                  <a:lnTo>
                    <a:pt x="1853057" y="100037"/>
                  </a:lnTo>
                  <a:lnTo>
                    <a:pt x="1858835" y="91465"/>
                  </a:lnTo>
                  <a:lnTo>
                    <a:pt x="1860956" y="80962"/>
                  </a:lnTo>
                  <a:close/>
                </a:path>
                <a:path w="3881754" h="2136140">
                  <a:moveTo>
                    <a:pt x="2022932" y="80962"/>
                  </a:moveTo>
                  <a:lnTo>
                    <a:pt x="2017483" y="53975"/>
                  </a:lnTo>
                  <a:lnTo>
                    <a:pt x="2016569" y="49441"/>
                  </a:lnTo>
                  <a:lnTo>
                    <a:pt x="1999221" y="23710"/>
                  </a:lnTo>
                  <a:lnTo>
                    <a:pt x="1973491" y="6362"/>
                  </a:lnTo>
                  <a:lnTo>
                    <a:pt x="1941969" y="0"/>
                  </a:lnTo>
                  <a:lnTo>
                    <a:pt x="1910461" y="6362"/>
                  </a:lnTo>
                  <a:lnTo>
                    <a:pt x="1884718" y="23710"/>
                  </a:lnTo>
                  <a:lnTo>
                    <a:pt x="1867369" y="49441"/>
                  </a:lnTo>
                  <a:lnTo>
                    <a:pt x="1861007" y="80962"/>
                  </a:lnTo>
                  <a:lnTo>
                    <a:pt x="1867369" y="112471"/>
                  </a:lnTo>
                  <a:lnTo>
                    <a:pt x="1884718" y="138214"/>
                  </a:lnTo>
                  <a:lnTo>
                    <a:pt x="1910461" y="155562"/>
                  </a:lnTo>
                  <a:lnTo>
                    <a:pt x="1941969" y="161925"/>
                  </a:lnTo>
                  <a:lnTo>
                    <a:pt x="1973491" y="155562"/>
                  </a:lnTo>
                  <a:lnTo>
                    <a:pt x="1999221" y="138214"/>
                  </a:lnTo>
                  <a:lnTo>
                    <a:pt x="2016569" y="112471"/>
                  </a:lnTo>
                  <a:lnTo>
                    <a:pt x="2017483" y="107950"/>
                  </a:lnTo>
                  <a:lnTo>
                    <a:pt x="2022932" y="80962"/>
                  </a:lnTo>
                  <a:close/>
                </a:path>
                <a:path w="3881754" h="2136140">
                  <a:moveTo>
                    <a:pt x="2976359" y="936294"/>
                  </a:moveTo>
                  <a:lnTo>
                    <a:pt x="2975775" y="925969"/>
                  </a:lnTo>
                  <a:lnTo>
                    <a:pt x="2971088" y="916279"/>
                  </a:lnTo>
                  <a:lnTo>
                    <a:pt x="2963049" y="909193"/>
                  </a:lnTo>
                  <a:lnTo>
                    <a:pt x="2953258" y="905840"/>
                  </a:lnTo>
                  <a:lnTo>
                    <a:pt x="2942933" y="906424"/>
                  </a:lnTo>
                  <a:lnTo>
                    <a:pt x="2933281" y="911072"/>
                  </a:lnTo>
                  <a:lnTo>
                    <a:pt x="2926194" y="919111"/>
                  </a:lnTo>
                  <a:lnTo>
                    <a:pt x="2922854" y="928903"/>
                  </a:lnTo>
                  <a:lnTo>
                    <a:pt x="2923425" y="939241"/>
                  </a:lnTo>
                  <a:lnTo>
                    <a:pt x="2928086" y="948893"/>
                  </a:lnTo>
                  <a:lnTo>
                    <a:pt x="2936151" y="956017"/>
                  </a:lnTo>
                  <a:lnTo>
                    <a:pt x="2945942" y="959358"/>
                  </a:lnTo>
                  <a:lnTo>
                    <a:pt x="2956268" y="958786"/>
                  </a:lnTo>
                  <a:lnTo>
                    <a:pt x="2965932" y="954125"/>
                  </a:lnTo>
                  <a:lnTo>
                    <a:pt x="2973019" y="946086"/>
                  </a:lnTo>
                  <a:lnTo>
                    <a:pt x="2976359" y="936294"/>
                  </a:lnTo>
                  <a:close/>
                </a:path>
                <a:path w="3881754" h="2136140">
                  <a:moveTo>
                    <a:pt x="3041612" y="1022362"/>
                  </a:moveTo>
                  <a:lnTo>
                    <a:pt x="3041040" y="1012024"/>
                  </a:lnTo>
                  <a:lnTo>
                    <a:pt x="3036354" y="1002334"/>
                  </a:lnTo>
                  <a:lnTo>
                    <a:pt x="3028315" y="995248"/>
                  </a:lnTo>
                  <a:lnTo>
                    <a:pt x="3018523" y="991908"/>
                  </a:lnTo>
                  <a:lnTo>
                    <a:pt x="3008185" y="992479"/>
                  </a:lnTo>
                  <a:lnTo>
                    <a:pt x="2998533" y="997140"/>
                  </a:lnTo>
                  <a:lnTo>
                    <a:pt x="2991447" y="1005179"/>
                  </a:lnTo>
                  <a:lnTo>
                    <a:pt x="2988106" y="1014971"/>
                  </a:lnTo>
                  <a:lnTo>
                    <a:pt x="2988678" y="1025296"/>
                  </a:lnTo>
                  <a:lnTo>
                    <a:pt x="2993339" y="1034948"/>
                  </a:lnTo>
                  <a:lnTo>
                    <a:pt x="3001416" y="1042085"/>
                  </a:lnTo>
                  <a:lnTo>
                    <a:pt x="3011208" y="1045425"/>
                  </a:lnTo>
                  <a:lnTo>
                    <a:pt x="3021533" y="1044841"/>
                  </a:lnTo>
                  <a:lnTo>
                    <a:pt x="3031185" y="1040193"/>
                  </a:lnTo>
                  <a:lnTo>
                    <a:pt x="3038271" y="1032154"/>
                  </a:lnTo>
                  <a:lnTo>
                    <a:pt x="3041612" y="1022362"/>
                  </a:lnTo>
                  <a:close/>
                </a:path>
                <a:path w="3881754" h="2136140">
                  <a:moveTo>
                    <a:pt x="3106877" y="1108417"/>
                  </a:moveTo>
                  <a:lnTo>
                    <a:pt x="3106293" y="1098092"/>
                  </a:lnTo>
                  <a:lnTo>
                    <a:pt x="3101606" y="1088402"/>
                  </a:lnTo>
                  <a:lnTo>
                    <a:pt x="3093580" y="1081303"/>
                  </a:lnTo>
                  <a:lnTo>
                    <a:pt x="3083788" y="1077963"/>
                  </a:lnTo>
                  <a:lnTo>
                    <a:pt x="3073450" y="1078534"/>
                  </a:lnTo>
                  <a:lnTo>
                    <a:pt x="3063798" y="1083195"/>
                  </a:lnTo>
                  <a:lnTo>
                    <a:pt x="3056712" y="1091234"/>
                  </a:lnTo>
                  <a:lnTo>
                    <a:pt x="3053372" y="1101026"/>
                  </a:lnTo>
                  <a:lnTo>
                    <a:pt x="3053943" y="1111351"/>
                  </a:lnTo>
                  <a:lnTo>
                    <a:pt x="3058591" y="1121003"/>
                  </a:lnTo>
                  <a:lnTo>
                    <a:pt x="3066669" y="1128141"/>
                  </a:lnTo>
                  <a:lnTo>
                    <a:pt x="3076460" y="1131481"/>
                  </a:lnTo>
                  <a:lnTo>
                    <a:pt x="3086785" y="1130909"/>
                  </a:lnTo>
                  <a:lnTo>
                    <a:pt x="3096437" y="1126248"/>
                  </a:lnTo>
                  <a:lnTo>
                    <a:pt x="3103524" y="1118209"/>
                  </a:lnTo>
                  <a:lnTo>
                    <a:pt x="3106877" y="1108417"/>
                  </a:lnTo>
                  <a:close/>
                </a:path>
                <a:path w="3881754" h="2136140">
                  <a:moveTo>
                    <a:pt x="3172129" y="1194485"/>
                  </a:moveTo>
                  <a:lnTo>
                    <a:pt x="3171558" y="1184148"/>
                  </a:lnTo>
                  <a:lnTo>
                    <a:pt x="3166872" y="1174457"/>
                  </a:lnTo>
                  <a:lnTo>
                    <a:pt x="3158833" y="1167371"/>
                  </a:lnTo>
                  <a:lnTo>
                    <a:pt x="3149041" y="1164031"/>
                  </a:lnTo>
                  <a:lnTo>
                    <a:pt x="3138716" y="1164602"/>
                  </a:lnTo>
                  <a:lnTo>
                    <a:pt x="3129064" y="1169250"/>
                  </a:lnTo>
                  <a:lnTo>
                    <a:pt x="3121964" y="1177290"/>
                  </a:lnTo>
                  <a:lnTo>
                    <a:pt x="3118624" y="1187081"/>
                  </a:lnTo>
                  <a:lnTo>
                    <a:pt x="3119196" y="1197406"/>
                  </a:lnTo>
                  <a:lnTo>
                    <a:pt x="3123857" y="1207058"/>
                  </a:lnTo>
                  <a:lnTo>
                    <a:pt x="3131921" y="1214196"/>
                  </a:lnTo>
                  <a:lnTo>
                    <a:pt x="3141713" y="1217536"/>
                  </a:lnTo>
                  <a:lnTo>
                    <a:pt x="3152051" y="1216964"/>
                  </a:lnTo>
                  <a:lnTo>
                    <a:pt x="3161703" y="1212303"/>
                  </a:lnTo>
                  <a:lnTo>
                    <a:pt x="3168789" y="1204277"/>
                  </a:lnTo>
                  <a:lnTo>
                    <a:pt x="3172129" y="1194485"/>
                  </a:lnTo>
                  <a:close/>
                </a:path>
                <a:path w="3881754" h="2136140">
                  <a:moveTo>
                    <a:pt x="3237395" y="1280541"/>
                  </a:moveTo>
                  <a:lnTo>
                    <a:pt x="3236811" y="1270203"/>
                  </a:lnTo>
                  <a:lnTo>
                    <a:pt x="3232124" y="1260513"/>
                  </a:lnTo>
                  <a:lnTo>
                    <a:pt x="3224085" y="1253426"/>
                  </a:lnTo>
                  <a:lnTo>
                    <a:pt x="3214293" y="1250086"/>
                  </a:lnTo>
                  <a:lnTo>
                    <a:pt x="3203968" y="1250657"/>
                  </a:lnTo>
                  <a:lnTo>
                    <a:pt x="3194316" y="1255318"/>
                  </a:lnTo>
                  <a:lnTo>
                    <a:pt x="3187230" y="1263357"/>
                  </a:lnTo>
                  <a:lnTo>
                    <a:pt x="3183890" y="1273149"/>
                  </a:lnTo>
                  <a:lnTo>
                    <a:pt x="3184461" y="1283474"/>
                  </a:lnTo>
                  <a:lnTo>
                    <a:pt x="3189122" y="1293126"/>
                  </a:lnTo>
                  <a:lnTo>
                    <a:pt x="3197187" y="1300264"/>
                  </a:lnTo>
                  <a:lnTo>
                    <a:pt x="3206978" y="1303604"/>
                  </a:lnTo>
                  <a:lnTo>
                    <a:pt x="3217303" y="1303020"/>
                  </a:lnTo>
                  <a:lnTo>
                    <a:pt x="3226955" y="1298371"/>
                  </a:lnTo>
                  <a:lnTo>
                    <a:pt x="3234042" y="1290332"/>
                  </a:lnTo>
                  <a:lnTo>
                    <a:pt x="3237395" y="1280541"/>
                  </a:lnTo>
                  <a:close/>
                </a:path>
                <a:path w="3881754" h="2136140">
                  <a:moveTo>
                    <a:pt x="3285693" y="726694"/>
                  </a:moveTo>
                  <a:lnTo>
                    <a:pt x="3283978" y="695706"/>
                  </a:lnTo>
                  <a:lnTo>
                    <a:pt x="3280702" y="688936"/>
                  </a:lnTo>
                  <a:lnTo>
                    <a:pt x="3270008" y="666750"/>
                  </a:lnTo>
                  <a:lnTo>
                    <a:pt x="3245891" y="645477"/>
                  </a:lnTo>
                  <a:lnTo>
                    <a:pt x="3216516" y="635457"/>
                  </a:lnTo>
                  <a:lnTo>
                    <a:pt x="3185528" y="637184"/>
                  </a:lnTo>
                  <a:lnTo>
                    <a:pt x="3156572" y="651154"/>
                  </a:lnTo>
                  <a:lnTo>
                    <a:pt x="3135299" y="675271"/>
                  </a:lnTo>
                  <a:lnTo>
                    <a:pt x="3125279" y="704646"/>
                  </a:lnTo>
                  <a:lnTo>
                    <a:pt x="3127006" y="735634"/>
                  </a:lnTo>
                  <a:lnTo>
                    <a:pt x="3140976" y="764590"/>
                  </a:lnTo>
                  <a:lnTo>
                    <a:pt x="3165094" y="785850"/>
                  </a:lnTo>
                  <a:lnTo>
                    <a:pt x="3194469" y="795883"/>
                  </a:lnTo>
                  <a:lnTo>
                    <a:pt x="3225457" y="794156"/>
                  </a:lnTo>
                  <a:lnTo>
                    <a:pt x="3254413" y="780186"/>
                  </a:lnTo>
                  <a:lnTo>
                    <a:pt x="3275673" y="756069"/>
                  </a:lnTo>
                  <a:lnTo>
                    <a:pt x="3280321" y="742442"/>
                  </a:lnTo>
                  <a:lnTo>
                    <a:pt x="3285693" y="726694"/>
                  </a:lnTo>
                  <a:close/>
                </a:path>
                <a:path w="3881754" h="2136140">
                  <a:moveTo>
                    <a:pt x="3297517" y="805446"/>
                  </a:moveTo>
                  <a:lnTo>
                    <a:pt x="3296945" y="795121"/>
                  </a:lnTo>
                  <a:lnTo>
                    <a:pt x="3292259" y="785418"/>
                  </a:lnTo>
                  <a:lnTo>
                    <a:pt x="3284220" y="778332"/>
                  </a:lnTo>
                  <a:lnTo>
                    <a:pt x="3274428" y="774992"/>
                  </a:lnTo>
                  <a:lnTo>
                    <a:pt x="3264090" y="775563"/>
                  </a:lnTo>
                  <a:lnTo>
                    <a:pt x="3254438" y="780224"/>
                  </a:lnTo>
                  <a:lnTo>
                    <a:pt x="3247352" y="788263"/>
                  </a:lnTo>
                  <a:lnTo>
                    <a:pt x="3244011" y="798055"/>
                  </a:lnTo>
                  <a:lnTo>
                    <a:pt x="3244583" y="808380"/>
                  </a:lnTo>
                  <a:lnTo>
                    <a:pt x="3249244" y="818032"/>
                  </a:lnTo>
                  <a:lnTo>
                    <a:pt x="3257308" y="825169"/>
                  </a:lnTo>
                  <a:lnTo>
                    <a:pt x="3267100" y="828509"/>
                  </a:lnTo>
                  <a:lnTo>
                    <a:pt x="3277438" y="827938"/>
                  </a:lnTo>
                  <a:lnTo>
                    <a:pt x="3287090" y="823277"/>
                  </a:lnTo>
                  <a:lnTo>
                    <a:pt x="3294176" y="815238"/>
                  </a:lnTo>
                  <a:lnTo>
                    <a:pt x="3297517" y="805446"/>
                  </a:lnTo>
                  <a:close/>
                </a:path>
                <a:path w="3881754" h="2136140">
                  <a:moveTo>
                    <a:pt x="3302647" y="1366596"/>
                  </a:moveTo>
                  <a:lnTo>
                    <a:pt x="3302076" y="1356258"/>
                  </a:lnTo>
                  <a:lnTo>
                    <a:pt x="3297377" y="1346568"/>
                  </a:lnTo>
                  <a:lnTo>
                    <a:pt x="3289338" y="1339481"/>
                  </a:lnTo>
                  <a:lnTo>
                    <a:pt x="3279546" y="1336141"/>
                  </a:lnTo>
                  <a:lnTo>
                    <a:pt x="3269221" y="1336725"/>
                  </a:lnTo>
                  <a:lnTo>
                    <a:pt x="3259569" y="1341374"/>
                  </a:lnTo>
                  <a:lnTo>
                    <a:pt x="3252482" y="1349413"/>
                  </a:lnTo>
                  <a:lnTo>
                    <a:pt x="3249142" y="1359217"/>
                  </a:lnTo>
                  <a:lnTo>
                    <a:pt x="3249714" y="1369542"/>
                  </a:lnTo>
                  <a:lnTo>
                    <a:pt x="3254375" y="1379194"/>
                  </a:lnTo>
                  <a:lnTo>
                    <a:pt x="3262452" y="1386319"/>
                  </a:lnTo>
                  <a:lnTo>
                    <a:pt x="3272244" y="1389659"/>
                  </a:lnTo>
                  <a:lnTo>
                    <a:pt x="3282569" y="1389087"/>
                  </a:lnTo>
                  <a:lnTo>
                    <a:pt x="3292221" y="1384427"/>
                  </a:lnTo>
                  <a:lnTo>
                    <a:pt x="3299307" y="1376387"/>
                  </a:lnTo>
                  <a:lnTo>
                    <a:pt x="3302647" y="1366596"/>
                  </a:lnTo>
                  <a:close/>
                </a:path>
                <a:path w="3881754" h="2136140">
                  <a:moveTo>
                    <a:pt x="3362769" y="891514"/>
                  </a:moveTo>
                  <a:lnTo>
                    <a:pt x="3362198" y="881176"/>
                  </a:lnTo>
                  <a:lnTo>
                    <a:pt x="3357511" y="871486"/>
                  </a:lnTo>
                  <a:lnTo>
                    <a:pt x="3349472" y="864400"/>
                  </a:lnTo>
                  <a:lnTo>
                    <a:pt x="3339681" y="861047"/>
                  </a:lnTo>
                  <a:lnTo>
                    <a:pt x="3329355" y="861631"/>
                  </a:lnTo>
                  <a:lnTo>
                    <a:pt x="3319703" y="866279"/>
                  </a:lnTo>
                  <a:lnTo>
                    <a:pt x="3312617" y="874318"/>
                  </a:lnTo>
                  <a:lnTo>
                    <a:pt x="3309277" y="884110"/>
                  </a:lnTo>
                  <a:lnTo>
                    <a:pt x="3309848" y="894435"/>
                  </a:lnTo>
                  <a:lnTo>
                    <a:pt x="3314496" y="904087"/>
                  </a:lnTo>
                  <a:lnTo>
                    <a:pt x="3322574" y="911225"/>
                  </a:lnTo>
                  <a:lnTo>
                    <a:pt x="3332365" y="914565"/>
                  </a:lnTo>
                  <a:lnTo>
                    <a:pt x="3342690" y="913993"/>
                  </a:lnTo>
                  <a:lnTo>
                    <a:pt x="3352342" y="909332"/>
                  </a:lnTo>
                  <a:lnTo>
                    <a:pt x="3359429" y="901306"/>
                  </a:lnTo>
                  <a:lnTo>
                    <a:pt x="3362769" y="891514"/>
                  </a:lnTo>
                  <a:close/>
                </a:path>
                <a:path w="3881754" h="2136140">
                  <a:moveTo>
                    <a:pt x="3367900" y="1452651"/>
                  </a:moveTo>
                  <a:lnTo>
                    <a:pt x="3367328" y="1442326"/>
                  </a:lnTo>
                  <a:lnTo>
                    <a:pt x="3362642" y="1432623"/>
                  </a:lnTo>
                  <a:lnTo>
                    <a:pt x="3354590" y="1425536"/>
                  </a:lnTo>
                  <a:lnTo>
                    <a:pt x="3344799" y="1422196"/>
                  </a:lnTo>
                  <a:lnTo>
                    <a:pt x="3334474" y="1422781"/>
                  </a:lnTo>
                  <a:lnTo>
                    <a:pt x="3324822" y="1427441"/>
                  </a:lnTo>
                  <a:lnTo>
                    <a:pt x="3317735" y="1435481"/>
                  </a:lnTo>
                  <a:lnTo>
                    <a:pt x="3314395" y="1445272"/>
                  </a:lnTo>
                  <a:lnTo>
                    <a:pt x="3314979" y="1455597"/>
                  </a:lnTo>
                  <a:lnTo>
                    <a:pt x="3319640" y="1465249"/>
                  </a:lnTo>
                  <a:lnTo>
                    <a:pt x="3327704" y="1472387"/>
                  </a:lnTo>
                  <a:lnTo>
                    <a:pt x="3337496" y="1475714"/>
                  </a:lnTo>
                  <a:lnTo>
                    <a:pt x="3347834" y="1475143"/>
                  </a:lnTo>
                  <a:lnTo>
                    <a:pt x="3357486" y="1470482"/>
                  </a:lnTo>
                  <a:lnTo>
                    <a:pt x="3364573" y="1462443"/>
                  </a:lnTo>
                  <a:lnTo>
                    <a:pt x="3367900" y="1452651"/>
                  </a:lnTo>
                  <a:close/>
                </a:path>
                <a:path w="3881754" h="2136140">
                  <a:moveTo>
                    <a:pt x="3428034" y="977569"/>
                  </a:moveTo>
                  <a:lnTo>
                    <a:pt x="3427463" y="967244"/>
                  </a:lnTo>
                  <a:lnTo>
                    <a:pt x="3422777" y="957541"/>
                  </a:lnTo>
                  <a:lnTo>
                    <a:pt x="3414738" y="950455"/>
                  </a:lnTo>
                  <a:lnTo>
                    <a:pt x="3404946" y="947115"/>
                  </a:lnTo>
                  <a:lnTo>
                    <a:pt x="3394608" y="947686"/>
                  </a:lnTo>
                  <a:lnTo>
                    <a:pt x="3384956" y="952334"/>
                  </a:lnTo>
                  <a:lnTo>
                    <a:pt x="3377869" y="960374"/>
                  </a:lnTo>
                  <a:lnTo>
                    <a:pt x="3374529" y="970165"/>
                  </a:lnTo>
                  <a:lnTo>
                    <a:pt x="3375101" y="980503"/>
                  </a:lnTo>
                  <a:lnTo>
                    <a:pt x="3379762" y="990155"/>
                  </a:lnTo>
                  <a:lnTo>
                    <a:pt x="3387826" y="997280"/>
                  </a:lnTo>
                  <a:lnTo>
                    <a:pt x="3397618" y="1000620"/>
                  </a:lnTo>
                  <a:lnTo>
                    <a:pt x="3407943" y="1000048"/>
                  </a:lnTo>
                  <a:lnTo>
                    <a:pt x="3417595" y="995400"/>
                  </a:lnTo>
                  <a:lnTo>
                    <a:pt x="3424694" y="987361"/>
                  </a:lnTo>
                  <a:lnTo>
                    <a:pt x="3428034" y="977569"/>
                  </a:lnTo>
                  <a:close/>
                </a:path>
                <a:path w="3881754" h="2136140">
                  <a:moveTo>
                    <a:pt x="3433165" y="1538706"/>
                  </a:moveTo>
                  <a:lnTo>
                    <a:pt x="3432581" y="1528381"/>
                  </a:lnTo>
                  <a:lnTo>
                    <a:pt x="3427895" y="1518691"/>
                  </a:lnTo>
                  <a:lnTo>
                    <a:pt x="3419856" y="1511604"/>
                  </a:lnTo>
                  <a:lnTo>
                    <a:pt x="3410064" y="1508264"/>
                  </a:lnTo>
                  <a:lnTo>
                    <a:pt x="3399739" y="1508836"/>
                  </a:lnTo>
                  <a:lnTo>
                    <a:pt x="3390087" y="1513497"/>
                  </a:lnTo>
                  <a:lnTo>
                    <a:pt x="3383000" y="1521536"/>
                  </a:lnTo>
                  <a:lnTo>
                    <a:pt x="3379660" y="1531327"/>
                  </a:lnTo>
                  <a:lnTo>
                    <a:pt x="3380232" y="1541665"/>
                  </a:lnTo>
                  <a:lnTo>
                    <a:pt x="3384893" y="1551305"/>
                  </a:lnTo>
                  <a:lnTo>
                    <a:pt x="3392970" y="1558442"/>
                  </a:lnTo>
                  <a:lnTo>
                    <a:pt x="3402761" y="1561782"/>
                  </a:lnTo>
                  <a:lnTo>
                    <a:pt x="3413087" y="1561198"/>
                  </a:lnTo>
                  <a:lnTo>
                    <a:pt x="3422739" y="1556537"/>
                  </a:lnTo>
                  <a:lnTo>
                    <a:pt x="3429825" y="1548498"/>
                  </a:lnTo>
                  <a:lnTo>
                    <a:pt x="3433165" y="1538706"/>
                  </a:lnTo>
                  <a:close/>
                </a:path>
                <a:path w="3881754" h="2136140">
                  <a:moveTo>
                    <a:pt x="3493287" y="1063625"/>
                  </a:moveTo>
                  <a:lnTo>
                    <a:pt x="3492716" y="1053299"/>
                  </a:lnTo>
                  <a:lnTo>
                    <a:pt x="3488029" y="1043597"/>
                  </a:lnTo>
                  <a:lnTo>
                    <a:pt x="3479990" y="1036510"/>
                  </a:lnTo>
                  <a:lnTo>
                    <a:pt x="3470198" y="1033170"/>
                  </a:lnTo>
                  <a:lnTo>
                    <a:pt x="3459861" y="1033741"/>
                  </a:lnTo>
                  <a:lnTo>
                    <a:pt x="3450221" y="1038402"/>
                  </a:lnTo>
                  <a:lnTo>
                    <a:pt x="3443122" y="1046441"/>
                  </a:lnTo>
                  <a:lnTo>
                    <a:pt x="3439782" y="1056233"/>
                  </a:lnTo>
                  <a:lnTo>
                    <a:pt x="3440366" y="1066558"/>
                  </a:lnTo>
                  <a:lnTo>
                    <a:pt x="3445014" y="1076210"/>
                  </a:lnTo>
                  <a:lnTo>
                    <a:pt x="3453092" y="1083348"/>
                  </a:lnTo>
                  <a:lnTo>
                    <a:pt x="3462883" y="1086688"/>
                  </a:lnTo>
                  <a:lnTo>
                    <a:pt x="3473208" y="1086116"/>
                  </a:lnTo>
                  <a:lnTo>
                    <a:pt x="3482860" y="1081455"/>
                  </a:lnTo>
                  <a:lnTo>
                    <a:pt x="3489947" y="1073416"/>
                  </a:lnTo>
                  <a:lnTo>
                    <a:pt x="3493287" y="1063625"/>
                  </a:lnTo>
                  <a:close/>
                </a:path>
                <a:path w="3881754" h="2136140">
                  <a:moveTo>
                    <a:pt x="3498418" y="1624774"/>
                  </a:moveTo>
                  <a:lnTo>
                    <a:pt x="3497846" y="1614436"/>
                  </a:lnTo>
                  <a:lnTo>
                    <a:pt x="3493147" y="1604746"/>
                  </a:lnTo>
                  <a:lnTo>
                    <a:pt x="3485108" y="1597660"/>
                  </a:lnTo>
                  <a:lnTo>
                    <a:pt x="3475317" y="1594319"/>
                  </a:lnTo>
                  <a:lnTo>
                    <a:pt x="3464991" y="1594904"/>
                  </a:lnTo>
                  <a:lnTo>
                    <a:pt x="3455339" y="1599552"/>
                  </a:lnTo>
                  <a:lnTo>
                    <a:pt x="3448253" y="1607591"/>
                  </a:lnTo>
                  <a:lnTo>
                    <a:pt x="3444913" y="1617395"/>
                  </a:lnTo>
                  <a:lnTo>
                    <a:pt x="3445497" y="1627720"/>
                  </a:lnTo>
                  <a:lnTo>
                    <a:pt x="3450158" y="1637372"/>
                  </a:lnTo>
                  <a:lnTo>
                    <a:pt x="3458222" y="1644497"/>
                  </a:lnTo>
                  <a:lnTo>
                    <a:pt x="3468014" y="1647837"/>
                  </a:lnTo>
                  <a:lnTo>
                    <a:pt x="3478352" y="1647266"/>
                  </a:lnTo>
                  <a:lnTo>
                    <a:pt x="3488004" y="1642605"/>
                  </a:lnTo>
                  <a:lnTo>
                    <a:pt x="3495090" y="1634566"/>
                  </a:lnTo>
                  <a:lnTo>
                    <a:pt x="3498418" y="1624774"/>
                  </a:lnTo>
                  <a:close/>
                </a:path>
                <a:path w="3881754" h="2136140">
                  <a:moveTo>
                    <a:pt x="3558552" y="1149680"/>
                  </a:moveTo>
                  <a:lnTo>
                    <a:pt x="3557968" y="1139342"/>
                  </a:lnTo>
                  <a:lnTo>
                    <a:pt x="3553282" y="1129652"/>
                  </a:lnTo>
                  <a:lnTo>
                    <a:pt x="3545243" y="1122565"/>
                  </a:lnTo>
                  <a:lnTo>
                    <a:pt x="3535451" y="1119225"/>
                  </a:lnTo>
                  <a:lnTo>
                    <a:pt x="3525113" y="1119809"/>
                  </a:lnTo>
                  <a:lnTo>
                    <a:pt x="3515474" y="1124470"/>
                  </a:lnTo>
                  <a:lnTo>
                    <a:pt x="3508387" y="1132509"/>
                  </a:lnTo>
                  <a:lnTo>
                    <a:pt x="3505047" y="1142301"/>
                  </a:lnTo>
                  <a:lnTo>
                    <a:pt x="3505619" y="1152626"/>
                  </a:lnTo>
                  <a:lnTo>
                    <a:pt x="3510280" y="1162278"/>
                  </a:lnTo>
                  <a:lnTo>
                    <a:pt x="3518357" y="1169403"/>
                  </a:lnTo>
                  <a:lnTo>
                    <a:pt x="3528149" y="1172743"/>
                  </a:lnTo>
                  <a:lnTo>
                    <a:pt x="3538474" y="1172171"/>
                  </a:lnTo>
                  <a:lnTo>
                    <a:pt x="3548126" y="1167511"/>
                  </a:lnTo>
                  <a:lnTo>
                    <a:pt x="3555212" y="1159471"/>
                  </a:lnTo>
                  <a:lnTo>
                    <a:pt x="3558552" y="1149680"/>
                  </a:lnTo>
                  <a:close/>
                </a:path>
                <a:path w="3881754" h="2136140">
                  <a:moveTo>
                    <a:pt x="3563683" y="1710829"/>
                  </a:moveTo>
                  <a:lnTo>
                    <a:pt x="3563099" y="1700504"/>
                  </a:lnTo>
                  <a:lnTo>
                    <a:pt x="3558413" y="1690801"/>
                  </a:lnTo>
                  <a:lnTo>
                    <a:pt x="3550374" y="1683715"/>
                  </a:lnTo>
                  <a:lnTo>
                    <a:pt x="3540582" y="1680375"/>
                  </a:lnTo>
                  <a:lnTo>
                    <a:pt x="3530244" y="1680959"/>
                  </a:lnTo>
                  <a:lnTo>
                    <a:pt x="3520605" y="1685620"/>
                  </a:lnTo>
                  <a:lnTo>
                    <a:pt x="3513518" y="1693659"/>
                  </a:lnTo>
                  <a:lnTo>
                    <a:pt x="3510178" y="1703451"/>
                  </a:lnTo>
                  <a:lnTo>
                    <a:pt x="3510750" y="1713776"/>
                  </a:lnTo>
                  <a:lnTo>
                    <a:pt x="3515410" y="1723428"/>
                  </a:lnTo>
                  <a:lnTo>
                    <a:pt x="3523488" y="1730565"/>
                  </a:lnTo>
                  <a:lnTo>
                    <a:pt x="3533279" y="1733892"/>
                  </a:lnTo>
                  <a:lnTo>
                    <a:pt x="3543604" y="1733321"/>
                  </a:lnTo>
                  <a:lnTo>
                    <a:pt x="3553256" y="1728660"/>
                  </a:lnTo>
                  <a:lnTo>
                    <a:pt x="3560343" y="1720621"/>
                  </a:lnTo>
                  <a:lnTo>
                    <a:pt x="3563683" y="1710829"/>
                  </a:lnTo>
                  <a:close/>
                </a:path>
                <a:path w="3881754" h="2136140">
                  <a:moveTo>
                    <a:pt x="3623805" y="1235735"/>
                  </a:moveTo>
                  <a:lnTo>
                    <a:pt x="3623233" y="1225410"/>
                  </a:lnTo>
                  <a:lnTo>
                    <a:pt x="3618534" y="1215707"/>
                  </a:lnTo>
                  <a:lnTo>
                    <a:pt x="3610495" y="1208620"/>
                  </a:lnTo>
                  <a:lnTo>
                    <a:pt x="3600704" y="1205293"/>
                  </a:lnTo>
                  <a:lnTo>
                    <a:pt x="3590379" y="1205865"/>
                  </a:lnTo>
                  <a:lnTo>
                    <a:pt x="3580727" y="1210525"/>
                  </a:lnTo>
                  <a:lnTo>
                    <a:pt x="3573640" y="1218565"/>
                  </a:lnTo>
                  <a:lnTo>
                    <a:pt x="3570300" y="1228356"/>
                  </a:lnTo>
                  <a:lnTo>
                    <a:pt x="3570884" y="1238681"/>
                  </a:lnTo>
                  <a:lnTo>
                    <a:pt x="3575545" y="1248333"/>
                  </a:lnTo>
                  <a:lnTo>
                    <a:pt x="3583609" y="1255471"/>
                  </a:lnTo>
                  <a:lnTo>
                    <a:pt x="3593401" y="1258811"/>
                  </a:lnTo>
                  <a:lnTo>
                    <a:pt x="3603739" y="1258227"/>
                  </a:lnTo>
                  <a:lnTo>
                    <a:pt x="3613391" y="1253566"/>
                  </a:lnTo>
                  <a:lnTo>
                    <a:pt x="3620465" y="1245527"/>
                  </a:lnTo>
                  <a:lnTo>
                    <a:pt x="3623805" y="1235735"/>
                  </a:lnTo>
                  <a:close/>
                </a:path>
                <a:path w="3881754" h="2136140">
                  <a:moveTo>
                    <a:pt x="3628936" y="1796884"/>
                  </a:moveTo>
                  <a:lnTo>
                    <a:pt x="3628364" y="1786559"/>
                  </a:lnTo>
                  <a:lnTo>
                    <a:pt x="3623665" y="1776869"/>
                  </a:lnTo>
                  <a:lnTo>
                    <a:pt x="3615626" y="1769783"/>
                  </a:lnTo>
                  <a:lnTo>
                    <a:pt x="3605834" y="1766443"/>
                  </a:lnTo>
                  <a:lnTo>
                    <a:pt x="3595509" y="1767014"/>
                  </a:lnTo>
                  <a:lnTo>
                    <a:pt x="3585857" y="1771675"/>
                  </a:lnTo>
                  <a:lnTo>
                    <a:pt x="3578771" y="1779714"/>
                  </a:lnTo>
                  <a:lnTo>
                    <a:pt x="3575431" y="1789506"/>
                  </a:lnTo>
                  <a:lnTo>
                    <a:pt x="3576015" y="1799844"/>
                  </a:lnTo>
                  <a:lnTo>
                    <a:pt x="3580676" y="1809483"/>
                  </a:lnTo>
                  <a:lnTo>
                    <a:pt x="3588740" y="1816620"/>
                  </a:lnTo>
                  <a:lnTo>
                    <a:pt x="3598532" y="1819960"/>
                  </a:lnTo>
                  <a:lnTo>
                    <a:pt x="3608870" y="1819376"/>
                  </a:lnTo>
                  <a:lnTo>
                    <a:pt x="3618509" y="1814715"/>
                  </a:lnTo>
                  <a:lnTo>
                    <a:pt x="3625596" y="1806676"/>
                  </a:lnTo>
                  <a:lnTo>
                    <a:pt x="3628936" y="1796884"/>
                  </a:lnTo>
                  <a:close/>
                </a:path>
                <a:path w="3881754" h="2136140">
                  <a:moveTo>
                    <a:pt x="3689070" y="1321790"/>
                  </a:moveTo>
                  <a:lnTo>
                    <a:pt x="3688486" y="1311465"/>
                  </a:lnTo>
                  <a:lnTo>
                    <a:pt x="3683800" y="1301775"/>
                  </a:lnTo>
                  <a:lnTo>
                    <a:pt x="3675761" y="1294688"/>
                  </a:lnTo>
                  <a:lnTo>
                    <a:pt x="3665969" y="1291348"/>
                  </a:lnTo>
                  <a:lnTo>
                    <a:pt x="3655631" y="1291920"/>
                  </a:lnTo>
                  <a:lnTo>
                    <a:pt x="3645992" y="1296581"/>
                  </a:lnTo>
                  <a:lnTo>
                    <a:pt x="3638893" y="1304620"/>
                  </a:lnTo>
                  <a:lnTo>
                    <a:pt x="3635565" y="1314411"/>
                  </a:lnTo>
                  <a:lnTo>
                    <a:pt x="3636137" y="1324749"/>
                  </a:lnTo>
                  <a:lnTo>
                    <a:pt x="3640798" y="1334401"/>
                  </a:lnTo>
                  <a:lnTo>
                    <a:pt x="3648875" y="1341526"/>
                  </a:lnTo>
                  <a:lnTo>
                    <a:pt x="3658666" y="1344866"/>
                  </a:lnTo>
                  <a:lnTo>
                    <a:pt x="3668992" y="1344282"/>
                  </a:lnTo>
                  <a:lnTo>
                    <a:pt x="3678644" y="1339621"/>
                  </a:lnTo>
                  <a:lnTo>
                    <a:pt x="3685730" y="1331582"/>
                  </a:lnTo>
                  <a:lnTo>
                    <a:pt x="3689070" y="1321790"/>
                  </a:lnTo>
                  <a:close/>
                </a:path>
                <a:path w="3881754" h="2136140">
                  <a:moveTo>
                    <a:pt x="3694201" y="1882952"/>
                  </a:moveTo>
                  <a:lnTo>
                    <a:pt x="3693617" y="1872615"/>
                  </a:lnTo>
                  <a:lnTo>
                    <a:pt x="3688931" y="1862924"/>
                  </a:lnTo>
                  <a:lnTo>
                    <a:pt x="3680891" y="1855838"/>
                  </a:lnTo>
                  <a:lnTo>
                    <a:pt x="3671100" y="1852498"/>
                  </a:lnTo>
                  <a:lnTo>
                    <a:pt x="3660762" y="1853082"/>
                  </a:lnTo>
                  <a:lnTo>
                    <a:pt x="3651110" y="1857730"/>
                  </a:lnTo>
                  <a:lnTo>
                    <a:pt x="3644023" y="1865769"/>
                  </a:lnTo>
                  <a:lnTo>
                    <a:pt x="3640696" y="1875574"/>
                  </a:lnTo>
                  <a:lnTo>
                    <a:pt x="3641267" y="1885899"/>
                  </a:lnTo>
                  <a:lnTo>
                    <a:pt x="3645928" y="1895551"/>
                  </a:lnTo>
                  <a:lnTo>
                    <a:pt x="3654006" y="1902675"/>
                  </a:lnTo>
                  <a:lnTo>
                    <a:pt x="3663797" y="1906016"/>
                  </a:lnTo>
                  <a:lnTo>
                    <a:pt x="3674122" y="1905444"/>
                  </a:lnTo>
                  <a:lnTo>
                    <a:pt x="3683774" y="1900783"/>
                  </a:lnTo>
                  <a:lnTo>
                    <a:pt x="3690861" y="1892744"/>
                  </a:lnTo>
                  <a:lnTo>
                    <a:pt x="3694201" y="1882952"/>
                  </a:lnTo>
                  <a:close/>
                </a:path>
                <a:path w="3881754" h="2136140">
                  <a:moveTo>
                    <a:pt x="3754323" y="1407858"/>
                  </a:moveTo>
                  <a:lnTo>
                    <a:pt x="3753751" y="1397520"/>
                  </a:lnTo>
                  <a:lnTo>
                    <a:pt x="3749052" y="1387830"/>
                  </a:lnTo>
                  <a:lnTo>
                    <a:pt x="3741013" y="1380744"/>
                  </a:lnTo>
                  <a:lnTo>
                    <a:pt x="3731222" y="1377403"/>
                  </a:lnTo>
                  <a:lnTo>
                    <a:pt x="3720896" y="1377988"/>
                  </a:lnTo>
                  <a:lnTo>
                    <a:pt x="3711244" y="1382649"/>
                  </a:lnTo>
                  <a:lnTo>
                    <a:pt x="3704158" y="1390688"/>
                  </a:lnTo>
                  <a:lnTo>
                    <a:pt x="3700818" y="1400479"/>
                  </a:lnTo>
                  <a:lnTo>
                    <a:pt x="3701402" y="1410804"/>
                  </a:lnTo>
                  <a:lnTo>
                    <a:pt x="3706063" y="1420456"/>
                  </a:lnTo>
                  <a:lnTo>
                    <a:pt x="3714127" y="1427581"/>
                  </a:lnTo>
                  <a:lnTo>
                    <a:pt x="3723919" y="1430921"/>
                  </a:lnTo>
                  <a:lnTo>
                    <a:pt x="3734244" y="1430350"/>
                  </a:lnTo>
                  <a:lnTo>
                    <a:pt x="3743896" y="1425689"/>
                  </a:lnTo>
                  <a:lnTo>
                    <a:pt x="3750983" y="1417650"/>
                  </a:lnTo>
                  <a:lnTo>
                    <a:pt x="3754323" y="1407858"/>
                  </a:lnTo>
                  <a:close/>
                </a:path>
                <a:path w="3881754" h="2136140">
                  <a:moveTo>
                    <a:pt x="3759454" y="1969008"/>
                  </a:moveTo>
                  <a:lnTo>
                    <a:pt x="3758882" y="1958682"/>
                  </a:lnTo>
                  <a:lnTo>
                    <a:pt x="3754183" y="1948980"/>
                  </a:lnTo>
                  <a:lnTo>
                    <a:pt x="3746144" y="1941893"/>
                  </a:lnTo>
                  <a:lnTo>
                    <a:pt x="3736352" y="1938553"/>
                  </a:lnTo>
                  <a:lnTo>
                    <a:pt x="3726027" y="1939137"/>
                  </a:lnTo>
                  <a:lnTo>
                    <a:pt x="3716375" y="1943798"/>
                  </a:lnTo>
                  <a:lnTo>
                    <a:pt x="3709289" y="1951837"/>
                  </a:lnTo>
                  <a:lnTo>
                    <a:pt x="3705949" y="1961629"/>
                  </a:lnTo>
                  <a:lnTo>
                    <a:pt x="3706520" y="1971954"/>
                  </a:lnTo>
                  <a:lnTo>
                    <a:pt x="3711181" y="1981606"/>
                  </a:lnTo>
                  <a:lnTo>
                    <a:pt x="3719258" y="1988743"/>
                  </a:lnTo>
                  <a:lnTo>
                    <a:pt x="3729050" y="1992071"/>
                  </a:lnTo>
                  <a:lnTo>
                    <a:pt x="3739375" y="1991499"/>
                  </a:lnTo>
                  <a:lnTo>
                    <a:pt x="3749027" y="1986838"/>
                  </a:lnTo>
                  <a:lnTo>
                    <a:pt x="3756114" y="1978799"/>
                  </a:lnTo>
                  <a:lnTo>
                    <a:pt x="3759454" y="1969008"/>
                  </a:lnTo>
                  <a:close/>
                </a:path>
                <a:path w="3881754" h="2136140">
                  <a:moveTo>
                    <a:pt x="3819588" y="1493913"/>
                  </a:moveTo>
                  <a:lnTo>
                    <a:pt x="3819004" y="1483588"/>
                  </a:lnTo>
                  <a:lnTo>
                    <a:pt x="3814318" y="1473885"/>
                  </a:lnTo>
                  <a:lnTo>
                    <a:pt x="3806279" y="1466799"/>
                  </a:lnTo>
                  <a:lnTo>
                    <a:pt x="3796487" y="1463471"/>
                  </a:lnTo>
                  <a:lnTo>
                    <a:pt x="3786149" y="1464043"/>
                  </a:lnTo>
                  <a:lnTo>
                    <a:pt x="3776497" y="1468704"/>
                  </a:lnTo>
                  <a:lnTo>
                    <a:pt x="3769410" y="1476743"/>
                  </a:lnTo>
                  <a:lnTo>
                    <a:pt x="3766083" y="1486535"/>
                  </a:lnTo>
                  <a:lnTo>
                    <a:pt x="3766655" y="1496860"/>
                  </a:lnTo>
                  <a:lnTo>
                    <a:pt x="3771315" y="1506512"/>
                  </a:lnTo>
                  <a:lnTo>
                    <a:pt x="3779380" y="1513649"/>
                  </a:lnTo>
                  <a:lnTo>
                    <a:pt x="3789184" y="1516989"/>
                  </a:lnTo>
                  <a:lnTo>
                    <a:pt x="3799509" y="1516405"/>
                  </a:lnTo>
                  <a:lnTo>
                    <a:pt x="3809161" y="1511744"/>
                  </a:lnTo>
                  <a:lnTo>
                    <a:pt x="3816248" y="1503705"/>
                  </a:lnTo>
                  <a:lnTo>
                    <a:pt x="3819588" y="1493913"/>
                  </a:lnTo>
                  <a:close/>
                </a:path>
                <a:path w="3881754" h="2136140">
                  <a:moveTo>
                    <a:pt x="3881374" y="2066632"/>
                  </a:moveTo>
                  <a:lnTo>
                    <a:pt x="3879659" y="2035644"/>
                  </a:lnTo>
                  <a:lnTo>
                    <a:pt x="3874338" y="2024621"/>
                  </a:lnTo>
                  <a:lnTo>
                    <a:pt x="3865689" y="2006688"/>
                  </a:lnTo>
                  <a:lnTo>
                    <a:pt x="3841572" y="1985429"/>
                  </a:lnTo>
                  <a:lnTo>
                    <a:pt x="3812197" y="1975408"/>
                  </a:lnTo>
                  <a:lnTo>
                    <a:pt x="3781209" y="1977123"/>
                  </a:lnTo>
                  <a:lnTo>
                    <a:pt x="3752253" y="1991093"/>
                  </a:lnTo>
                  <a:lnTo>
                    <a:pt x="3730980" y="2015210"/>
                  </a:lnTo>
                  <a:lnTo>
                    <a:pt x="3720960" y="2044585"/>
                  </a:lnTo>
                  <a:lnTo>
                    <a:pt x="3722687" y="2075573"/>
                  </a:lnTo>
                  <a:lnTo>
                    <a:pt x="3736657" y="2104529"/>
                  </a:lnTo>
                  <a:lnTo>
                    <a:pt x="3760774" y="2125802"/>
                  </a:lnTo>
                  <a:lnTo>
                    <a:pt x="3790150" y="2135822"/>
                  </a:lnTo>
                  <a:lnTo>
                    <a:pt x="3821138" y="2134095"/>
                  </a:lnTo>
                  <a:lnTo>
                    <a:pt x="3850094" y="2120125"/>
                  </a:lnTo>
                  <a:lnTo>
                    <a:pt x="3871353" y="2096008"/>
                  </a:lnTo>
                  <a:lnTo>
                    <a:pt x="3877462" y="2078139"/>
                  </a:lnTo>
                  <a:lnTo>
                    <a:pt x="3881374" y="206663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81113" y="6597172"/>
              <a:ext cx="2464197" cy="23498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40868" y="5544527"/>
              <a:ext cx="4514850" cy="2414905"/>
            </a:xfrm>
            <a:custGeom>
              <a:avLst/>
              <a:gdLst/>
              <a:ahLst/>
              <a:cxnLst/>
              <a:rect l="l" t="t" r="r" b="b"/>
              <a:pathLst>
                <a:path w="4514850" h="2414904">
                  <a:moveTo>
                    <a:pt x="97993" y="80657"/>
                  </a:moveTo>
                  <a:lnTo>
                    <a:pt x="95758" y="70180"/>
                  </a:lnTo>
                  <a:lnTo>
                    <a:pt x="89877" y="61658"/>
                  </a:lnTo>
                  <a:lnTo>
                    <a:pt x="81229" y="55981"/>
                  </a:lnTo>
                  <a:lnTo>
                    <a:pt x="70700" y="53975"/>
                  </a:lnTo>
                  <a:lnTo>
                    <a:pt x="60223" y="56222"/>
                  </a:lnTo>
                  <a:lnTo>
                    <a:pt x="51714" y="62103"/>
                  </a:lnTo>
                  <a:lnTo>
                    <a:pt x="46024" y="70751"/>
                  </a:lnTo>
                  <a:lnTo>
                    <a:pt x="44030" y="81280"/>
                  </a:lnTo>
                  <a:lnTo>
                    <a:pt x="46266" y="91808"/>
                  </a:lnTo>
                  <a:lnTo>
                    <a:pt x="52146" y="100317"/>
                  </a:lnTo>
                  <a:lnTo>
                    <a:pt x="60794" y="106006"/>
                  </a:lnTo>
                  <a:lnTo>
                    <a:pt x="71323" y="108000"/>
                  </a:lnTo>
                  <a:lnTo>
                    <a:pt x="81800" y="105765"/>
                  </a:lnTo>
                  <a:lnTo>
                    <a:pt x="90309" y="99885"/>
                  </a:lnTo>
                  <a:lnTo>
                    <a:pt x="95999" y="91236"/>
                  </a:lnTo>
                  <a:lnTo>
                    <a:pt x="97993" y="80657"/>
                  </a:lnTo>
                  <a:close/>
                </a:path>
                <a:path w="4514850" h="2414904">
                  <a:moveTo>
                    <a:pt x="99237" y="188645"/>
                  </a:moveTo>
                  <a:lnTo>
                    <a:pt x="96989" y="178168"/>
                  </a:lnTo>
                  <a:lnTo>
                    <a:pt x="91109" y="169659"/>
                  </a:lnTo>
                  <a:lnTo>
                    <a:pt x="82473" y="163969"/>
                  </a:lnTo>
                  <a:lnTo>
                    <a:pt x="71945" y="161975"/>
                  </a:lnTo>
                  <a:lnTo>
                    <a:pt x="61468" y="164211"/>
                  </a:lnTo>
                  <a:lnTo>
                    <a:pt x="52946" y="170103"/>
                  </a:lnTo>
                  <a:lnTo>
                    <a:pt x="47269" y="178739"/>
                  </a:lnTo>
                  <a:lnTo>
                    <a:pt x="45262" y="189318"/>
                  </a:lnTo>
                  <a:lnTo>
                    <a:pt x="47510" y="199809"/>
                  </a:lnTo>
                  <a:lnTo>
                    <a:pt x="53390" y="208318"/>
                  </a:lnTo>
                  <a:lnTo>
                    <a:pt x="62039" y="213995"/>
                  </a:lnTo>
                  <a:lnTo>
                    <a:pt x="72567" y="216001"/>
                  </a:lnTo>
                  <a:lnTo>
                    <a:pt x="83045" y="213753"/>
                  </a:lnTo>
                  <a:lnTo>
                    <a:pt x="91554" y="207873"/>
                  </a:lnTo>
                  <a:lnTo>
                    <a:pt x="97243" y="199237"/>
                  </a:lnTo>
                  <a:lnTo>
                    <a:pt x="99237" y="188645"/>
                  </a:lnTo>
                  <a:close/>
                </a:path>
                <a:path w="4514850" h="2414904">
                  <a:moveTo>
                    <a:pt x="100482" y="296646"/>
                  </a:moveTo>
                  <a:lnTo>
                    <a:pt x="98234" y="286169"/>
                  </a:lnTo>
                  <a:lnTo>
                    <a:pt x="92354" y="277660"/>
                  </a:lnTo>
                  <a:lnTo>
                    <a:pt x="83705" y="271970"/>
                  </a:lnTo>
                  <a:lnTo>
                    <a:pt x="73177" y="269976"/>
                  </a:lnTo>
                  <a:lnTo>
                    <a:pt x="62699" y="272211"/>
                  </a:lnTo>
                  <a:lnTo>
                    <a:pt x="54190" y="278091"/>
                  </a:lnTo>
                  <a:lnTo>
                    <a:pt x="48501" y="286740"/>
                  </a:lnTo>
                  <a:lnTo>
                    <a:pt x="46507" y="297319"/>
                  </a:lnTo>
                  <a:lnTo>
                    <a:pt x="48755" y="307797"/>
                  </a:lnTo>
                  <a:lnTo>
                    <a:pt x="54635" y="316318"/>
                  </a:lnTo>
                  <a:lnTo>
                    <a:pt x="63271" y="321995"/>
                  </a:lnTo>
                  <a:lnTo>
                    <a:pt x="73799" y="324002"/>
                  </a:lnTo>
                  <a:lnTo>
                    <a:pt x="84289" y="321754"/>
                  </a:lnTo>
                  <a:lnTo>
                    <a:pt x="92798" y="315874"/>
                  </a:lnTo>
                  <a:lnTo>
                    <a:pt x="98475" y="307225"/>
                  </a:lnTo>
                  <a:lnTo>
                    <a:pt x="100482" y="296646"/>
                  </a:lnTo>
                  <a:close/>
                </a:path>
                <a:path w="4514850" h="2414904">
                  <a:moveTo>
                    <a:pt x="101727" y="404647"/>
                  </a:moveTo>
                  <a:lnTo>
                    <a:pt x="99479" y="394169"/>
                  </a:lnTo>
                  <a:lnTo>
                    <a:pt x="93599" y="385648"/>
                  </a:lnTo>
                  <a:lnTo>
                    <a:pt x="84950" y="379971"/>
                  </a:lnTo>
                  <a:lnTo>
                    <a:pt x="74422" y="377964"/>
                  </a:lnTo>
                  <a:lnTo>
                    <a:pt x="63944" y="380212"/>
                  </a:lnTo>
                  <a:lnTo>
                    <a:pt x="55435" y="386092"/>
                  </a:lnTo>
                  <a:lnTo>
                    <a:pt x="49745" y="394741"/>
                  </a:lnTo>
                  <a:lnTo>
                    <a:pt x="47752" y="405269"/>
                  </a:lnTo>
                  <a:lnTo>
                    <a:pt x="49987" y="415798"/>
                  </a:lnTo>
                  <a:lnTo>
                    <a:pt x="55867" y="424307"/>
                  </a:lnTo>
                  <a:lnTo>
                    <a:pt x="64516" y="429996"/>
                  </a:lnTo>
                  <a:lnTo>
                    <a:pt x="75044" y="431990"/>
                  </a:lnTo>
                  <a:lnTo>
                    <a:pt x="85521" y="429755"/>
                  </a:lnTo>
                  <a:lnTo>
                    <a:pt x="94030" y="423875"/>
                  </a:lnTo>
                  <a:lnTo>
                    <a:pt x="99720" y="415226"/>
                  </a:lnTo>
                  <a:lnTo>
                    <a:pt x="101727" y="404647"/>
                  </a:lnTo>
                  <a:close/>
                </a:path>
                <a:path w="4514850" h="2414904">
                  <a:moveTo>
                    <a:pt x="102958" y="512635"/>
                  </a:moveTo>
                  <a:lnTo>
                    <a:pt x="100723" y="502158"/>
                  </a:lnTo>
                  <a:lnTo>
                    <a:pt x="94843" y="493649"/>
                  </a:lnTo>
                  <a:lnTo>
                    <a:pt x="86194" y="487959"/>
                  </a:lnTo>
                  <a:lnTo>
                    <a:pt x="75666" y="485965"/>
                  </a:lnTo>
                  <a:lnTo>
                    <a:pt x="65189" y="488200"/>
                  </a:lnTo>
                  <a:lnTo>
                    <a:pt x="56680" y="494093"/>
                  </a:lnTo>
                  <a:lnTo>
                    <a:pt x="50990" y="502729"/>
                  </a:lnTo>
                  <a:lnTo>
                    <a:pt x="48996" y="513321"/>
                  </a:lnTo>
                  <a:lnTo>
                    <a:pt x="51231" y="523798"/>
                  </a:lnTo>
                  <a:lnTo>
                    <a:pt x="57111" y="532307"/>
                  </a:lnTo>
                  <a:lnTo>
                    <a:pt x="65760" y="537997"/>
                  </a:lnTo>
                  <a:lnTo>
                    <a:pt x="76288" y="539991"/>
                  </a:lnTo>
                  <a:lnTo>
                    <a:pt x="86766" y="537743"/>
                  </a:lnTo>
                  <a:lnTo>
                    <a:pt x="95275" y="531863"/>
                  </a:lnTo>
                  <a:lnTo>
                    <a:pt x="100965" y="523227"/>
                  </a:lnTo>
                  <a:lnTo>
                    <a:pt x="102958" y="512635"/>
                  </a:lnTo>
                  <a:close/>
                </a:path>
                <a:path w="4514850" h="2414904">
                  <a:moveTo>
                    <a:pt x="104203" y="620636"/>
                  </a:moveTo>
                  <a:lnTo>
                    <a:pt x="101968" y="610158"/>
                  </a:lnTo>
                  <a:lnTo>
                    <a:pt x="96075" y="601649"/>
                  </a:lnTo>
                  <a:lnTo>
                    <a:pt x="87439" y="595960"/>
                  </a:lnTo>
                  <a:lnTo>
                    <a:pt x="76911" y="593966"/>
                  </a:lnTo>
                  <a:lnTo>
                    <a:pt x="66421" y="596201"/>
                  </a:lnTo>
                  <a:lnTo>
                    <a:pt x="57912" y="602081"/>
                  </a:lnTo>
                  <a:lnTo>
                    <a:pt x="52235" y="610730"/>
                  </a:lnTo>
                  <a:lnTo>
                    <a:pt x="50228" y="621258"/>
                  </a:lnTo>
                  <a:lnTo>
                    <a:pt x="52476" y="631786"/>
                  </a:lnTo>
                  <a:lnTo>
                    <a:pt x="58356" y="640308"/>
                  </a:lnTo>
                  <a:lnTo>
                    <a:pt x="67005" y="645985"/>
                  </a:lnTo>
                  <a:lnTo>
                    <a:pt x="77533" y="647992"/>
                  </a:lnTo>
                  <a:lnTo>
                    <a:pt x="88011" y="645744"/>
                  </a:lnTo>
                  <a:lnTo>
                    <a:pt x="96520" y="639864"/>
                  </a:lnTo>
                  <a:lnTo>
                    <a:pt x="102209" y="631215"/>
                  </a:lnTo>
                  <a:lnTo>
                    <a:pt x="104203" y="620636"/>
                  </a:lnTo>
                  <a:close/>
                </a:path>
                <a:path w="4514850" h="2414904">
                  <a:moveTo>
                    <a:pt x="105448" y="728637"/>
                  </a:moveTo>
                  <a:lnTo>
                    <a:pt x="103200" y="718159"/>
                  </a:lnTo>
                  <a:lnTo>
                    <a:pt x="97320" y="709637"/>
                  </a:lnTo>
                  <a:lnTo>
                    <a:pt x="88671" y="703961"/>
                  </a:lnTo>
                  <a:lnTo>
                    <a:pt x="78143" y="701954"/>
                  </a:lnTo>
                  <a:lnTo>
                    <a:pt x="67665" y="704202"/>
                  </a:lnTo>
                  <a:lnTo>
                    <a:pt x="59156" y="710082"/>
                  </a:lnTo>
                  <a:lnTo>
                    <a:pt x="53467" y="718731"/>
                  </a:lnTo>
                  <a:lnTo>
                    <a:pt x="51473" y="729310"/>
                  </a:lnTo>
                  <a:lnTo>
                    <a:pt x="53721" y="739787"/>
                  </a:lnTo>
                  <a:lnTo>
                    <a:pt x="59601" y="748296"/>
                  </a:lnTo>
                  <a:lnTo>
                    <a:pt x="68237" y="753986"/>
                  </a:lnTo>
                  <a:lnTo>
                    <a:pt x="78765" y="755980"/>
                  </a:lnTo>
                  <a:lnTo>
                    <a:pt x="89242" y="753745"/>
                  </a:lnTo>
                  <a:lnTo>
                    <a:pt x="97764" y="747864"/>
                  </a:lnTo>
                  <a:lnTo>
                    <a:pt x="103441" y="739216"/>
                  </a:lnTo>
                  <a:lnTo>
                    <a:pt x="105448" y="728637"/>
                  </a:lnTo>
                  <a:close/>
                </a:path>
                <a:path w="4514850" h="2414904">
                  <a:moveTo>
                    <a:pt x="106680" y="836637"/>
                  </a:moveTo>
                  <a:lnTo>
                    <a:pt x="104444" y="826147"/>
                  </a:lnTo>
                  <a:lnTo>
                    <a:pt x="98564" y="817638"/>
                  </a:lnTo>
                  <a:lnTo>
                    <a:pt x="89916" y="811961"/>
                  </a:lnTo>
                  <a:lnTo>
                    <a:pt x="79387" y="809955"/>
                  </a:lnTo>
                  <a:lnTo>
                    <a:pt x="68910" y="812203"/>
                  </a:lnTo>
                  <a:lnTo>
                    <a:pt x="60401" y="818083"/>
                  </a:lnTo>
                  <a:lnTo>
                    <a:pt x="54711" y="826719"/>
                  </a:lnTo>
                  <a:lnTo>
                    <a:pt x="52717" y="837247"/>
                  </a:lnTo>
                  <a:lnTo>
                    <a:pt x="54952" y="847788"/>
                  </a:lnTo>
                  <a:lnTo>
                    <a:pt x="60833" y="856297"/>
                  </a:lnTo>
                  <a:lnTo>
                    <a:pt x="69481" y="861987"/>
                  </a:lnTo>
                  <a:lnTo>
                    <a:pt x="80010" y="863981"/>
                  </a:lnTo>
                  <a:lnTo>
                    <a:pt x="90487" y="861745"/>
                  </a:lnTo>
                  <a:lnTo>
                    <a:pt x="98996" y="855853"/>
                  </a:lnTo>
                  <a:lnTo>
                    <a:pt x="104686" y="847217"/>
                  </a:lnTo>
                  <a:lnTo>
                    <a:pt x="106680" y="836637"/>
                  </a:lnTo>
                  <a:close/>
                </a:path>
                <a:path w="4514850" h="2414904">
                  <a:moveTo>
                    <a:pt x="161912" y="945413"/>
                  </a:moveTo>
                  <a:lnTo>
                    <a:pt x="137541" y="888441"/>
                  </a:lnTo>
                  <a:lnTo>
                    <a:pt x="80022" y="865390"/>
                  </a:lnTo>
                  <a:lnTo>
                    <a:pt x="54089" y="870940"/>
                  </a:lnTo>
                  <a:lnTo>
                    <a:pt x="54089" y="944626"/>
                  </a:lnTo>
                  <a:lnTo>
                    <a:pt x="53975" y="945388"/>
                  </a:lnTo>
                  <a:lnTo>
                    <a:pt x="54089" y="944626"/>
                  </a:lnTo>
                  <a:lnTo>
                    <a:pt x="54089" y="870940"/>
                  </a:lnTo>
                  <a:lnTo>
                    <a:pt x="48590" y="872109"/>
                  </a:lnTo>
                  <a:lnTo>
                    <a:pt x="23050" y="889762"/>
                  </a:lnTo>
                  <a:lnTo>
                    <a:pt x="5994" y="915695"/>
                  </a:lnTo>
                  <a:lnTo>
                    <a:pt x="0" y="947280"/>
                  </a:lnTo>
                  <a:lnTo>
                    <a:pt x="6718" y="978712"/>
                  </a:lnTo>
                  <a:lnTo>
                    <a:pt x="24371" y="1004252"/>
                  </a:lnTo>
                  <a:lnTo>
                    <a:pt x="50304" y="1021308"/>
                  </a:lnTo>
                  <a:lnTo>
                    <a:pt x="81889" y="1027303"/>
                  </a:lnTo>
                  <a:lnTo>
                    <a:pt x="113322" y="1020584"/>
                  </a:lnTo>
                  <a:lnTo>
                    <a:pt x="138861" y="1002931"/>
                  </a:lnTo>
                  <a:lnTo>
                    <a:pt x="155917" y="976998"/>
                  </a:lnTo>
                  <a:lnTo>
                    <a:pt x="156870" y="971981"/>
                  </a:lnTo>
                  <a:lnTo>
                    <a:pt x="161912" y="945413"/>
                  </a:lnTo>
                  <a:close/>
                </a:path>
                <a:path w="4514850" h="2414904">
                  <a:moveTo>
                    <a:pt x="509270" y="946353"/>
                  </a:moveTo>
                  <a:lnTo>
                    <a:pt x="507149" y="935786"/>
                  </a:lnTo>
                  <a:lnTo>
                    <a:pt x="501357" y="927214"/>
                  </a:lnTo>
                  <a:lnTo>
                    <a:pt x="492785" y="921423"/>
                  </a:lnTo>
                  <a:lnTo>
                    <a:pt x="482282" y="919302"/>
                  </a:lnTo>
                  <a:lnTo>
                    <a:pt x="471779" y="921423"/>
                  </a:lnTo>
                  <a:lnTo>
                    <a:pt x="463194" y="927214"/>
                  </a:lnTo>
                  <a:lnTo>
                    <a:pt x="457415" y="935786"/>
                  </a:lnTo>
                  <a:lnTo>
                    <a:pt x="455295" y="946289"/>
                  </a:lnTo>
                  <a:lnTo>
                    <a:pt x="457415" y="956856"/>
                  </a:lnTo>
                  <a:lnTo>
                    <a:pt x="463194" y="965428"/>
                  </a:lnTo>
                  <a:lnTo>
                    <a:pt x="471779" y="971219"/>
                  </a:lnTo>
                  <a:lnTo>
                    <a:pt x="482282" y="973340"/>
                  </a:lnTo>
                  <a:lnTo>
                    <a:pt x="492785" y="971219"/>
                  </a:lnTo>
                  <a:lnTo>
                    <a:pt x="501357" y="965428"/>
                  </a:lnTo>
                  <a:lnTo>
                    <a:pt x="507149" y="956856"/>
                  </a:lnTo>
                  <a:lnTo>
                    <a:pt x="509270" y="946353"/>
                  </a:lnTo>
                  <a:close/>
                </a:path>
                <a:path w="4514850" h="2414904">
                  <a:moveTo>
                    <a:pt x="509270" y="838339"/>
                  </a:moveTo>
                  <a:lnTo>
                    <a:pt x="507149" y="827786"/>
                  </a:lnTo>
                  <a:lnTo>
                    <a:pt x="501357" y="819200"/>
                  </a:lnTo>
                  <a:lnTo>
                    <a:pt x="492785" y="813422"/>
                  </a:lnTo>
                  <a:lnTo>
                    <a:pt x="482282" y="811301"/>
                  </a:lnTo>
                  <a:lnTo>
                    <a:pt x="471779" y="813422"/>
                  </a:lnTo>
                  <a:lnTo>
                    <a:pt x="463194" y="819200"/>
                  </a:lnTo>
                  <a:lnTo>
                    <a:pt x="457415" y="827786"/>
                  </a:lnTo>
                  <a:lnTo>
                    <a:pt x="455295" y="838288"/>
                  </a:lnTo>
                  <a:lnTo>
                    <a:pt x="457415" y="848842"/>
                  </a:lnTo>
                  <a:lnTo>
                    <a:pt x="463194" y="857427"/>
                  </a:lnTo>
                  <a:lnTo>
                    <a:pt x="471779" y="863206"/>
                  </a:lnTo>
                  <a:lnTo>
                    <a:pt x="482282" y="865327"/>
                  </a:lnTo>
                  <a:lnTo>
                    <a:pt x="492785" y="863206"/>
                  </a:lnTo>
                  <a:lnTo>
                    <a:pt x="501357" y="857427"/>
                  </a:lnTo>
                  <a:lnTo>
                    <a:pt x="507149" y="848842"/>
                  </a:lnTo>
                  <a:lnTo>
                    <a:pt x="509270" y="838339"/>
                  </a:lnTo>
                  <a:close/>
                </a:path>
                <a:path w="4514850" h="2414904">
                  <a:moveTo>
                    <a:pt x="509270" y="730338"/>
                  </a:moveTo>
                  <a:lnTo>
                    <a:pt x="507149" y="719785"/>
                  </a:lnTo>
                  <a:lnTo>
                    <a:pt x="501357" y="711200"/>
                  </a:lnTo>
                  <a:lnTo>
                    <a:pt x="492785" y="705421"/>
                  </a:lnTo>
                  <a:lnTo>
                    <a:pt x="482282" y="703300"/>
                  </a:lnTo>
                  <a:lnTo>
                    <a:pt x="471779" y="705421"/>
                  </a:lnTo>
                  <a:lnTo>
                    <a:pt x="463194" y="711200"/>
                  </a:lnTo>
                  <a:lnTo>
                    <a:pt x="457415" y="719785"/>
                  </a:lnTo>
                  <a:lnTo>
                    <a:pt x="455295" y="730288"/>
                  </a:lnTo>
                  <a:lnTo>
                    <a:pt x="457415" y="740841"/>
                  </a:lnTo>
                  <a:lnTo>
                    <a:pt x="463194" y="749427"/>
                  </a:lnTo>
                  <a:lnTo>
                    <a:pt x="471779" y="755205"/>
                  </a:lnTo>
                  <a:lnTo>
                    <a:pt x="482282" y="757326"/>
                  </a:lnTo>
                  <a:lnTo>
                    <a:pt x="492785" y="755205"/>
                  </a:lnTo>
                  <a:lnTo>
                    <a:pt x="501357" y="749427"/>
                  </a:lnTo>
                  <a:lnTo>
                    <a:pt x="507149" y="740841"/>
                  </a:lnTo>
                  <a:lnTo>
                    <a:pt x="509270" y="730338"/>
                  </a:lnTo>
                  <a:close/>
                </a:path>
                <a:path w="4514850" h="2414904">
                  <a:moveTo>
                    <a:pt x="509270" y="622338"/>
                  </a:moveTo>
                  <a:lnTo>
                    <a:pt x="507149" y="611771"/>
                  </a:lnTo>
                  <a:lnTo>
                    <a:pt x="501357" y="603199"/>
                  </a:lnTo>
                  <a:lnTo>
                    <a:pt x="492785" y="597420"/>
                  </a:lnTo>
                  <a:lnTo>
                    <a:pt x="482282" y="595299"/>
                  </a:lnTo>
                  <a:lnTo>
                    <a:pt x="471779" y="597420"/>
                  </a:lnTo>
                  <a:lnTo>
                    <a:pt x="463194" y="603199"/>
                  </a:lnTo>
                  <a:lnTo>
                    <a:pt x="457415" y="611771"/>
                  </a:lnTo>
                  <a:lnTo>
                    <a:pt x="455295" y="622287"/>
                  </a:lnTo>
                  <a:lnTo>
                    <a:pt x="457415" y="632841"/>
                  </a:lnTo>
                  <a:lnTo>
                    <a:pt x="463194" y="641413"/>
                  </a:lnTo>
                  <a:lnTo>
                    <a:pt x="471779" y="647204"/>
                  </a:lnTo>
                  <a:lnTo>
                    <a:pt x="482282" y="649325"/>
                  </a:lnTo>
                  <a:lnTo>
                    <a:pt x="492785" y="647204"/>
                  </a:lnTo>
                  <a:lnTo>
                    <a:pt x="501357" y="641413"/>
                  </a:lnTo>
                  <a:lnTo>
                    <a:pt x="507149" y="632841"/>
                  </a:lnTo>
                  <a:lnTo>
                    <a:pt x="509270" y="622338"/>
                  </a:lnTo>
                  <a:close/>
                </a:path>
                <a:path w="4514850" h="2414904">
                  <a:moveTo>
                    <a:pt x="509270" y="514337"/>
                  </a:moveTo>
                  <a:lnTo>
                    <a:pt x="507149" y="503770"/>
                  </a:lnTo>
                  <a:lnTo>
                    <a:pt x="501357" y="495198"/>
                  </a:lnTo>
                  <a:lnTo>
                    <a:pt x="492785" y="489407"/>
                  </a:lnTo>
                  <a:lnTo>
                    <a:pt x="482282" y="487286"/>
                  </a:lnTo>
                  <a:lnTo>
                    <a:pt x="471779" y="489407"/>
                  </a:lnTo>
                  <a:lnTo>
                    <a:pt x="463194" y="495198"/>
                  </a:lnTo>
                  <a:lnTo>
                    <a:pt x="457415" y="503770"/>
                  </a:lnTo>
                  <a:lnTo>
                    <a:pt x="455295" y="514273"/>
                  </a:lnTo>
                  <a:lnTo>
                    <a:pt x="457415" y="524840"/>
                  </a:lnTo>
                  <a:lnTo>
                    <a:pt x="463194" y="533412"/>
                  </a:lnTo>
                  <a:lnTo>
                    <a:pt x="471779" y="539203"/>
                  </a:lnTo>
                  <a:lnTo>
                    <a:pt x="482282" y="541324"/>
                  </a:lnTo>
                  <a:lnTo>
                    <a:pt x="492785" y="539203"/>
                  </a:lnTo>
                  <a:lnTo>
                    <a:pt x="501357" y="533412"/>
                  </a:lnTo>
                  <a:lnTo>
                    <a:pt x="507149" y="524840"/>
                  </a:lnTo>
                  <a:lnTo>
                    <a:pt x="509270" y="514337"/>
                  </a:lnTo>
                  <a:close/>
                </a:path>
                <a:path w="4514850" h="2414904">
                  <a:moveTo>
                    <a:pt x="509270" y="406323"/>
                  </a:moveTo>
                  <a:lnTo>
                    <a:pt x="507149" y="395770"/>
                  </a:lnTo>
                  <a:lnTo>
                    <a:pt x="501357" y="387184"/>
                  </a:lnTo>
                  <a:lnTo>
                    <a:pt x="492785" y="381406"/>
                  </a:lnTo>
                  <a:lnTo>
                    <a:pt x="482282" y="379285"/>
                  </a:lnTo>
                  <a:lnTo>
                    <a:pt x="471779" y="381406"/>
                  </a:lnTo>
                  <a:lnTo>
                    <a:pt x="463194" y="387184"/>
                  </a:lnTo>
                  <a:lnTo>
                    <a:pt x="457415" y="395770"/>
                  </a:lnTo>
                  <a:lnTo>
                    <a:pt x="455295" y="406273"/>
                  </a:lnTo>
                  <a:lnTo>
                    <a:pt x="457415" y="416826"/>
                  </a:lnTo>
                  <a:lnTo>
                    <a:pt x="463194" y="425411"/>
                  </a:lnTo>
                  <a:lnTo>
                    <a:pt x="471779" y="431190"/>
                  </a:lnTo>
                  <a:lnTo>
                    <a:pt x="482282" y="433311"/>
                  </a:lnTo>
                  <a:lnTo>
                    <a:pt x="492785" y="431190"/>
                  </a:lnTo>
                  <a:lnTo>
                    <a:pt x="501357" y="425411"/>
                  </a:lnTo>
                  <a:lnTo>
                    <a:pt x="507149" y="416826"/>
                  </a:lnTo>
                  <a:lnTo>
                    <a:pt x="509270" y="406323"/>
                  </a:lnTo>
                  <a:close/>
                </a:path>
                <a:path w="4514850" h="2414904">
                  <a:moveTo>
                    <a:pt x="509270" y="298323"/>
                  </a:moveTo>
                  <a:lnTo>
                    <a:pt x="507149" y="287769"/>
                  </a:lnTo>
                  <a:lnTo>
                    <a:pt x="501357" y="279184"/>
                  </a:lnTo>
                  <a:lnTo>
                    <a:pt x="492785" y="273405"/>
                  </a:lnTo>
                  <a:lnTo>
                    <a:pt x="482282" y="271284"/>
                  </a:lnTo>
                  <a:lnTo>
                    <a:pt x="471779" y="273405"/>
                  </a:lnTo>
                  <a:lnTo>
                    <a:pt x="463194" y="279184"/>
                  </a:lnTo>
                  <a:lnTo>
                    <a:pt x="457415" y="287769"/>
                  </a:lnTo>
                  <a:lnTo>
                    <a:pt x="455295" y="298272"/>
                  </a:lnTo>
                  <a:lnTo>
                    <a:pt x="457415" y="308825"/>
                  </a:lnTo>
                  <a:lnTo>
                    <a:pt x="463194" y="317411"/>
                  </a:lnTo>
                  <a:lnTo>
                    <a:pt x="471779" y="323189"/>
                  </a:lnTo>
                  <a:lnTo>
                    <a:pt x="482282" y="325310"/>
                  </a:lnTo>
                  <a:lnTo>
                    <a:pt x="492785" y="323189"/>
                  </a:lnTo>
                  <a:lnTo>
                    <a:pt x="501357" y="317411"/>
                  </a:lnTo>
                  <a:lnTo>
                    <a:pt x="507149" y="308825"/>
                  </a:lnTo>
                  <a:lnTo>
                    <a:pt x="509270" y="298323"/>
                  </a:lnTo>
                  <a:close/>
                </a:path>
                <a:path w="4514850" h="2414904">
                  <a:moveTo>
                    <a:pt x="509270" y="190322"/>
                  </a:moveTo>
                  <a:lnTo>
                    <a:pt x="507149" y="179755"/>
                  </a:lnTo>
                  <a:lnTo>
                    <a:pt x="501357" y="171183"/>
                  </a:lnTo>
                  <a:lnTo>
                    <a:pt x="492785" y="165392"/>
                  </a:lnTo>
                  <a:lnTo>
                    <a:pt x="482282" y="163271"/>
                  </a:lnTo>
                  <a:lnTo>
                    <a:pt x="471779" y="165392"/>
                  </a:lnTo>
                  <a:lnTo>
                    <a:pt x="463194" y="171183"/>
                  </a:lnTo>
                  <a:lnTo>
                    <a:pt x="457415" y="179755"/>
                  </a:lnTo>
                  <a:lnTo>
                    <a:pt x="455295" y="190258"/>
                  </a:lnTo>
                  <a:lnTo>
                    <a:pt x="457415" y="200825"/>
                  </a:lnTo>
                  <a:lnTo>
                    <a:pt x="463194" y="209397"/>
                  </a:lnTo>
                  <a:lnTo>
                    <a:pt x="471779" y="215188"/>
                  </a:lnTo>
                  <a:lnTo>
                    <a:pt x="482282" y="217309"/>
                  </a:lnTo>
                  <a:lnTo>
                    <a:pt x="492785" y="215188"/>
                  </a:lnTo>
                  <a:lnTo>
                    <a:pt x="501357" y="209397"/>
                  </a:lnTo>
                  <a:lnTo>
                    <a:pt x="507149" y="200825"/>
                  </a:lnTo>
                  <a:lnTo>
                    <a:pt x="509270" y="190322"/>
                  </a:lnTo>
                  <a:close/>
                </a:path>
                <a:path w="4514850" h="2414904">
                  <a:moveTo>
                    <a:pt x="563245" y="80962"/>
                  </a:moveTo>
                  <a:lnTo>
                    <a:pt x="558050" y="55270"/>
                  </a:lnTo>
                  <a:lnTo>
                    <a:pt x="556882" y="49453"/>
                  </a:lnTo>
                  <a:lnTo>
                    <a:pt x="539534" y="23710"/>
                  </a:lnTo>
                  <a:lnTo>
                    <a:pt x="513791" y="6362"/>
                  </a:lnTo>
                  <a:lnTo>
                    <a:pt x="482282" y="0"/>
                  </a:lnTo>
                  <a:lnTo>
                    <a:pt x="450761" y="6362"/>
                  </a:lnTo>
                  <a:lnTo>
                    <a:pt x="425030" y="23710"/>
                  </a:lnTo>
                  <a:lnTo>
                    <a:pt x="407682" y="49453"/>
                  </a:lnTo>
                  <a:lnTo>
                    <a:pt x="401320" y="80962"/>
                  </a:lnTo>
                  <a:lnTo>
                    <a:pt x="407682" y="112483"/>
                  </a:lnTo>
                  <a:lnTo>
                    <a:pt x="425030" y="138214"/>
                  </a:lnTo>
                  <a:lnTo>
                    <a:pt x="450761" y="155562"/>
                  </a:lnTo>
                  <a:lnTo>
                    <a:pt x="482282" y="161925"/>
                  </a:lnTo>
                  <a:lnTo>
                    <a:pt x="513791" y="155562"/>
                  </a:lnTo>
                  <a:lnTo>
                    <a:pt x="539534" y="138214"/>
                  </a:lnTo>
                  <a:lnTo>
                    <a:pt x="556882" y="112483"/>
                  </a:lnTo>
                  <a:lnTo>
                    <a:pt x="557517" y="109308"/>
                  </a:lnTo>
                  <a:lnTo>
                    <a:pt x="563245" y="80962"/>
                  </a:lnTo>
                  <a:close/>
                </a:path>
                <a:path w="4514850" h="2414904">
                  <a:moveTo>
                    <a:pt x="2078291" y="2333383"/>
                  </a:moveTo>
                  <a:lnTo>
                    <a:pt x="2076170" y="2322880"/>
                  </a:lnTo>
                  <a:lnTo>
                    <a:pt x="2070392" y="2314295"/>
                  </a:lnTo>
                  <a:lnTo>
                    <a:pt x="2061806" y="2308517"/>
                  </a:lnTo>
                  <a:lnTo>
                    <a:pt x="2051253" y="2306396"/>
                  </a:lnTo>
                  <a:lnTo>
                    <a:pt x="2040750" y="2308517"/>
                  </a:lnTo>
                  <a:lnTo>
                    <a:pt x="2032165" y="2314295"/>
                  </a:lnTo>
                  <a:lnTo>
                    <a:pt x="2026386" y="2322880"/>
                  </a:lnTo>
                  <a:lnTo>
                    <a:pt x="2024265" y="2333383"/>
                  </a:lnTo>
                  <a:lnTo>
                    <a:pt x="2026386" y="2343886"/>
                  </a:lnTo>
                  <a:lnTo>
                    <a:pt x="2032165" y="2352471"/>
                  </a:lnTo>
                  <a:lnTo>
                    <a:pt x="2040750" y="2358250"/>
                  </a:lnTo>
                  <a:lnTo>
                    <a:pt x="2051304" y="2360371"/>
                  </a:lnTo>
                  <a:lnTo>
                    <a:pt x="2061806" y="2358250"/>
                  </a:lnTo>
                  <a:lnTo>
                    <a:pt x="2070392" y="2352471"/>
                  </a:lnTo>
                  <a:lnTo>
                    <a:pt x="2076170" y="2343886"/>
                  </a:lnTo>
                  <a:lnTo>
                    <a:pt x="2078291" y="2333383"/>
                  </a:lnTo>
                  <a:close/>
                </a:path>
                <a:path w="4514850" h="2414904">
                  <a:moveTo>
                    <a:pt x="2132215" y="1845424"/>
                  </a:moveTo>
                  <a:lnTo>
                    <a:pt x="2108504" y="1788172"/>
                  </a:lnTo>
                  <a:lnTo>
                    <a:pt x="2051253" y="1764461"/>
                  </a:lnTo>
                  <a:lnTo>
                    <a:pt x="2019731" y="1770824"/>
                  </a:lnTo>
                  <a:lnTo>
                    <a:pt x="1994001" y="1788172"/>
                  </a:lnTo>
                  <a:lnTo>
                    <a:pt x="1976653" y="1813915"/>
                  </a:lnTo>
                  <a:lnTo>
                    <a:pt x="1970290" y="1845424"/>
                  </a:lnTo>
                  <a:lnTo>
                    <a:pt x="1976653" y="1876945"/>
                  </a:lnTo>
                  <a:lnTo>
                    <a:pt x="1994001" y="1902675"/>
                  </a:lnTo>
                  <a:lnTo>
                    <a:pt x="2019731" y="1920024"/>
                  </a:lnTo>
                  <a:lnTo>
                    <a:pt x="2051253" y="1926386"/>
                  </a:lnTo>
                  <a:lnTo>
                    <a:pt x="2082761" y="1920024"/>
                  </a:lnTo>
                  <a:lnTo>
                    <a:pt x="2108504" y="1902675"/>
                  </a:lnTo>
                  <a:lnTo>
                    <a:pt x="2125853" y="1876945"/>
                  </a:lnTo>
                  <a:lnTo>
                    <a:pt x="2126767" y="1872411"/>
                  </a:lnTo>
                  <a:lnTo>
                    <a:pt x="2132215" y="1845424"/>
                  </a:lnTo>
                  <a:close/>
                </a:path>
                <a:path w="4514850" h="2414904">
                  <a:moveTo>
                    <a:pt x="2186292" y="2333383"/>
                  </a:moveTo>
                  <a:lnTo>
                    <a:pt x="2184171" y="2322880"/>
                  </a:lnTo>
                  <a:lnTo>
                    <a:pt x="2178393" y="2314295"/>
                  </a:lnTo>
                  <a:lnTo>
                    <a:pt x="2169807" y="2308517"/>
                  </a:lnTo>
                  <a:lnTo>
                    <a:pt x="2159254" y="2306396"/>
                  </a:lnTo>
                  <a:lnTo>
                    <a:pt x="2148751" y="2308517"/>
                  </a:lnTo>
                  <a:lnTo>
                    <a:pt x="2140166" y="2314295"/>
                  </a:lnTo>
                  <a:lnTo>
                    <a:pt x="2134387" y="2322880"/>
                  </a:lnTo>
                  <a:lnTo>
                    <a:pt x="2132266" y="2333383"/>
                  </a:lnTo>
                  <a:lnTo>
                    <a:pt x="2134387" y="2343886"/>
                  </a:lnTo>
                  <a:lnTo>
                    <a:pt x="2140166" y="2352471"/>
                  </a:lnTo>
                  <a:lnTo>
                    <a:pt x="2148751" y="2358250"/>
                  </a:lnTo>
                  <a:lnTo>
                    <a:pt x="2159304" y="2360371"/>
                  </a:lnTo>
                  <a:lnTo>
                    <a:pt x="2169807" y="2358250"/>
                  </a:lnTo>
                  <a:lnTo>
                    <a:pt x="2178393" y="2352471"/>
                  </a:lnTo>
                  <a:lnTo>
                    <a:pt x="2184171" y="2343886"/>
                  </a:lnTo>
                  <a:lnTo>
                    <a:pt x="2186292" y="2333383"/>
                  </a:lnTo>
                  <a:close/>
                </a:path>
                <a:path w="4514850" h="2414904">
                  <a:moveTo>
                    <a:pt x="2192426" y="1845424"/>
                  </a:moveTo>
                  <a:lnTo>
                    <a:pt x="2190305" y="1834921"/>
                  </a:lnTo>
                  <a:lnTo>
                    <a:pt x="2184527" y="1826348"/>
                  </a:lnTo>
                  <a:lnTo>
                    <a:pt x="2175941" y="1820557"/>
                  </a:lnTo>
                  <a:lnTo>
                    <a:pt x="2165439" y="1818436"/>
                  </a:lnTo>
                  <a:lnTo>
                    <a:pt x="2154885" y="1820557"/>
                  </a:lnTo>
                  <a:lnTo>
                    <a:pt x="2146300" y="1826348"/>
                  </a:lnTo>
                  <a:lnTo>
                    <a:pt x="2140521" y="1834921"/>
                  </a:lnTo>
                  <a:lnTo>
                    <a:pt x="2138400" y="1845424"/>
                  </a:lnTo>
                  <a:lnTo>
                    <a:pt x="2140521" y="1855927"/>
                  </a:lnTo>
                  <a:lnTo>
                    <a:pt x="2146300" y="1864512"/>
                  </a:lnTo>
                  <a:lnTo>
                    <a:pt x="2154885" y="1870290"/>
                  </a:lnTo>
                  <a:lnTo>
                    <a:pt x="2165388" y="1872411"/>
                  </a:lnTo>
                  <a:lnTo>
                    <a:pt x="2175941" y="1870290"/>
                  </a:lnTo>
                  <a:lnTo>
                    <a:pt x="2184527" y="1864512"/>
                  </a:lnTo>
                  <a:lnTo>
                    <a:pt x="2190305" y="1855927"/>
                  </a:lnTo>
                  <a:lnTo>
                    <a:pt x="2192426" y="1845424"/>
                  </a:lnTo>
                  <a:close/>
                </a:path>
                <a:path w="4514850" h="2414904">
                  <a:moveTo>
                    <a:pt x="2294305" y="2333383"/>
                  </a:moveTo>
                  <a:lnTo>
                    <a:pt x="2292185" y="2322880"/>
                  </a:lnTo>
                  <a:lnTo>
                    <a:pt x="2286393" y="2314295"/>
                  </a:lnTo>
                  <a:lnTo>
                    <a:pt x="2277821" y="2308517"/>
                  </a:lnTo>
                  <a:lnTo>
                    <a:pt x="2267254" y="2306396"/>
                  </a:lnTo>
                  <a:lnTo>
                    <a:pt x="2256752" y="2308517"/>
                  </a:lnTo>
                  <a:lnTo>
                    <a:pt x="2248179" y="2314295"/>
                  </a:lnTo>
                  <a:lnTo>
                    <a:pt x="2242388" y="2322880"/>
                  </a:lnTo>
                  <a:lnTo>
                    <a:pt x="2240267" y="2333383"/>
                  </a:lnTo>
                  <a:lnTo>
                    <a:pt x="2242388" y="2343886"/>
                  </a:lnTo>
                  <a:lnTo>
                    <a:pt x="2248179" y="2352471"/>
                  </a:lnTo>
                  <a:lnTo>
                    <a:pt x="2256752" y="2358250"/>
                  </a:lnTo>
                  <a:lnTo>
                    <a:pt x="2267318" y="2360371"/>
                  </a:lnTo>
                  <a:lnTo>
                    <a:pt x="2277821" y="2358250"/>
                  </a:lnTo>
                  <a:lnTo>
                    <a:pt x="2286393" y="2352471"/>
                  </a:lnTo>
                  <a:lnTo>
                    <a:pt x="2292185" y="2343886"/>
                  </a:lnTo>
                  <a:lnTo>
                    <a:pt x="2294305" y="2333383"/>
                  </a:lnTo>
                  <a:close/>
                </a:path>
                <a:path w="4514850" h="2414904">
                  <a:moveTo>
                    <a:pt x="2300427" y="1845424"/>
                  </a:moveTo>
                  <a:lnTo>
                    <a:pt x="2298306" y="1834921"/>
                  </a:lnTo>
                  <a:lnTo>
                    <a:pt x="2292527" y="1826348"/>
                  </a:lnTo>
                  <a:lnTo>
                    <a:pt x="2283955" y="1820557"/>
                  </a:lnTo>
                  <a:lnTo>
                    <a:pt x="2273439" y="1818436"/>
                  </a:lnTo>
                  <a:lnTo>
                    <a:pt x="2262886" y="1820557"/>
                  </a:lnTo>
                  <a:lnTo>
                    <a:pt x="2254313" y="1826348"/>
                  </a:lnTo>
                  <a:lnTo>
                    <a:pt x="2248522" y="1834921"/>
                  </a:lnTo>
                  <a:lnTo>
                    <a:pt x="2246401" y="1845424"/>
                  </a:lnTo>
                  <a:lnTo>
                    <a:pt x="2248522" y="1855927"/>
                  </a:lnTo>
                  <a:lnTo>
                    <a:pt x="2254313" y="1864512"/>
                  </a:lnTo>
                  <a:lnTo>
                    <a:pt x="2262886" y="1870290"/>
                  </a:lnTo>
                  <a:lnTo>
                    <a:pt x="2273389" y="1872411"/>
                  </a:lnTo>
                  <a:lnTo>
                    <a:pt x="2283955" y="1870290"/>
                  </a:lnTo>
                  <a:lnTo>
                    <a:pt x="2292527" y="1864512"/>
                  </a:lnTo>
                  <a:lnTo>
                    <a:pt x="2298306" y="1855927"/>
                  </a:lnTo>
                  <a:lnTo>
                    <a:pt x="2300427" y="1845424"/>
                  </a:lnTo>
                  <a:close/>
                </a:path>
                <a:path w="4514850" h="2414904">
                  <a:moveTo>
                    <a:pt x="2402306" y="2333383"/>
                  </a:moveTo>
                  <a:lnTo>
                    <a:pt x="2400185" y="2322880"/>
                  </a:lnTo>
                  <a:lnTo>
                    <a:pt x="2394394" y="2314295"/>
                  </a:lnTo>
                  <a:lnTo>
                    <a:pt x="2385822" y="2308517"/>
                  </a:lnTo>
                  <a:lnTo>
                    <a:pt x="2375268" y="2306396"/>
                  </a:lnTo>
                  <a:lnTo>
                    <a:pt x="2364752" y="2308517"/>
                  </a:lnTo>
                  <a:lnTo>
                    <a:pt x="2356180" y="2314295"/>
                  </a:lnTo>
                  <a:lnTo>
                    <a:pt x="2350401" y="2322880"/>
                  </a:lnTo>
                  <a:lnTo>
                    <a:pt x="2348280" y="2333383"/>
                  </a:lnTo>
                  <a:lnTo>
                    <a:pt x="2350401" y="2343886"/>
                  </a:lnTo>
                  <a:lnTo>
                    <a:pt x="2356180" y="2352471"/>
                  </a:lnTo>
                  <a:lnTo>
                    <a:pt x="2364752" y="2358250"/>
                  </a:lnTo>
                  <a:lnTo>
                    <a:pt x="2375319" y="2360371"/>
                  </a:lnTo>
                  <a:lnTo>
                    <a:pt x="2385822" y="2358250"/>
                  </a:lnTo>
                  <a:lnTo>
                    <a:pt x="2394394" y="2352471"/>
                  </a:lnTo>
                  <a:lnTo>
                    <a:pt x="2400185" y="2343886"/>
                  </a:lnTo>
                  <a:lnTo>
                    <a:pt x="2402306" y="2333383"/>
                  </a:lnTo>
                  <a:close/>
                </a:path>
                <a:path w="4514850" h="2414904">
                  <a:moveTo>
                    <a:pt x="2408440" y="1845424"/>
                  </a:moveTo>
                  <a:lnTo>
                    <a:pt x="2406319" y="1834921"/>
                  </a:lnTo>
                  <a:lnTo>
                    <a:pt x="2400528" y="1826348"/>
                  </a:lnTo>
                  <a:lnTo>
                    <a:pt x="2391956" y="1820557"/>
                  </a:lnTo>
                  <a:lnTo>
                    <a:pt x="2381453" y="1818436"/>
                  </a:lnTo>
                  <a:lnTo>
                    <a:pt x="2370886" y="1820557"/>
                  </a:lnTo>
                  <a:lnTo>
                    <a:pt x="2362314" y="1826348"/>
                  </a:lnTo>
                  <a:lnTo>
                    <a:pt x="2356523" y="1834921"/>
                  </a:lnTo>
                  <a:lnTo>
                    <a:pt x="2354402" y="1845424"/>
                  </a:lnTo>
                  <a:lnTo>
                    <a:pt x="2356523" y="1855927"/>
                  </a:lnTo>
                  <a:lnTo>
                    <a:pt x="2362314" y="1864512"/>
                  </a:lnTo>
                  <a:lnTo>
                    <a:pt x="2370886" y="1870290"/>
                  </a:lnTo>
                  <a:lnTo>
                    <a:pt x="2381389" y="1872411"/>
                  </a:lnTo>
                  <a:lnTo>
                    <a:pt x="2391956" y="1870290"/>
                  </a:lnTo>
                  <a:lnTo>
                    <a:pt x="2400528" y="1864512"/>
                  </a:lnTo>
                  <a:lnTo>
                    <a:pt x="2406319" y="1855927"/>
                  </a:lnTo>
                  <a:lnTo>
                    <a:pt x="2408440" y="1845424"/>
                  </a:lnTo>
                  <a:close/>
                </a:path>
                <a:path w="4514850" h="2414904">
                  <a:moveTo>
                    <a:pt x="2510307" y="2333383"/>
                  </a:moveTo>
                  <a:lnTo>
                    <a:pt x="2508186" y="2322880"/>
                  </a:lnTo>
                  <a:lnTo>
                    <a:pt x="2502408" y="2314295"/>
                  </a:lnTo>
                  <a:lnTo>
                    <a:pt x="2493822" y="2308517"/>
                  </a:lnTo>
                  <a:lnTo>
                    <a:pt x="2483269" y="2306396"/>
                  </a:lnTo>
                  <a:lnTo>
                    <a:pt x="2472766" y="2308517"/>
                  </a:lnTo>
                  <a:lnTo>
                    <a:pt x="2464181" y="2314295"/>
                  </a:lnTo>
                  <a:lnTo>
                    <a:pt x="2458402" y="2322880"/>
                  </a:lnTo>
                  <a:lnTo>
                    <a:pt x="2456281" y="2333383"/>
                  </a:lnTo>
                  <a:lnTo>
                    <a:pt x="2458402" y="2343886"/>
                  </a:lnTo>
                  <a:lnTo>
                    <a:pt x="2464181" y="2352471"/>
                  </a:lnTo>
                  <a:lnTo>
                    <a:pt x="2472766" y="2358250"/>
                  </a:lnTo>
                  <a:lnTo>
                    <a:pt x="2483320" y="2360371"/>
                  </a:lnTo>
                  <a:lnTo>
                    <a:pt x="2493822" y="2358250"/>
                  </a:lnTo>
                  <a:lnTo>
                    <a:pt x="2502408" y="2352471"/>
                  </a:lnTo>
                  <a:lnTo>
                    <a:pt x="2508186" y="2343886"/>
                  </a:lnTo>
                  <a:lnTo>
                    <a:pt x="2510307" y="2333383"/>
                  </a:lnTo>
                  <a:close/>
                </a:path>
                <a:path w="4514850" h="2414904">
                  <a:moveTo>
                    <a:pt x="2516441" y="1845424"/>
                  </a:moveTo>
                  <a:lnTo>
                    <a:pt x="2514320" y="1834921"/>
                  </a:lnTo>
                  <a:lnTo>
                    <a:pt x="2508542" y="1826348"/>
                  </a:lnTo>
                  <a:lnTo>
                    <a:pt x="2499957" y="1820557"/>
                  </a:lnTo>
                  <a:lnTo>
                    <a:pt x="2489454" y="1818436"/>
                  </a:lnTo>
                  <a:lnTo>
                    <a:pt x="2478900" y="1820557"/>
                  </a:lnTo>
                  <a:lnTo>
                    <a:pt x="2470315" y="1826348"/>
                  </a:lnTo>
                  <a:lnTo>
                    <a:pt x="2464536" y="1834921"/>
                  </a:lnTo>
                  <a:lnTo>
                    <a:pt x="2462415" y="1845424"/>
                  </a:lnTo>
                  <a:lnTo>
                    <a:pt x="2464536" y="1855927"/>
                  </a:lnTo>
                  <a:lnTo>
                    <a:pt x="2470315" y="1864512"/>
                  </a:lnTo>
                  <a:lnTo>
                    <a:pt x="2478900" y="1870290"/>
                  </a:lnTo>
                  <a:lnTo>
                    <a:pt x="2489403" y="1872411"/>
                  </a:lnTo>
                  <a:lnTo>
                    <a:pt x="2499957" y="1870290"/>
                  </a:lnTo>
                  <a:lnTo>
                    <a:pt x="2508542" y="1864512"/>
                  </a:lnTo>
                  <a:lnTo>
                    <a:pt x="2514320" y="1855927"/>
                  </a:lnTo>
                  <a:lnTo>
                    <a:pt x="2516441" y="1845424"/>
                  </a:lnTo>
                  <a:close/>
                </a:path>
                <a:path w="4514850" h="2414904">
                  <a:moveTo>
                    <a:pt x="2618308" y="2333383"/>
                  </a:moveTo>
                  <a:lnTo>
                    <a:pt x="2616187" y="2322880"/>
                  </a:lnTo>
                  <a:lnTo>
                    <a:pt x="2610408" y="2314295"/>
                  </a:lnTo>
                  <a:lnTo>
                    <a:pt x="2601823" y="2308517"/>
                  </a:lnTo>
                  <a:lnTo>
                    <a:pt x="2591270" y="2306396"/>
                  </a:lnTo>
                  <a:lnTo>
                    <a:pt x="2580767" y="2308517"/>
                  </a:lnTo>
                  <a:lnTo>
                    <a:pt x="2572194" y="2314295"/>
                  </a:lnTo>
                  <a:lnTo>
                    <a:pt x="2566403" y="2322880"/>
                  </a:lnTo>
                  <a:lnTo>
                    <a:pt x="2564282" y="2333383"/>
                  </a:lnTo>
                  <a:lnTo>
                    <a:pt x="2566403" y="2343886"/>
                  </a:lnTo>
                  <a:lnTo>
                    <a:pt x="2572194" y="2352471"/>
                  </a:lnTo>
                  <a:lnTo>
                    <a:pt x="2580767" y="2358250"/>
                  </a:lnTo>
                  <a:lnTo>
                    <a:pt x="2591320" y="2360371"/>
                  </a:lnTo>
                  <a:lnTo>
                    <a:pt x="2601823" y="2358250"/>
                  </a:lnTo>
                  <a:lnTo>
                    <a:pt x="2610408" y="2352471"/>
                  </a:lnTo>
                  <a:lnTo>
                    <a:pt x="2616187" y="2343886"/>
                  </a:lnTo>
                  <a:lnTo>
                    <a:pt x="2618308" y="2333383"/>
                  </a:lnTo>
                  <a:close/>
                </a:path>
                <a:path w="4514850" h="2414904">
                  <a:moveTo>
                    <a:pt x="2624442" y="1845424"/>
                  </a:moveTo>
                  <a:lnTo>
                    <a:pt x="2622321" y="1834921"/>
                  </a:lnTo>
                  <a:lnTo>
                    <a:pt x="2616543" y="1826348"/>
                  </a:lnTo>
                  <a:lnTo>
                    <a:pt x="2607957" y="1820557"/>
                  </a:lnTo>
                  <a:lnTo>
                    <a:pt x="2597454" y="1818436"/>
                  </a:lnTo>
                  <a:lnTo>
                    <a:pt x="2586901" y="1820557"/>
                  </a:lnTo>
                  <a:lnTo>
                    <a:pt x="2578316" y="1826348"/>
                  </a:lnTo>
                  <a:lnTo>
                    <a:pt x="2572537" y="1834921"/>
                  </a:lnTo>
                  <a:lnTo>
                    <a:pt x="2570416" y="1845424"/>
                  </a:lnTo>
                  <a:lnTo>
                    <a:pt x="2572537" y="1855927"/>
                  </a:lnTo>
                  <a:lnTo>
                    <a:pt x="2578316" y="1864512"/>
                  </a:lnTo>
                  <a:lnTo>
                    <a:pt x="2586901" y="1870290"/>
                  </a:lnTo>
                  <a:lnTo>
                    <a:pt x="2597404" y="1872411"/>
                  </a:lnTo>
                  <a:lnTo>
                    <a:pt x="2607957" y="1870290"/>
                  </a:lnTo>
                  <a:lnTo>
                    <a:pt x="2616543" y="1864512"/>
                  </a:lnTo>
                  <a:lnTo>
                    <a:pt x="2622321" y="1855927"/>
                  </a:lnTo>
                  <a:lnTo>
                    <a:pt x="2624442" y="1845424"/>
                  </a:lnTo>
                  <a:close/>
                </a:path>
                <a:path w="4514850" h="2414904">
                  <a:moveTo>
                    <a:pt x="2726321" y="2333383"/>
                  </a:moveTo>
                  <a:lnTo>
                    <a:pt x="2724200" y="2322880"/>
                  </a:lnTo>
                  <a:lnTo>
                    <a:pt x="2718409" y="2314295"/>
                  </a:lnTo>
                  <a:lnTo>
                    <a:pt x="2709837" y="2308517"/>
                  </a:lnTo>
                  <a:lnTo>
                    <a:pt x="2699270" y="2306396"/>
                  </a:lnTo>
                  <a:lnTo>
                    <a:pt x="2688767" y="2308517"/>
                  </a:lnTo>
                  <a:lnTo>
                    <a:pt x="2680195" y="2314295"/>
                  </a:lnTo>
                  <a:lnTo>
                    <a:pt x="2674404" y="2322880"/>
                  </a:lnTo>
                  <a:lnTo>
                    <a:pt x="2672283" y="2333383"/>
                  </a:lnTo>
                  <a:lnTo>
                    <a:pt x="2674404" y="2343886"/>
                  </a:lnTo>
                  <a:lnTo>
                    <a:pt x="2680195" y="2352471"/>
                  </a:lnTo>
                  <a:lnTo>
                    <a:pt x="2688767" y="2358250"/>
                  </a:lnTo>
                  <a:lnTo>
                    <a:pt x="2699334" y="2360371"/>
                  </a:lnTo>
                  <a:lnTo>
                    <a:pt x="2709837" y="2358250"/>
                  </a:lnTo>
                  <a:lnTo>
                    <a:pt x="2718409" y="2352471"/>
                  </a:lnTo>
                  <a:lnTo>
                    <a:pt x="2724200" y="2343886"/>
                  </a:lnTo>
                  <a:lnTo>
                    <a:pt x="2726321" y="2333383"/>
                  </a:lnTo>
                  <a:close/>
                </a:path>
                <a:path w="4514850" h="2414904">
                  <a:moveTo>
                    <a:pt x="2732443" y="1845424"/>
                  </a:moveTo>
                  <a:lnTo>
                    <a:pt x="2730322" y="1834921"/>
                  </a:lnTo>
                  <a:lnTo>
                    <a:pt x="2724543" y="1826348"/>
                  </a:lnTo>
                  <a:lnTo>
                    <a:pt x="2715971" y="1820557"/>
                  </a:lnTo>
                  <a:lnTo>
                    <a:pt x="2705455" y="1818436"/>
                  </a:lnTo>
                  <a:lnTo>
                    <a:pt x="2694902" y="1820557"/>
                  </a:lnTo>
                  <a:lnTo>
                    <a:pt x="2686329" y="1826348"/>
                  </a:lnTo>
                  <a:lnTo>
                    <a:pt x="2680538" y="1834921"/>
                  </a:lnTo>
                  <a:lnTo>
                    <a:pt x="2678417" y="1845424"/>
                  </a:lnTo>
                  <a:lnTo>
                    <a:pt x="2680538" y="1855927"/>
                  </a:lnTo>
                  <a:lnTo>
                    <a:pt x="2686329" y="1864512"/>
                  </a:lnTo>
                  <a:lnTo>
                    <a:pt x="2694902" y="1870290"/>
                  </a:lnTo>
                  <a:lnTo>
                    <a:pt x="2705404" y="1872411"/>
                  </a:lnTo>
                  <a:lnTo>
                    <a:pt x="2715971" y="1870290"/>
                  </a:lnTo>
                  <a:lnTo>
                    <a:pt x="2724543" y="1864512"/>
                  </a:lnTo>
                  <a:lnTo>
                    <a:pt x="2730322" y="1855927"/>
                  </a:lnTo>
                  <a:lnTo>
                    <a:pt x="2732443" y="1845424"/>
                  </a:lnTo>
                  <a:close/>
                </a:path>
                <a:path w="4514850" h="2414904">
                  <a:moveTo>
                    <a:pt x="2834322" y="2333383"/>
                  </a:moveTo>
                  <a:lnTo>
                    <a:pt x="2832201" y="2322880"/>
                  </a:lnTo>
                  <a:lnTo>
                    <a:pt x="2826410" y="2314295"/>
                  </a:lnTo>
                  <a:lnTo>
                    <a:pt x="2817838" y="2308517"/>
                  </a:lnTo>
                  <a:lnTo>
                    <a:pt x="2807284" y="2306396"/>
                  </a:lnTo>
                  <a:lnTo>
                    <a:pt x="2796768" y="2308517"/>
                  </a:lnTo>
                  <a:lnTo>
                    <a:pt x="2788196" y="2314295"/>
                  </a:lnTo>
                  <a:lnTo>
                    <a:pt x="2782417" y="2322880"/>
                  </a:lnTo>
                  <a:lnTo>
                    <a:pt x="2780296" y="2333383"/>
                  </a:lnTo>
                  <a:lnTo>
                    <a:pt x="2782417" y="2343886"/>
                  </a:lnTo>
                  <a:lnTo>
                    <a:pt x="2788196" y="2352471"/>
                  </a:lnTo>
                  <a:lnTo>
                    <a:pt x="2796781" y="2358250"/>
                  </a:lnTo>
                  <a:lnTo>
                    <a:pt x="2807335" y="2360371"/>
                  </a:lnTo>
                  <a:lnTo>
                    <a:pt x="2817838" y="2358250"/>
                  </a:lnTo>
                  <a:lnTo>
                    <a:pt x="2826410" y="2352471"/>
                  </a:lnTo>
                  <a:lnTo>
                    <a:pt x="2832201" y="2343886"/>
                  </a:lnTo>
                  <a:lnTo>
                    <a:pt x="2834322" y="2333383"/>
                  </a:lnTo>
                  <a:close/>
                </a:path>
                <a:path w="4514850" h="2414904">
                  <a:moveTo>
                    <a:pt x="2840456" y="1845424"/>
                  </a:moveTo>
                  <a:lnTo>
                    <a:pt x="2838335" y="1834921"/>
                  </a:lnTo>
                  <a:lnTo>
                    <a:pt x="2832544" y="1826348"/>
                  </a:lnTo>
                  <a:lnTo>
                    <a:pt x="2823972" y="1820557"/>
                  </a:lnTo>
                  <a:lnTo>
                    <a:pt x="2813469" y="1818436"/>
                  </a:lnTo>
                  <a:lnTo>
                    <a:pt x="2802902" y="1820557"/>
                  </a:lnTo>
                  <a:lnTo>
                    <a:pt x="2794330" y="1826348"/>
                  </a:lnTo>
                  <a:lnTo>
                    <a:pt x="2788539" y="1834921"/>
                  </a:lnTo>
                  <a:lnTo>
                    <a:pt x="2786418" y="1845424"/>
                  </a:lnTo>
                  <a:lnTo>
                    <a:pt x="2788539" y="1855927"/>
                  </a:lnTo>
                  <a:lnTo>
                    <a:pt x="2794330" y="1864512"/>
                  </a:lnTo>
                  <a:lnTo>
                    <a:pt x="2802902" y="1870290"/>
                  </a:lnTo>
                  <a:lnTo>
                    <a:pt x="2813405" y="1872411"/>
                  </a:lnTo>
                  <a:lnTo>
                    <a:pt x="2823972" y="1870290"/>
                  </a:lnTo>
                  <a:lnTo>
                    <a:pt x="2832544" y="1864512"/>
                  </a:lnTo>
                  <a:lnTo>
                    <a:pt x="2838335" y="1855927"/>
                  </a:lnTo>
                  <a:lnTo>
                    <a:pt x="2840456" y="1845424"/>
                  </a:lnTo>
                  <a:close/>
                </a:path>
                <a:path w="4514850" h="2414904">
                  <a:moveTo>
                    <a:pt x="2942323" y="2333383"/>
                  </a:moveTo>
                  <a:lnTo>
                    <a:pt x="2940202" y="2322880"/>
                  </a:lnTo>
                  <a:lnTo>
                    <a:pt x="2934424" y="2314295"/>
                  </a:lnTo>
                  <a:lnTo>
                    <a:pt x="2925838" y="2308517"/>
                  </a:lnTo>
                  <a:lnTo>
                    <a:pt x="2915285" y="2306396"/>
                  </a:lnTo>
                  <a:lnTo>
                    <a:pt x="2904782" y="2308517"/>
                  </a:lnTo>
                  <a:lnTo>
                    <a:pt x="2896197" y="2314295"/>
                  </a:lnTo>
                  <a:lnTo>
                    <a:pt x="2890418" y="2322880"/>
                  </a:lnTo>
                  <a:lnTo>
                    <a:pt x="2888297" y="2333383"/>
                  </a:lnTo>
                  <a:lnTo>
                    <a:pt x="2890418" y="2343886"/>
                  </a:lnTo>
                  <a:lnTo>
                    <a:pt x="2896197" y="2352471"/>
                  </a:lnTo>
                  <a:lnTo>
                    <a:pt x="2904782" y="2358250"/>
                  </a:lnTo>
                  <a:lnTo>
                    <a:pt x="2915335" y="2360371"/>
                  </a:lnTo>
                  <a:lnTo>
                    <a:pt x="2925838" y="2358250"/>
                  </a:lnTo>
                  <a:lnTo>
                    <a:pt x="2934424" y="2352471"/>
                  </a:lnTo>
                  <a:lnTo>
                    <a:pt x="2940202" y="2343886"/>
                  </a:lnTo>
                  <a:lnTo>
                    <a:pt x="2942323" y="2333383"/>
                  </a:lnTo>
                  <a:close/>
                </a:path>
                <a:path w="4514850" h="2414904">
                  <a:moveTo>
                    <a:pt x="2948457" y="1845424"/>
                  </a:moveTo>
                  <a:lnTo>
                    <a:pt x="2946336" y="1834921"/>
                  </a:lnTo>
                  <a:lnTo>
                    <a:pt x="2940558" y="1826348"/>
                  </a:lnTo>
                  <a:lnTo>
                    <a:pt x="2931972" y="1820557"/>
                  </a:lnTo>
                  <a:lnTo>
                    <a:pt x="2921470" y="1818436"/>
                  </a:lnTo>
                  <a:lnTo>
                    <a:pt x="2910916" y="1820557"/>
                  </a:lnTo>
                  <a:lnTo>
                    <a:pt x="2902331" y="1826348"/>
                  </a:lnTo>
                  <a:lnTo>
                    <a:pt x="2896552" y="1834921"/>
                  </a:lnTo>
                  <a:lnTo>
                    <a:pt x="2894431" y="1845424"/>
                  </a:lnTo>
                  <a:lnTo>
                    <a:pt x="2896552" y="1855927"/>
                  </a:lnTo>
                  <a:lnTo>
                    <a:pt x="2902331" y="1864512"/>
                  </a:lnTo>
                  <a:lnTo>
                    <a:pt x="2910916" y="1870290"/>
                  </a:lnTo>
                  <a:lnTo>
                    <a:pt x="2921419" y="1872411"/>
                  </a:lnTo>
                  <a:lnTo>
                    <a:pt x="2931972" y="1870290"/>
                  </a:lnTo>
                  <a:lnTo>
                    <a:pt x="2940558" y="1864512"/>
                  </a:lnTo>
                  <a:lnTo>
                    <a:pt x="2946336" y="1855927"/>
                  </a:lnTo>
                  <a:lnTo>
                    <a:pt x="2948457" y="1845424"/>
                  </a:lnTo>
                  <a:close/>
                </a:path>
                <a:path w="4514850" h="2414904">
                  <a:moveTo>
                    <a:pt x="3050324" y="2333383"/>
                  </a:moveTo>
                  <a:lnTo>
                    <a:pt x="3048203" y="2322880"/>
                  </a:lnTo>
                  <a:lnTo>
                    <a:pt x="3042424" y="2314295"/>
                  </a:lnTo>
                  <a:lnTo>
                    <a:pt x="3033839" y="2308517"/>
                  </a:lnTo>
                  <a:lnTo>
                    <a:pt x="3023285" y="2306396"/>
                  </a:lnTo>
                  <a:lnTo>
                    <a:pt x="3012783" y="2308517"/>
                  </a:lnTo>
                  <a:lnTo>
                    <a:pt x="3004197" y="2314295"/>
                  </a:lnTo>
                  <a:lnTo>
                    <a:pt x="2998419" y="2322880"/>
                  </a:lnTo>
                  <a:lnTo>
                    <a:pt x="2996298" y="2333383"/>
                  </a:lnTo>
                  <a:lnTo>
                    <a:pt x="2998419" y="2343886"/>
                  </a:lnTo>
                  <a:lnTo>
                    <a:pt x="3004197" y="2352471"/>
                  </a:lnTo>
                  <a:lnTo>
                    <a:pt x="3012783" y="2358250"/>
                  </a:lnTo>
                  <a:lnTo>
                    <a:pt x="3023336" y="2360371"/>
                  </a:lnTo>
                  <a:lnTo>
                    <a:pt x="3033839" y="2358250"/>
                  </a:lnTo>
                  <a:lnTo>
                    <a:pt x="3042424" y="2352471"/>
                  </a:lnTo>
                  <a:lnTo>
                    <a:pt x="3048203" y="2343886"/>
                  </a:lnTo>
                  <a:lnTo>
                    <a:pt x="3050324" y="2333383"/>
                  </a:lnTo>
                  <a:close/>
                </a:path>
                <a:path w="4514850" h="2414904">
                  <a:moveTo>
                    <a:pt x="3056458" y="1845424"/>
                  </a:moveTo>
                  <a:lnTo>
                    <a:pt x="3054337" y="1834921"/>
                  </a:lnTo>
                  <a:lnTo>
                    <a:pt x="3048558" y="1826348"/>
                  </a:lnTo>
                  <a:lnTo>
                    <a:pt x="3039973" y="1820557"/>
                  </a:lnTo>
                  <a:lnTo>
                    <a:pt x="3029470" y="1818436"/>
                  </a:lnTo>
                  <a:lnTo>
                    <a:pt x="3018917" y="1820557"/>
                  </a:lnTo>
                  <a:lnTo>
                    <a:pt x="3010331" y="1826348"/>
                  </a:lnTo>
                  <a:lnTo>
                    <a:pt x="3004553" y="1834921"/>
                  </a:lnTo>
                  <a:lnTo>
                    <a:pt x="3002432" y="1845424"/>
                  </a:lnTo>
                  <a:lnTo>
                    <a:pt x="3004553" y="1855927"/>
                  </a:lnTo>
                  <a:lnTo>
                    <a:pt x="3010331" y="1864512"/>
                  </a:lnTo>
                  <a:lnTo>
                    <a:pt x="3018917" y="1870290"/>
                  </a:lnTo>
                  <a:lnTo>
                    <a:pt x="3029420" y="1872411"/>
                  </a:lnTo>
                  <a:lnTo>
                    <a:pt x="3039973" y="1870290"/>
                  </a:lnTo>
                  <a:lnTo>
                    <a:pt x="3048558" y="1864512"/>
                  </a:lnTo>
                  <a:lnTo>
                    <a:pt x="3054337" y="1855927"/>
                  </a:lnTo>
                  <a:lnTo>
                    <a:pt x="3056458" y="1845424"/>
                  </a:lnTo>
                  <a:close/>
                </a:path>
                <a:path w="4514850" h="2414904">
                  <a:moveTo>
                    <a:pt x="3158337" y="2333383"/>
                  </a:moveTo>
                  <a:lnTo>
                    <a:pt x="3156216" y="2322880"/>
                  </a:lnTo>
                  <a:lnTo>
                    <a:pt x="3150425" y="2314295"/>
                  </a:lnTo>
                  <a:lnTo>
                    <a:pt x="3141853" y="2308517"/>
                  </a:lnTo>
                  <a:lnTo>
                    <a:pt x="3131286" y="2306396"/>
                  </a:lnTo>
                  <a:lnTo>
                    <a:pt x="3120783" y="2308517"/>
                  </a:lnTo>
                  <a:lnTo>
                    <a:pt x="3112211" y="2314295"/>
                  </a:lnTo>
                  <a:lnTo>
                    <a:pt x="3106420" y="2322880"/>
                  </a:lnTo>
                  <a:lnTo>
                    <a:pt x="3104299" y="2333383"/>
                  </a:lnTo>
                  <a:lnTo>
                    <a:pt x="3106420" y="2343886"/>
                  </a:lnTo>
                  <a:lnTo>
                    <a:pt x="3112211" y="2352471"/>
                  </a:lnTo>
                  <a:lnTo>
                    <a:pt x="3120783" y="2358250"/>
                  </a:lnTo>
                  <a:lnTo>
                    <a:pt x="3131350" y="2360371"/>
                  </a:lnTo>
                  <a:lnTo>
                    <a:pt x="3141853" y="2358250"/>
                  </a:lnTo>
                  <a:lnTo>
                    <a:pt x="3150425" y="2352471"/>
                  </a:lnTo>
                  <a:lnTo>
                    <a:pt x="3156216" y="2343886"/>
                  </a:lnTo>
                  <a:lnTo>
                    <a:pt x="3158337" y="2333383"/>
                  </a:lnTo>
                  <a:close/>
                </a:path>
                <a:path w="4514850" h="2414904">
                  <a:moveTo>
                    <a:pt x="3164459" y="1845424"/>
                  </a:moveTo>
                  <a:lnTo>
                    <a:pt x="3162338" y="1834921"/>
                  </a:lnTo>
                  <a:lnTo>
                    <a:pt x="3156559" y="1826348"/>
                  </a:lnTo>
                  <a:lnTo>
                    <a:pt x="3147987" y="1820557"/>
                  </a:lnTo>
                  <a:lnTo>
                    <a:pt x="3137471" y="1818436"/>
                  </a:lnTo>
                  <a:lnTo>
                    <a:pt x="3126917" y="1820557"/>
                  </a:lnTo>
                  <a:lnTo>
                    <a:pt x="3118345" y="1826348"/>
                  </a:lnTo>
                  <a:lnTo>
                    <a:pt x="3112554" y="1834921"/>
                  </a:lnTo>
                  <a:lnTo>
                    <a:pt x="3110433" y="1845424"/>
                  </a:lnTo>
                  <a:lnTo>
                    <a:pt x="3112554" y="1855927"/>
                  </a:lnTo>
                  <a:lnTo>
                    <a:pt x="3118345" y="1864512"/>
                  </a:lnTo>
                  <a:lnTo>
                    <a:pt x="3126917" y="1870290"/>
                  </a:lnTo>
                  <a:lnTo>
                    <a:pt x="3137420" y="1872411"/>
                  </a:lnTo>
                  <a:lnTo>
                    <a:pt x="3147987" y="1870290"/>
                  </a:lnTo>
                  <a:lnTo>
                    <a:pt x="3156559" y="1864512"/>
                  </a:lnTo>
                  <a:lnTo>
                    <a:pt x="3162338" y="1855927"/>
                  </a:lnTo>
                  <a:lnTo>
                    <a:pt x="3164459" y="1845424"/>
                  </a:lnTo>
                  <a:close/>
                </a:path>
                <a:path w="4514850" h="2414904">
                  <a:moveTo>
                    <a:pt x="3266338" y="2333383"/>
                  </a:moveTo>
                  <a:lnTo>
                    <a:pt x="3264217" y="2322880"/>
                  </a:lnTo>
                  <a:lnTo>
                    <a:pt x="3258439" y="2314295"/>
                  </a:lnTo>
                  <a:lnTo>
                    <a:pt x="3249853" y="2308517"/>
                  </a:lnTo>
                  <a:lnTo>
                    <a:pt x="3239300" y="2306396"/>
                  </a:lnTo>
                  <a:lnTo>
                    <a:pt x="3228784" y="2308517"/>
                  </a:lnTo>
                  <a:lnTo>
                    <a:pt x="3220212" y="2314295"/>
                  </a:lnTo>
                  <a:lnTo>
                    <a:pt x="3214433" y="2322880"/>
                  </a:lnTo>
                  <a:lnTo>
                    <a:pt x="3212312" y="2333383"/>
                  </a:lnTo>
                  <a:lnTo>
                    <a:pt x="3214433" y="2343886"/>
                  </a:lnTo>
                  <a:lnTo>
                    <a:pt x="3220212" y="2352471"/>
                  </a:lnTo>
                  <a:lnTo>
                    <a:pt x="3228784" y="2358250"/>
                  </a:lnTo>
                  <a:lnTo>
                    <a:pt x="3239351" y="2360371"/>
                  </a:lnTo>
                  <a:lnTo>
                    <a:pt x="3249853" y="2358250"/>
                  </a:lnTo>
                  <a:lnTo>
                    <a:pt x="3258439" y="2352471"/>
                  </a:lnTo>
                  <a:lnTo>
                    <a:pt x="3264217" y="2343886"/>
                  </a:lnTo>
                  <a:lnTo>
                    <a:pt x="3266338" y="2333383"/>
                  </a:lnTo>
                  <a:close/>
                </a:path>
                <a:path w="4514850" h="2414904">
                  <a:moveTo>
                    <a:pt x="3272472" y="1845424"/>
                  </a:moveTo>
                  <a:lnTo>
                    <a:pt x="3270351" y="1834921"/>
                  </a:lnTo>
                  <a:lnTo>
                    <a:pt x="3264560" y="1826348"/>
                  </a:lnTo>
                  <a:lnTo>
                    <a:pt x="3255988" y="1820557"/>
                  </a:lnTo>
                  <a:lnTo>
                    <a:pt x="3245485" y="1818436"/>
                  </a:lnTo>
                  <a:lnTo>
                    <a:pt x="3234918" y="1820557"/>
                  </a:lnTo>
                  <a:lnTo>
                    <a:pt x="3226346" y="1826348"/>
                  </a:lnTo>
                  <a:lnTo>
                    <a:pt x="3220555" y="1834921"/>
                  </a:lnTo>
                  <a:lnTo>
                    <a:pt x="3218434" y="1845424"/>
                  </a:lnTo>
                  <a:lnTo>
                    <a:pt x="3220555" y="1855927"/>
                  </a:lnTo>
                  <a:lnTo>
                    <a:pt x="3226346" y="1864512"/>
                  </a:lnTo>
                  <a:lnTo>
                    <a:pt x="3234918" y="1870290"/>
                  </a:lnTo>
                  <a:lnTo>
                    <a:pt x="3245421" y="1872411"/>
                  </a:lnTo>
                  <a:lnTo>
                    <a:pt x="3255988" y="1870290"/>
                  </a:lnTo>
                  <a:lnTo>
                    <a:pt x="3264560" y="1864512"/>
                  </a:lnTo>
                  <a:lnTo>
                    <a:pt x="3270351" y="1855927"/>
                  </a:lnTo>
                  <a:lnTo>
                    <a:pt x="3272472" y="1845424"/>
                  </a:lnTo>
                  <a:close/>
                </a:path>
                <a:path w="4514850" h="2414904">
                  <a:moveTo>
                    <a:pt x="3374339" y="2333383"/>
                  </a:moveTo>
                  <a:lnTo>
                    <a:pt x="3372218" y="2322880"/>
                  </a:lnTo>
                  <a:lnTo>
                    <a:pt x="3366439" y="2314295"/>
                  </a:lnTo>
                  <a:lnTo>
                    <a:pt x="3357854" y="2308517"/>
                  </a:lnTo>
                  <a:lnTo>
                    <a:pt x="3347301" y="2306396"/>
                  </a:lnTo>
                  <a:lnTo>
                    <a:pt x="3336798" y="2308517"/>
                  </a:lnTo>
                  <a:lnTo>
                    <a:pt x="3328212" y="2314295"/>
                  </a:lnTo>
                  <a:lnTo>
                    <a:pt x="3322434" y="2322880"/>
                  </a:lnTo>
                  <a:lnTo>
                    <a:pt x="3320313" y="2333383"/>
                  </a:lnTo>
                  <a:lnTo>
                    <a:pt x="3322434" y="2343886"/>
                  </a:lnTo>
                  <a:lnTo>
                    <a:pt x="3328212" y="2352471"/>
                  </a:lnTo>
                  <a:lnTo>
                    <a:pt x="3336798" y="2358250"/>
                  </a:lnTo>
                  <a:lnTo>
                    <a:pt x="3347351" y="2360371"/>
                  </a:lnTo>
                  <a:lnTo>
                    <a:pt x="3357854" y="2358250"/>
                  </a:lnTo>
                  <a:lnTo>
                    <a:pt x="3366439" y="2352471"/>
                  </a:lnTo>
                  <a:lnTo>
                    <a:pt x="3372218" y="2343886"/>
                  </a:lnTo>
                  <a:lnTo>
                    <a:pt x="3374339" y="2333383"/>
                  </a:lnTo>
                  <a:close/>
                </a:path>
                <a:path w="4514850" h="2414904">
                  <a:moveTo>
                    <a:pt x="3380473" y="1845424"/>
                  </a:moveTo>
                  <a:lnTo>
                    <a:pt x="3378352" y="1834921"/>
                  </a:lnTo>
                  <a:lnTo>
                    <a:pt x="3372574" y="1826348"/>
                  </a:lnTo>
                  <a:lnTo>
                    <a:pt x="3363988" y="1820557"/>
                  </a:lnTo>
                  <a:lnTo>
                    <a:pt x="3353485" y="1818436"/>
                  </a:lnTo>
                  <a:lnTo>
                    <a:pt x="3342932" y="1820557"/>
                  </a:lnTo>
                  <a:lnTo>
                    <a:pt x="3334347" y="1826348"/>
                  </a:lnTo>
                  <a:lnTo>
                    <a:pt x="3328568" y="1834921"/>
                  </a:lnTo>
                  <a:lnTo>
                    <a:pt x="3326447" y="1845424"/>
                  </a:lnTo>
                  <a:lnTo>
                    <a:pt x="3328568" y="1855927"/>
                  </a:lnTo>
                  <a:lnTo>
                    <a:pt x="3334347" y="1864512"/>
                  </a:lnTo>
                  <a:lnTo>
                    <a:pt x="3342932" y="1870290"/>
                  </a:lnTo>
                  <a:lnTo>
                    <a:pt x="3353435" y="1872411"/>
                  </a:lnTo>
                  <a:lnTo>
                    <a:pt x="3363988" y="1870290"/>
                  </a:lnTo>
                  <a:lnTo>
                    <a:pt x="3372574" y="1864512"/>
                  </a:lnTo>
                  <a:lnTo>
                    <a:pt x="3378352" y="1855927"/>
                  </a:lnTo>
                  <a:lnTo>
                    <a:pt x="3380473" y="1845424"/>
                  </a:lnTo>
                  <a:close/>
                </a:path>
                <a:path w="4514850" h="2414904">
                  <a:moveTo>
                    <a:pt x="3482340" y="2333383"/>
                  </a:moveTo>
                  <a:lnTo>
                    <a:pt x="3480219" y="2322880"/>
                  </a:lnTo>
                  <a:lnTo>
                    <a:pt x="3474440" y="2314295"/>
                  </a:lnTo>
                  <a:lnTo>
                    <a:pt x="3465868" y="2308517"/>
                  </a:lnTo>
                  <a:lnTo>
                    <a:pt x="3455301" y="2306396"/>
                  </a:lnTo>
                  <a:lnTo>
                    <a:pt x="3444798" y="2308517"/>
                  </a:lnTo>
                  <a:lnTo>
                    <a:pt x="3436226" y="2314295"/>
                  </a:lnTo>
                  <a:lnTo>
                    <a:pt x="3430435" y="2322880"/>
                  </a:lnTo>
                  <a:lnTo>
                    <a:pt x="3428314" y="2333383"/>
                  </a:lnTo>
                  <a:lnTo>
                    <a:pt x="3430435" y="2343886"/>
                  </a:lnTo>
                  <a:lnTo>
                    <a:pt x="3436226" y="2352471"/>
                  </a:lnTo>
                  <a:lnTo>
                    <a:pt x="3444798" y="2358250"/>
                  </a:lnTo>
                  <a:lnTo>
                    <a:pt x="3455352" y="2360371"/>
                  </a:lnTo>
                  <a:lnTo>
                    <a:pt x="3465868" y="2358250"/>
                  </a:lnTo>
                  <a:lnTo>
                    <a:pt x="3474440" y="2352471"/>
                  </a:lnTo>
                  <a:lnTo>
                    <a:pt x="3480219" y="2343886"/>
                  </a:lnTo>
                  <a:lnTo>
                    <a:pt x="3482340" y="2333383"/>
                  </a:lnTo>
                  <a:close/>
                </a:path>
                <a:path w="4514850" h="2414904">
                  <a:moveTo>
                    <a:pt x="3488474" y="1845424"/>
                  </a:moveTo>
                  <a:lnTo>
                    <a:pt x="3486353" y="1834921"/>
                  </a:lnTo>
                  <a:lnTo>
                    <a:pt x="3480574" y="1826348"/>
                  </a:lnTo>
                  <a:lnTo>
                    <a:pt x="3471989" y="1820557"/>
                  </a:lnTo>
                  <a:lnTo>
                    <a:pt x="3461486" y="1818436"/>
                  </a:lnTo>
                  <a:lnTo>
                    <a:pt x="3450933" y="1820557"/>
                  </a:lnTo>
                  <a:lnTo>
                    <a:pt x="3442347" y="1826348"/>
                  </a:lnTo>
                  <a:lnTo>
                    <a:pt x="3436569" y="1834921"/>
                  </a:lnTo>
                  <a:lnTo>
                    <a:pt x="3434448" y="1845424"/>
                  </a:lnTo>
                  <a:lnTo>
                    <a:pt x="3436569" y="1855927"/>
                  </a:lnTo>
                  <a:lnTo>
                    <a:pt x="3442347" y="1864512"/>
                  </a:lnTo>
                  <a:lnTo>
                    <a:pt x="3450933" y="1870290"/>
                  </a:lnTo>
                  <a:lnTo>
                    <a:pt x="3461435" y="1872411"/>
                  </a:lnTo>
                  <a:lnTo>
                    <a:pt x="3471989" y="1870290"/>
                  </a:lnTo>
                  <a:lnTo>
                    <a:pt x="3480574" y="1864512"/>
                  </a:lnTo>
                  <a:lnTo>
                    <a:pt x="3486353" y="1855927"/>
                  </a:lnTo>
                  <a:lnTo>
                    <a:pt x="3488474" y="1845424"/>
                  </a:lnTo>
                  <a:close/>
                </a:path>
                <a:path w="4514850" h="2414904">
                  <a:moveTo>
                    <a:pt x="3590353" y="2333383"/>
                  </a:moveTo>
                  <a:lnTo>
                    <a:pt x="3588232" y="2322880"/>
                  </a:lnTo>
                  <a:lnTo>
                    <a:pt x="3582441" y="2314295"/>
                  </a:lnTo>
                  <a:lnTo>
                    <a:pt x="3573869" y="2308517"/>
                  </a:lnTo>
                  <a:lnTo>
                    <a:pt x="3563302" y="2306396"/>
                  </a:lnTo>
                  <a:lnTo>
                    <a:pt x="3552799" y="2308517"/>
                  </a:lnTo>
                  <a:lnTo>
                    <a:pt x="3544227" y="2314295"/>
                  </a:lnTo>
                  <a:lnTo>
                    <a:pt x="3538436" y="2322880"/>
                  </a:lnTo>
                  <a:lnTo>
                    <a:pt x="3536315" y="2333383"/>
                  </a:lnTo>
                  <a:lnTo>
                    <a:pt x="3538436" y="2343886"/>
                  </a:lnTo>
                  <a:lnTo>
                    <a:pt x="3544227" y="2352471"/>
                  </a:lnTo>
                  <a:lnTo>
                    <a:pt x="3552799" y="2358250"/>
                  </a:lnTo>
                  <a:lnTo>
                    <a:pt x="3563366" y="2360371"/>
                  </a:lnTo>
                  <a:lnTo>
                    <a:pt x="3573869" y="2358250"/>
                  </a:lnTo>
                  <a:lnTo>
                    <a:pt x="3582441" y="2352471"/>
                  </a:lnTo>
                  <a:lnTo>
                    <a:pt x="3588232" y="2343886"/>
                  </a:lnTo>
                  <a:lnTo>
                    <a:pt x="3590353" y="2333383"/>
                  </a:lnTo>
                  <a:close/>
                </a:path>
                <a:path w="4514850" h="2414904">
                  <a:moveTo>
                    <a:pt x="3596487" y="1845424"/>
                  </a:moveTo>
                  <a:lnTo>
                    <a:pt x="3594366" y="1834921"/>
                  </a:lnTo>
                  <a:lnTo>
                    <a:pt x="3588575" y="1826348"/>
                  </a:lnTo>
                  <a:lnTo>
                    <a:pt x="3580003" y="1820557"/>
                  </a:lnTo>
                  <a:lnTo>
                    <a:pt x="3569500" y="1818436"/>
                  </a:lnTo>
                  <a:lnTo>
                    <a:pt x="3558933" y="1820557"/>
                  </a:lnTo>
                  <a:lnTo>
                    <a:pt x="3550361" y="1826348"/>
                  </a:lnTo>
                  <a:lnTo>
                    <a:pt x="3544570" y="1834921"/>
                  </a:lnTo>
                  <a:lnTo>
                    <a:pt x="3542449" y="1845424"/>
                  </a:lnTo>
                  <a:lnTo>
                    <a:pt x="3544570" y="1855927"/>
                  </a:lnTo>
                  <a:lnTo>
                    <a:pt x="3550361" y="1864512"/>
                  </a:lnTo>
                  <a:lnTo>
                    <a:pt x="3558933" y="1870290"/>
                  </a:lnTo>
                  <a:lnTo>
                    <a:pt x="3569436" y="1872411"/>
                  </a:lnTo>
                  <a:lnTo>
                    <a:pt x="3580003" y="1870290"/>
                  </a:lnTo>
                  <a:lnTo>
                    <a:pt x="3588575" y="1864512"/>
                  </a:lnTo>
                  <a:lnTo>
                    <a:pt x="3594366" y="1855927"/>
                  </a:lnTo>
                  <a:lnTo>
                    <a:pt x="3596487" y="1845424"/>
                  </a:lnTo>
                  <a:close/>
                </a:path>
                <a:path w="4514850" h="2414904">
                  <a:moveTo>
                    <a:pt x="3698354" y="2333383"/>
                  </a:moveTo>
                  <a:lnTo>
                    <a:pt x="3696233" y="2322880"/>
                  </a:lnTo>
                  <a:lnTo>
                    <a:pt x="3690455" y="2314295"/>
                  </a:lnTo>
                  <a:lnTo>
                    <a:pt x="3681869" y="2308517"/>
                  </a:lnTo>
                  <a:lnTo>
                    <a:pt x="3671316" y="2306396"/>
                  </a:lnTo>
                  <a:lnTo>
                    <a:pt x="3660800" y="2308517"/>
                  </a:lnTo>
                  <a:lnTo>
                    <a:pt x="3652228" y="2314295"/>
                  </a:lnTo>
                  <a:lnTo>
                    <a:pt x="3646449" y="2322880"/>
                  </a:lnTo>
                  <a:lnTo>
                    <a:pt x="3644328" y="2333383"/>
                  </a:lnTo>
                  <a:lnTo>
                    <a:pt x="3646449" y="2343886"/>
                  </a:lnTo>
                  <a:lnTo>
                    <a:pt x="3652228" y="2352471"/>
                  </a:lnTo>
                  <a:lnTo>
                    <a:pt x="3660800" y="2358250"/>
                  </a:lnTo>
                  <a:lnTo>
                    <a:pt x="3671366" y="2360371"/>
                  </a:lnTo>
                  <a:lnTo>
                    <a:pt x="3681869" y="2358250"/>
                  </a:lnTo>
                  <a:lnTo>
                    <a:pt x="3690455" y="2352471"/>
                  </a:lnTo>
                  <a:lnTo>
                    <a:pt x="3696233" y="2343886"/>
                  </a:lnTo>
                  <a:lnTo>
                    <a:pt x="3698354" y="2333383"/>
                  </a:lnTo>
                  <a:close/>
                </a:path>
                <a:path w="4514850" h="2414904">
                  <a:moveTo>
                    <a:pt x="3704488" y="1845424"/>
                  </a:moveTo>
                  <a:lnTo>
                    <a:pt x="3702367" y="1834921"/>
                  </a:lnTo>
                  <a:lnTo>
                    <a:pt x="3696576" y="1826348"/>
                  </a:lnTo>
                  <a:lnTo>
                    <a:pt x="3688003" y="1820557"/>
                  </a:lnTo>
                  <a:lnTo>
                    <a:pt x="3677501" y="1818436"/>
                  </a:lnTo>
                  <a:lnTo>
                    <a:pt x="3666934" y="1820557"/>
                  </a:lnTo>
                  <a:lnTo>
                    <a:pt x="3658362" y="1826348"/>
                  </a:lnTo>
                  <a:lnTo>
                    <a:pt x="3652570" y="1834921"/>
                  </a:lnTo>
                  <a:lnTo>
                    <a:pt x="3650462" y="1845424"/>
                  </a:lnTo>
                  <a:lnTo>
                    <a:pt x="3652570" y="1855927"/>
                  </a:lnTo>
                  <a:lnTo>
                    <a:pt x="3658362" y="1864512"/>
                  </a:lnTo>
                  <a:lnTo>
                    <a:pt x="3666934" y="1870290"/>
                  </a:lnTo>
                  <a:lnTo>
                    <a:pt x="3677450" y="1872411"/>
                  </a:lnTo>
                  <a:lnTo>
                    <a:pt x="3688003" y="1870290"/>
                  </a:lnTo>
                  <a:lnTo>
                    <a:pt x="3696576" y="1864512"/>
                  </a:lnTo>
                  <a:lnTo>
                    <a:pt x="3702367" y="1855927"/>
                  </a:lnTo>
                  <a:lnTo>
                    <a:pt x="3704488" y="1845424"/>
                  </a:lnTo>
                  <a:close/>
                </a:path>
                <a:path w="4514850" h="2414904">
                  <a:moveTo>
                    <a:pt x="3806355" y="2333383"/>
                  </a:moveTo>
                  <a:lnTo>
                    <a:pt x="3804234" y="2322880"/>
                  </a:lnTo>
                  <a:lnTo>
                    <a:pt x="3798455" y="2314295"/>
                  </a:lnTo>
                  <a:lnTo>
                    <a:pt x="3789870" y="2308517"/>
                  </a:lnTo>
                  <a:lnTo>
                    <a:pt x="3779316" y="2306396"/>
                  </a:lnTo>
                  <a:lnTo>
                    <a:pt x="3768814" y="2308517"/>
                  </a:lnTo>
                  <a:lnTo>
                    <a:pt x="3760228" y="2314295"/>
                  </a:lnTo>
                  <a:lnTo>
                    <a:pt x="3754450" y="2322880"/>
                  </a:lnTo>
                  <a:lnTo>
                    <a:pt x="3752329" y="2333383"/>
                  </a:lnTo>
                  <a:lnTo>
                    <a:pt x="3754450" y="2343886"/>
                  </a:lnTo>
                  <a:lnTo>
                    <a:pt x="3760228" y="2352471"/>
                  </a:lnTo>
                  <a:lnTo>
                    <a:pt x="3768814" y="2358250"/>
                  </a:lnTo>
                  <a:lnTo>
                    <a:pt x="3779367" y="2360371"/>
                  </a:lnTo>
                  <a:lnTo>
                    <a:pt x="3789870" y="2358250"/>
                  </a:lnTo>
                  <a:lnTo>
                    <a:pt x="3798455" y="2352471"/>
                  </a:lnTo>
                  <a:lnTo>
                    <a:pt x="3804234" y="2343886"/>
                  </a:lnTo>
                  <a:lnTo>
                    <a:pt x="3806355" y="2333383"/>
                  </a:lnTo>
                  <a:close/>
                </a:path>
                <a:path w="4514850" h="2414904">
                  <a:moveTo>
                    <a:pt x="3812489" y="1845424"/>
                  </a:moveTo>
                  <a:lnTo>
                    <a:pt x="3810368" y="1834921"/>
                  </a:lnTo>
                  <a:lnTo>
                    <a:pt x="3804589" y="1826348"/>
                  </a:lnTo>
                  <a:lnTo>
                    <a:pt x="3796004" y="1820557"/>
                  </a:lnTo>
                  <a:lnTo>
                    <a:pt x="3785501" y="1818436"/>
                  </a:lnTo>
                  <a:lnTo>
                    <a:pt x="3774948" y="1820557"/>
                  </a:lnTo>
                  <a:lnTo>
                    <a:pt x="3766362" y="1826348"/>
                  </a:lnTo>
                  <a:lnTo>
                    <a:pt x="3760584" y="1834921"/>
                  </a:lnTo>
                  <a:lnTo>
                    <a:pt x="3758463" y="1845424"/>
                  </a:lnTo>
                  <a:lnTo>
                    <a:pt x="3760584" y="1855927"/>
                  </a:lnTo>
                  <a:lnTo>
                    <a:pt x="3766362" y="1864512"/>
                  </a:lnTo>
                  <a:lnTo>
                    <a:pt x="3774948" y="1870290"/>
                  </a:lnTo>
                  <a:lnTo>
                    <a:pt x="3785451" y="1872411"/>
                  </a:lnTo>
                  <a:lnTo>
                    <a:pt x="3796004" y="1870290"/>
                  </a:lnTo>
                  <a:lnTo>
                    <a:pt x="3804589" y="1864512"/>
                  </a:lnTo>
                  <a:lnTo>
                    <a:pt x="3810368" y="1855927"/>
                  </a:lnTo>
                  <a:lnTo>
                    <a:pt x="3812489" y="1845424"/>
                  </a:lnTo>
                  <a:close/>
                </a:path>
                <a:path w="4514850" h="2414904">
                  <a:moveTo>
                    <a:pt x="3914356" y="2333383"/>
                  </a:moveTo>
                  <a:lnTo>
                    <a:pt x="3912235" y="2322880"/>
                  </a:lnTo>
                  <a:lnTo>
                    <a:pt x="3906456" y="2314295"/>
                  </a:lnTo>
                  <a:lnTo>
                    <a:pt x="3897884" y="2308517"/>
                  </a:lnTo>
                  <a:lnTo>
                    <a:pt x="3887317" y="2306396"/>
                  </a:lnTo>
                  <a:lnTo>
                    <a:pt x="3876814" y="2308517"/>
                  </a:lnTo>
                  <a:lnTo>
                    <a:pt x="3868229" y="2314295"/>
                  </a:lnTo>
                  <a:lnTo>
                    <a:pt x="3862451" y="2322880"/>
                  </a:lnTo>
                  <a:lnTo>
                    <a:pt x="3860330" y="2333383"/>
                  </a:lnTo>
                  <a:lnTo>
                    <a:pt x="3862451" y="2343886"/>
                  </a:lnTo>
                  <a:lnTo>
                    <a:pt x="3868229" y="2352471"/>
                  </a:lnTo>
                  <a:lnTo>
                    <a:pt x="3876814" y="2358250"/>
                  </a:lnTo>
                  <a:lnTo>
                    <a:pt x="3887368" y="2360371"/>
                  </a:lnTo>
                  <a:lnTo>
                    <a:pt x="3897884" y="2358250"/>
                  </a:lnTo>
                  <a:lnTo>
                    <a:pt x="3906456" y="2352471"/>
                  </a:lnTo>
                  <a:lnTo>
                    <a:pt x="3912235" y="2343886"/>
                  </a:lnTo>
                  <a:lnTo>
                    <a:pt x="3914356" y="2333383"/>
                  </a:lnTo>
                  <a:close/>
                </a:path>
                <a:path w="4514850" h="2414904">
                  <a:moveTo>
                    <a:pt x="3920490" y="1845424"/>
                  </a:moveTo>
                  <a:lnTo>
                    <a:pt x="3918369" y="1834921"/>
                  </a:lnTo>
                  <a:lnTo>
                    <a:pt x="3912590" y="1826348"/>
                  </a:lnTo>
                  <a:lnTo>
                    <a:pt x="3904005" y="1820557"/>
                  </a:lnTo>
                  <a:lnTo>
                    <a:pt x="3893502" y="1818436"/>
                  </a:lnTo>
                  <a:lnTo>
                    <a:pt x="3882948" y="1820557"/>
                  </a:lnTo>
                  <a:lnTo>
                    <a:pt x="3874363" y="1826348"/>
                  </a:lnTo>
                  <a:lnTo>
                    <a:pt x="3868585" y="1834921"/>
                  </a:lnTo>
                  <a:lnTo>
                    <a:pt x="3866464" y="1845424"/>
                  </a:lnTo>
                  <a:lnTo>
                    <a:pt x="3868585" y="1855927"/>
                  </a:lnTo>
                  <a:lnTo>
                    <a:pt x="3874363" y="1864512"/>
                  </a:lnTo>
                  <a:lnTo>
                    <a:pt x="3882948" y="1870290"/>
                  </a:lnTo>
                  <a:lnTo>
                    <a:pt x="3893451" y="1872411"/>
                  </a:lnTo>
                  <a:lnTo>
                    <a:pt x="3904005" y="1870290"/>
                  </a:lnTo>
                  <a:lnTo>
                    <a:pt x="3912590" y="1864512"/>
                  </a:lnTo>
                  <a:lnTo>
                    <a:pt x="3918369" y="1855927"/>
                  </a:lnTo>
                  <a:lnTo>
                    <a:pt x="3920490" y="1845424"/>
                  </a:lnTo>
                  <a:close/>
                </a:path>
                <a:path w="4514850" h="2414904">
                  <a:moveTo>
                    <a:pt x="4022369" y="2333383"/>
                  </a:moveTo>
                  <a:lnTo>
                    <a:pt x="4020248" y="2322880"/>
                  </a:lnTo>
                  <a:lnTo>
                    <a:pt x="4014457" y="2314295"/>
                  </a:lnTo>
                  <a:lnTo>
                    <a:pt x="4005884" y="2308517"/>
                  </a:lnTo>
                  <a:lnTo>
                    <a:pt x="3995318" y="2306396"/>
                  </a:lnTo>
                  <a:lnTo>
                    <a:pt x="3984815" y="2308517"/>
                  </a:lnTo>
                  <a:lnTo>
                    <a:pt x="3976243" y="2314295"/>
                  </a:lnTo>
                  <a:lnTo>
                    <a:pt x="3970451" y="2322880"/>
                  </a:lnTo>
                  <a:lnTo>
                    <a:pt x="3968331" y="2333383"/>
                  </a:lnTo>
                  <a:lnTo>
                    <a:pt x="3970451" y="2343886"/>
                  </a:lnTo>
                  <a:lnTo>
                    <a:pt x="3976243" y="2352471"/>
                  </a:lnTo>
                  <a:lnTo>
                    <a:pt x="3984815" y="2358250"/>
                  </a:lnTo>
                  <a:lnTo>
                    <a:pt x="3995382" y="2360371"/>
                  </a:lnTo>
                  <a:lnTo>
                    <a:pt x="4005884" y="2358250"/>
                  </a:lnTo>
                  <a:lnTo>
                    <a:pt x="4014457" y="2352471"/>
                  </a:lnTo>
                  <a:lnTo>
                    <a:pt x="4020248" y="2343886"/>
                  </a:lnTo>
                  <a:lnTo>
                    <a:pt x="4022369" y="2333383"/>
                  </a:lnTo>
                  <a:close/>
                </a:path>
                <a:path w="4514850" h="2414904">
                  <a:moveTo>
                    <a:pt x="4028503" y="1845424"/>
                  </a:moveTo>
                  <a:lnTo>
                    <a:pt x="4026382" y="1834921"/>
                  </a:lnTo>
                  <a:lnTo>
                    <a:pt x="4020591" y="1826348"/>
                  </a:lnTo>
                  <a:lnTo>
                    <a:pt x="4012019" y="1820557"/>
                  </a:lnTo>
                  <a:lnTo>
                    <a:pt x="4001516" y="1818436"/>
                  </a:lnTo>
                  <a:lnTo>
                    <a:pt x="3990949" y="1820557"/>
                  </a:lnTo>
                  <a:lnTo>
                    <a:pt x="3982377" y="1826348"/>
                  </a:lnTo>
                  <a:lnTo>
                    <a:pt x="3976586" y="1834921"/>
                  </a:lnTo>
                  <a:lnTo>
                    <a:pt x="3974465" y="1845424"/>
                  </a:lnTo>
                  <a:lnTo>
                    <a:pt x="3976586" y="1855927"/>
                  </a:lnTo>
                  <a:lnTo>
                    <a:pt x="3982377" y="1864512"/>
                  </a:lnTo>
                  <a:lnTo>
                    <a:pt x="3990949" y="1870290"/>
                  </a:lnTo>
                  <a:lnTo>
                    <a:pt x="4001452" y="1872411"/>
                  </a:lnTo>
                  <a:lnTo>
                    <a:pt x="4012019" y="1870290"/>
                  </a:lnTo>
                  <a:lnTo>
                    <a:pt x="4020591" y="1864512"/>
                  </a:lnTo>
                  <a:lnTo>
                    <a:pt x="4026382" y="1855927"/>
                  </a:lnTo>
                  <a:lnTo>
                    <a:pt x="4028503" y="1845424"/>
                  </a:lnTo>
                  <a:close/>
                </a:path>
                <a:path w="4514850" h="2414904">
                  <a:moveTo>
                    <a:pt x="4130370" y="2333383"/>
                  </a:moveTo>
                  <a:lnTo>
                    <a:pt x="4128249" y="2322880"/>
                  </a:lnTo>
                  <a:lnTo>
                    <a:pt x="4122470" y="2314295"/>
                  </a:lnTo>
                  <a:lnTo>
                    <a:pt x="4113885" y="2308517"/>
                  </a:lnTo>
                  <a:lnTo>
                    <a:pt x="4103332" y="2306396"/>
                  </a:lnTo>
                  <a:lnTo>
                    <a:pt x="4092816" y="2308517"/>
                  </a:lnTo>
                  <a:lnTo>
                    <a:pt x="4084243" y="2314295"/>
                  </a:lnTo>
                  <a:lnTo>
                    <a:pt x="4078465" y="2322880"/>
                  </a:lnTo>
                  <a:lnTo>
                    <a:pt x="4076344" y="2333383"/>
                  </a:lnTo>
                  <a:lnTo>
                    <a:pt x="4078465" y="2343886"/>
                  </a:lnTo>
                  <a:lnTo>
                    <a:pt x="4084243" y="2352471"/>
                  </a:lnTo>
                  <a:lnTo>
                    <a:pt x="4092816" y="2358250"/>
                  </a:lnTo>
                  <a:lnTo>
                    <a:pt x="4103382" y="2360371"/>
                  </a:lnTo>
                  <a:lnTo>
                    <a:pt x="4113885" y="2358250"/>
                  </a:lnTo>
                  <a:lnTo>
                    <a:pt x="4122470" y="2352471"/>
                  </a:lnTo>
                  <a:lnTo>
                    <a:pt x="4128249" y="2343886"/>
                  </a:lnTo>
                  <a:lnTo>
                    <a:pt x="4130370" y="2333383"/>
                  </a:lnTo>
                  <a:close/>
                </a:path>
                <a:path w="4514850" h="2414904">
                  <a:moveTo>
                    <a:pt x="4136504" y="1845424"/>
                  </a:moveTo>
                  <a:lnTo>
                    <a:pt x="4134383" y="1834921"/>
                  </a:lnTo>
                  <a:lnTo>
                    <a:pt x="4128592" y="1826348"/>
                  </a:lnTo>
                  <a:lnTo>
                    <a:pt x="4120019" y="1820557"/>
                  </a:lnTo>
                  <a:lnTo>
                    <a:pt x="4109516" y="1818436"/>
                  </a:lnTo>
                  <a:lnTo>
                    <a:pt x="4098950" y="1820557"/>
                  </a:lnTo>
                  <a:lnTo>
                    <a:pt x="4090378" y="1826348"/>
                  </a:lnTo>
                  <a:lnTo>
                    <a:pt x="4084586" y="1834921"/>
                  </a:lnTo>
                  <a:lnTo>
                    <a:pt x="4082478" y="1845424"/>
                  </a:lnTo>
                  <a:lnTo>
                    <a:pt x="4084586" y="1855927"/>
                  </a:lnTo>
                  <a:lnTo>
                    <a:pt x="4090378" y="1864512"/>
                  </a:lnTo>
                  <a:lnTo>
                    <a:pt x="4098950" y="1870290"/>
                  </a:lnTo>
                  <a:lnTo>
                    <a:pt x="4109466" y="1872411"/>
                  </a:lnTo>
                  <a:lnTo>
                    <a:pt x="4120019" y="1870290"/>
                  </a:lnTo>
                  <a:lnTo>
                    <a:pt x="4128592" y="1864512"/>
                  </a:lnTo>
                  <a:lnTo>
                    <a:pt x="4134383" y="1855927"/>
                  </a:lnTo>
                  <a:lnTo>
                    <a:pt x="4136504" y="1845424"/>
                  </a:lnTo>
                  <a:close/>
                </a:path>
                <a:path w="4514850" h="2414904">
                  <a:moveTo>
                    <a:pt x="4238371" y="2333383"/>
                  </a:moveTo>
                  <a:lnTo>
                    <a:pt x="4236250" y="2322880"/>
                  </a:lnTo>
                  <a:lnTo>
                    <a:pt x="4230471" y="2314295"/>
                  </a:lnTo>
                  <a:lnTo>
                    <a:pt x="4221886" y="2308517"/>
                  </a:lnTo>
                  <a:lnTo>
                    <a:pt x="4211332" y="2306396"/>
                  </a:lnTo>
                  <a:lnTo>
                    <a:pt x="4200829" y="2308517"/>
                  </a:lnTo>
                  <a:lnTo>
                    <a:pt x="4192244" y="2314295"/>
                  </a:lnTo>
                  <a:lnTo>
                    <a:pt x="4186466" y="2322880"/>
                  </a:lnTo>
                  <a:lnTo>
                    <a:pt x="4184345" y="2333383"/>
                  </a:lnTo>
                  <a:lnTo>
                    <a:pt x="4186466" y="2343886"/>
                  </a:lnTo>
                  <a:lnTo>
                    <a:pt x="4192244" y="2352471"/>
                  </a:lnTo>
                  <a:lnTo>
                    <a:pt x="4200829" y="2358250"/>
                  </a:lnTo>
                  <a:lnTo>
                    <a:pt x="4211383" y="2360371"/>
                  </a:lnTo>
                  <a:lnTo>
                    <a:pt x="4221886" y="2358250"/>
                  </a:lnTo>
                  <a:lnTo>
                    <a:pt x="4230471" y="2352471"/>
                  </a:lnTo>
                  <a:lnTo>
                    <a:pt x="4236250" y="2343886"/>
                  </a:lnTo>
                  <a:lnTo>
                    <a:pt x="4238371" y="2333383"/>
                  </a:lnTo>
                  <a:close/>
                </a:path>
                <a:path w="4514850" h="2414904">
                  <a:moveTo>
                    <a:pt x="4244505" y="1845424"/>
                  </a:moveTo>
                  <a:lnTo>
                    <a:pt x="4242384" y="1834921"/>
                  </a:lnTo>
                  <a:lnTo>
                    <a:pt x="4236605" y="1826348"/>
                  </a:lnTo>
                  <a:lnTo>
                    <a:pt x="4228020" y="1820557"/>
                  </a:lnTo>
                  <a:lnTo>
                    <a:pt x="4217517" y="1818436"/>
                  </a:lnTo>
                  <a:lnTo>
                    <a:pt x="4206964" y="1820557"/>
                  </a:lnTo>
                  <a:lnTo>
                    <a:pt x="4198378" y="1826348"/>
                  </a:lnTo>
                  <a:lnTo>
                    <a:pt x="4192600" y="1834921"/>
                  </a:lnTo>
                  <a:lnTo>
                    <a:pt x="4190479" y="1845424"/>
                  </a:lnTo>
                  <a:lnTo>
                    <a:pt x="4192600" y="1855927"/>
                  </a:lnTo>
                  <a:lnTo>
                    <a:pt x="4198378" y="1864512"/>
                  </a:lnTo>
                  <a:lnTo>
                    <a:pt x="4206964" y="1870290"/>
                  </a:lnTo>
                  <a:lnTo>
                    <a:pt x="4217467" y="1872411"/>
                  </a:lnTo>
                  <a:lnTo>
                    <a:pt x="4228020" y="1870290"/>
                  </a:lnTo>
                  <a:lnTo>
                    <a:pt x="4236605" y="1864512"/>
                  </a:lnTo>
                  <a:lnTo>
                    <a:pt x="4242384" y="1855927"/>
                  </a:lnTo>
                  <a:lnTo>
                    <a:pt x="4244505" y="1845424"/>
                  </a:lnTo>
                  <a:close/>
                </a:path>
                <a:path w="4514850" h="2414904">
                  <a:moveTo>
                    <a:pt x="4346372" y="2333383"/>
                  </a:moveTo>
                  <a:lnTo>
                    <a:pt x="4344251" y="2322880"/>
                  </a:lnTo>
                  <a:lnTo>
                    <a:pt x="4338472" y="2314295"/>
                  </a:lnTo>
                  <a:lnTo>
                    <a:pt x="4329900" y="2308517"/>
                  </a:lnTo>
                  <a:lnTo>
                    <a:pt x="4319333" y="2306396"/>
                  </a:lnTo>
                  <a:lnTo>
                    <a:pt x="4308830" y="2308517"/>
                  </a:lnTo>
                  <a:lnTo>
                    <a:pt x="4300258" y="2314295"/>
                  </a:lnTo>
                  <a:lnTo>
                    <a:pt x="4294467" y="2322880"/>
                  </a:lnTo>
                  <a:lnTo>
                    <a:pt x="4292346" y="2333383"/>
                  </a:lnTo>
                  <a:lnTo>
                    <a:pt x="4294467" y="2343886"/>
                  </a:lnTo>
                  <a:lnTo>
                    <a:pt x="4300258" y="2352471"/>
                  </a:lnTo>
                  <a:lnTo>
                    <a:pt x="4308830" y="2358250"/>
                  </a:lnTo>
                  <a:lnTo>
                    <a:pt x="4319384" y="2360371"/>
                  </a:lnTo>
                  <a:lnTo>
                    <a:pt x="4329900" y="2358250"/>
                  </a:lnTo>
                  <a:lnTo>
                    <a:pt x="4338472" y="2352471"/>
                  </a:lnTo>
                  <a:lnTo>
                    <a:pt x="4344251" y="2343886"/>
                  </a:lnTo>
                  <a:lnTo>
                    <a:pt x="4346372" y="2333383"/>
                  </a:lnTo>
                  <a:close/>
                </a:path>
                <a:path w="4514850" h="2414904">
                  <a:moveTo>
                    <a:pt x="4352506" y="1845424"/>
                  </a:moveTo>
                  <a:lnTo>
                    <a:pt x="4350385" y="1834921"/>
                  </a:lnTo>
                  <a:lnTo>
                    <a:pt x="4344606" y="1826348"/>
                  </a:lnTo>
                  <a:lnTo>
                    <a:pt x="4336021" y="1820557"/>
                  </a:lnTo>
                  <a:lnTo>
                    <a:pt x="4325518" y="1818436"/>
                  </a:lnTo>
                  <a:lnTo>
                    <a:pt x="4314964" y="1820557"/>
                  </a:lnTo>
                  <a:lnTo>
                    <a:pt x="4306379" y="1826348"/>
                  </a:lnTo>
                  <a:lnTo>
                    <a:pt x="4300601" y="1834921"/>
                  </a:lnTo>
                  <a:lnTo>
                    <a:pt x="4298480" y="1845424"/>
                  </a:lnTo>
                  <a:lnTo>
                    <a:pt x="4300601" y="1855927"/>
                  </a:lnTo>
                  <a:lnTo>
                    <a:pt x="4306379" y="1864512"/>
                  </a:lnTo>
                  <a:lnTo>
                    <a:pt x="4314964" y="1870290"/>
                  </a:lnTo>
                  <a:lnTo>
                    <a:pt x="4325467" y="1872411"/>
                  </a:lnTo>
                  <a:lnTo>
                    <a:pt x="4336021" y="1870290"/>
                  </a:lnTo>
                  <a:lnTo>
                    <a:pt x="4344606" y="1864512"/>
                  </a:lnTo>
                  <a:lnTo>
                    <a:pt x="4350385" y="1855927"/>
                  </a:lnTo>
                  <a:lnTo>
                    <a:pt x="4352506" y="1845424"/>
                  </a:lnTo>
                  <a:close/>
                </a:path>
                <a:path w="4514850" h="2414904">
                  <a:moveTo>
                    <a:pt x="4460519" y="1845424"/>
                  </a:moveTo>
                  <a:lnTo>
                    <a:pt x="4458398" y="1834921"/>
                  </a:lnTo>
                  <a:lnTo>
                    <a:pt x="4452607" y="1826348"/>
                  </a:lnTo>
                  <a:lnTo>
                    <a:pt x="4444035" y="1820557"/>
                  </a:lnTo>
                  <a:lnTo>
                    <a:pt x="4433532" y="1818436"/>
                  </a:lnTo>
                  <a:lnTo>
                    <a:pt x="4422965" y="1820557"/>
                  </a:lnTo>
                  <a:lnTo>
                    <a:pt x="4414393" y="1826348"/>
                  </a:lnTo>
                  <a:lnTo>
                    <a:pt x="4408602" y="1834921"/>
                  </a:lnTo>
                  <a:lnTo>
                    <a:pt x="4406481" y="1845424"/>
                  </a:lnTo>
                  <a:lnTo>
                    <a:pt x="4408602" y="1855927"/>
                  </a:lnTo>
                  <a:lnTo>
                    <a:pt x="4414393" y="1864512"/>
                  </a:lnTo>
                  <a:lnTo>
                    <a:pt x="4422965" y="1870290"/>
                  </a:lnTo>
                  <a:lnTo>
                    <a:pt x="4433468" y="1872411"/>
                  </a:lnTo>
                  <a:lnTo>
                    <a:pt x="4444035" y="1870290"/>
                  </a:lnTo>
                  <a:lnTo>
                    <a:pt x="4452607" y="1864512"/>
                  </a:lnTo>
                  <a:lnTo>
                    <a:pt x="4458398" y="1855927"/>
                  </a:lnTo>
                  <a:lnTo>
                    <a:pt x="4460519" y="1845424"/>
                  </a:lnTo>
                  <a:close/>
                </a:path>
                <a:path w="4514850" h="2414904">
                  <a:moveTo>
                    <a:pt x="4514494" y="2333383"/>
                  </a:moveTo>
                  <a:lnTo>
                    <a:pt x="4509033" y="2306396"/>
                  </a:lnTo>
                  <a:lnTo>
                    <a:pt x="4508131" y="2301875"/>
                  </a:lnTo>
                  <a:lnTo>
                    <a:pt x="4490771" y="2276132"/>
                  </a:lnTo>
                  <a:lnTo>
                    <a:pt x="4465040" y="2258784"/>
                  </a:lnTo>
                  <a:lnTo>
                    <a:pt x="4433532" y="2252421"/>
                  </a:lnTo>
                  <a:lnTo>
                    <a:pt x="4402010" y="2258784"/>
                  </a:lnTo>
                  <a:lnTo>
                    <a:pt x="4376280" y="2276132"/>
                  </a:lnTo>
                  <a:lnTo>
                    <a:pt x="4358919" y="2301875"/>
                  </a:lnTo>
                  <a:lnTo>
                    <a:pt x="4352569" y="2333383"/>
                  </a:lnTo>
                  <a:lnTo>
                    <a:pt x="4358919" y="2364905"/>
                  </a:lnTo>
                  <a:lnTo>
                    <a:pt x="4376280" y="2390635"/>
                  </a:lnTo>
                  <a:lnTo>
                    <a:pt x="4402010" y="2407983"/>
                  </a:lnTo>
                  <a:lnTo>
                    <a:pt x="4433532" y="2414346"/>
                  </a:lnTo>
                  <a:lnTo>
                    <a:pt x="4465040" y="2407983"/>
                  </a:lnTo>
                  <a:lnTo>
                    <a:pt x="4490771" y="2390635"/>
                  </a:lnTo>
                  <a:lnTo>
                    <a:pt x="4508131" y="2364905"/>
                  </a:lnTo>
                  <a:lnTo>
                    <a:pt x="4509033" y="2360371"/>
                  </a:lnTo>
                  <a:lnTo>
                    <a:pt x="4514494" y="233338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9766" y="2293532"/>
            <a:ext cx="16844645" cy="7606665"/>
            <a:chOff x="1059766" y="2293532"/>
            <a:chExt cx="16844645" cy="7606665"/>
          </a:xfrm>
        </p:grpSpPr>
        <p:sp>
          <p:nvSpPr>
            <p:cNvPr id="3" name="object 3"/>
            <p:cNvSpPr/>
            <p:nvPr/>
          </p:nvSpPr>
          <p:spPr>
            <a:xfrm>
              <a:off x="5138070" y="2312582"/>
              <a:ext cx="12303760" cy="7092315"/>
            </a:xfrm>
            <a:custGeom>
              <a:avLst/>
              <a:gdLst/>
              <a:ahLst/>
              <a:cxnLst/>
              <a:rect l="l" t="t" r="r" b="b"/>
              <a:pathLst>
                <a:path w="12303760" h="7092315">
                  <a:moveTo>
                    <a:pt x="11121777" y="0"/>
                  </a:moveTo>
                  <a:lnTo>
                    <a:pt x="1181990" y="0"/>
                  </a:lnTo>
                  <a:lnTo>
                    <a:pt x="1133268" y="985"/>
                  </a:lnTo>
                  <a:lnTo>
                    <a:pt x="1085048" y="3918"/>
                  </a:lnTo>
                  <a:lnTo>
                    <a:pt x="1037368" y="8759"/>
                  </a:lnTo>
                  <a:lnTo>
                    <a:pt x="990265" y="15470"/>
                  </a:lnTo>
                  <a:lnTo>
                    <a:pt x="943777" y="24013"/>
                  </a:lnTo>
                  <a:lnTo>
                    <a:pt x="897944" y="34351"/>
                  </a:lnTo>
                  <a:lnTo>
                    <a:pt x="852802" y="46446"/>
                  </a:lnTo>
                  <a:lnTo>
                    <a:pt x="808389" y="60258"/>
                  </a:lnTo>
                  <a:lnTo>
                    <a:pt x="764745" y="75751"/>
                  </a:lnTo>
                  <a:lnTo>
                    <a:pt x="721906" y="92886"/>
                  </a:lnTo>
                  <a:lnTo>
                    <a:pt x="679911" y="111626"/>
                  </a:lnTo>
                  <a:lnTo>
                    <a:pt x="638797" y="131931"/>
                  </a:lnTo>
                  <a:lnTo>
                    <a:pt x="598604" y="153765"/>
                  </a:lnTo>
                  <a:lnTo>
                    <a:pt x="559368" y="177089"/>
                  </a:lnTo>
                  <a:lnTo>
                    <a:pt x="521128" y="201865"/>
                  </a:lnTo>
                  <a:lnTo>
                    <a:pt x="483922" y="228055"/>
                  </a:lnTo>
                  <a:lnTo>
                    <a:pt x="447787" y="255621"/>
                  </a:lnTo>
                  <a:lnTo>
                    <a:pt x="412763" y="284526"/>
                  </a:lnTo>
                  <a:lnTo>
                    <a:pt x="378887" y="314730"/>
                  </a:lnTo>
                  <a:lnTo>
                    <a:pt x="346196" y="346197"/>
                  </a:lnTo>
                  <a:lnTo>
                    <a:pt x="314730" y="378887"/>
                  </a:lnTo>
                  <a:lnTo>
                    <a:pt x="284526" y="412763"/>
                  </a:lnTo>
                  <a:lnTo>
                    <a:pt x="255621" y="447788"/>
                  </a:lnTo>
                  <a:lnTo>
                    <a:pt x="228055" y="483922"/>
                  </a:lnTo>
                  <a:lnTo>
                    <a:pt x="201865" y="521128"/>
                  </a:lnTo>
                  <a:lnTo>
                    <a:pt x="177089" y="559368"/>
                  </a:lnTo>
                  <a:lnTo>
                    <a:pt x="153765" y="598604"/>
                  </a:lnTo>
                  <a:lnTo>
                    <a:pt x="131931" y="638798"/>
                  </a:lnTo>
                  <a:lnTo>
                    <a:pt x="111626" y="679911"/>
                  </a:lnTo>
                  <a:lnTo>
                    <a:pt x="92886" y="721906"/>
                  </a:lnTo>
                  <a:lnTo>
                    <a:pt x="75751" y="764745"/>
                  </a:lnTo>
                  <a:lnTo>
                    <a:pt x="60258" y="808390"/>
                  </a:lnTo>
                  <a:lnTo>
                    <a:pt x="46446" y="852802"/>
                  </a:lnTo>
                  <a:lnTo>
                    <a:pt x="34351" y="897945"/>
                  </a:lnTo>
                  <a:lnTo>
                    <a:pt x="24013" y="943778"/>
                  </a:lnTo>
                  <a:lnTo>
                    <a:pt x="15470" y="990266"/>
                  </a:lnTo>
                  <a:lnTo>
                    <a:pt x="8759" y="1037369"/>
                  </a:lnTo>
                  <a:lnTo>
                    <a:pt x="3918" y="1085049"/>
                  </a:lnTo>
                  <a:lnTo>
                    <a:pt x="985" y="1133269"/>
                  </a:lnTo>
                  <a:lnTo>
                    <a:pt x="0" y="1181991"/>
                  </a:lnTo>
                  <a:lnTo>
                    <a:pt x="0" y="5909839"/>
                  </a:lnTo>
                  <a:lnTo>
                    <a:pt x="985" y="5958561"/>
                  </a:lnTo>
                  <a:lnTo>
                    <a:pt x="3918" y="6006781"/>
                  </a:lnTo>
                  <a:lnTo>
                    <a:pt x="8759" y="6054461"/>
                  </a:lnTo>
                  <a:lnTo>
                    <a:pt x="15470" y="6101564"/>
                  </a:lnTo>
                  <a:lnTo>
                    <a:pt x="24013" y="6148052"/>
                  </a:lnTo>
                  <a:lnTo>
                    <a:pt x="34351" y="6193886"/>
                  </a:lnTo>
                  <a:lnTo>
                    <a:pt x="46446" y="6239028"/>
                  </a:lnTo>
                  <a:lnTo>
                    <a:pt x="60258" y="6283440"/>
                  </a:lnTo>
                  <a:lnTo>
                    <a:pt x="75751" y="6327085"/>
                  </a:lnTo>
                  <a:lnTo>
                    <a:pt x="92886" y="6369924"/>
                  </a:lnTo>
                  <a:lnTo>
                    <a:pt x="111626" y="6411919"/>
                  </a:lnTo>
                  <a:lnTo>
                    <a:pt x="131931" y="6453033"/>
                  </a:lnTo>
                  <a:lnTo>
                    <a:pt x="153765" y="6493226"/>
                  </a:lnTo>
                  <a:lnTo>
                    <a:pt x="177089" y="6532462"/>
                  </a:lnTo>
                  <a:lnTo>
                    <a:pt x="201865" y="6570702"/>
                  </a:lnTo>
                  <a:lnTo>
                    <a:pt x="228055" y="6607908"/>
                  </a:lnTo>
                  <a:lnTo>
                    <a:pt x="255621" y="6644043"/>
                  </a:lnTo>
                  <a:lnTo>
                    <a:pt x="284526" y="6679067"/>
                  </a:lnTo>
                  <a:lnTo>
                    <a:pt x="314730" y="6712943"/>
                  </a:lnTo>
                  <a:lnTo>
                    <a:pt x="346196" y="6745634"/>
                  </a:lnTo>
                  <a:lnTo>
                    <a:pt x="378887" y="6777100"/>
                  </a:lnTo>
                  <a:lnTo>
                    <a:pt x="412763" y="6807305"/>
                  </a:lnTo>
                  <a:lnTo>
                    <a:pt x="447787" y="6836209"/>
                  </a:lnTo>
                  <a:lnTo>
                    <a:pt x="483922" y="6863775"/>
                  </a:lnTo>
                  <a:lnTo>
                    <a:pt x="521128" y="6889965"/>
                  </a:lnTo>
                  <a:lnTo>
                    <a:pt x="559368" y="6914742"/>
                  </a:lnTo>
                  <a:lnTo>
                    <a:pt x="598604" y="6938066"/>
                  </a:lnTo>
                  <a:lnTo>
                    <a:pt x="638797" y="6959899"/>
                  </a:lnTo>
                  <a:lnTo>
                    <a:pt x="679911" y="6980205"/>
                  </a:lnTo>
                  <a:lnTo>
                    <a:pt x="721906" y="6998944"/>
                  </a:lnTo>
                  <a:lnTo>
                    <a:pt x="764745" y="7016079"/>
                  </a:lnTo>
                  <a:lnTo>
                    <a:pt x="808389" y="7031572"/>
                  </a:lnTo>
                  <a:lnTo>
                    <a:pt x="852802" y="7045385"/>
                  </a:lnTo>
                  <a:lnTo>
                    <a:pt x="897944" y="7057479"/>
                  </a:lnTo>
                  <a:lnTo>
                    <a:pt x="943777" y="7067817"/>
                  </a:lnTo>
                  <a:lnTo>
                    <a:pt x="990265" y="7076361"/>
                  </a:lnTo>
                  <a:lnTo>
                    <a:pt x="1037368" y="7083072"/>
                  </a:lnTo>
                  <a:lnTo>
                    <a:pt x="1085048" y="7087913"/>
                  </a:lnTo>
                  <a:lnTo>
                    <a:pt x="1133268" y="7090845"/>
                  </a:lnTo>
                  <a:lnTo>
                    <a:pt x="1181990" y="7091831"/>
                  </a:lnTo>
                  <a:lnTo>
                    <a:pt x="11121777" y="7091831"/>
                  </a:lnTo>
                  <a:lnTo>
                    <a:pt x="11170498" y="7090845"/>
                  </a:lnTo>
                  <a:lnTo>
                    <a:pt x="11218718" y="7087913"/>
                  </a:lnTo>
                  <a:lnTo>
                    <a:pt x="11266398" y="7083072"/>
                  </a:lnTo>
                  <a:lnTo>
                    <a:pt x="11313501" y="7076361"/>
                  </a:lnTo>
                  <a:lnTo>
                    <a:pt x="11359988" y="7067817"/>
                  </a:lnTo>
                  <a:lnTo>
                    <a:pt x="11405822" y="7057479"/>
                  </a:lnTo>
                  <a:lnTo>
                    <a:pt x="11450964" y="7045385"/>
                  </a:lnTo>
                  <a:lnTo>
                    <a:pt x="11495376" y="7031572"/>
                  </a:lnTo>
                  <a:lnTo>
                    <a:pt x="11539021" y="7016079"/>
                  </a:lnTo>
                  <a:lnTo>
                    <a:pt x="11581860" y="6998944"/>
                  </a:lnTo>
                  <a:lnTo>
                    <a:pt x="11623855" y="6980205"/>
                  </a:lnTo>
                  <a:lnTo>
                    <a:pt x="11664968" y="6959899"/>
                  </a:lnTo>
                  <a:lnTo>
                    <a:pt x="11705162" y="6938066"/>
                  </a:lnTo>
                  <a:lnTo>
                    <a:pt x="11744397" y="6914742"/>
                  </a:lnTo>
                  <a:lnTo>
                    <a:pt x="11782637" y="6889965"/>
                  </a:lnTo>
                  <a:lnTo>
                    <a:pt x="11819843" y="6863775"/>
                  </a:lnTo>
                  <a:lnTo>
                    <a:pt x="11855978" y="6836209"/>
                  </a:lnTo>
                  <a:lnTo>
                    <a:pt x="11891002" y="6807305"/>
                  </a:lnTo>
                  <a:lnTo>
                    <a:pt x="11924878" y="6777100"/>
                  </a:lnTo>
                  <a:lnTo>
                    <a:pt x="11957569" y="6745634"/>
                  </a:lnTo>
                  <a:lnTo>
                    <a:pt x="11989035" y="6712943"/>
                  </a:lnTo>
                  <a:lnTo>
                    <a:pt x="12019239" y="6679067"/>
                  </a:lnTo>
                  <a:lnTo>
                    <a:pt x="12048144" y="6644043"/>
                  </a:lnTo>
                  <a:lnTo>
                    <a:pt x="12075710" y="6607908"/>
                  </a:lnTo>
                  <a:lnTo>
                    <a:pt x="12101900" y="6570702"/>
                  </a:lnTo>
                  <a:lnTo>
                    <a:pt x="12126676" y="6532462"/>
                  </a:lnTo>
                  <a:lnTo>
                    <a:pt x="12150000" y="6493226"/>
                  </a:lnTo>
                  <a:lnTo>
                    <a:pt x="12171834" y="6453033"/>
                  </a:lnTo>
                  <a:lnTo>
                    <a:pt x="12192140" y="6411919"/>
                  </a:lnTo>
                  <a:lnTo>
                    <a:pt x="12210879" y="6369924"/>
                  </a:lnTo>
                  <a:lnTo>
                    <a:pt x="12228014" y="6327085"/>
                  </a:lnTo>
                  <a:lnTo>
                    <a:pt x="12243507" y="6283440"/>
                  </a:lnTo>
                  <a:lnTo>
                    <a:pt x="12257320" y="6239028"/>
                  </a:lnTo>
                  <a:lnTo>
                    <a:pt x="12269414" y="6193886"/>
                  </a:lnTo>
                  <a:lnTo>
                    <a:pt x="12279752" y="6148052"/>
                  </a:lnTo>
                  <a:lnTo>
                    <a:pt x="12288296" y="6101564"/>
                  </a:lnTo>
                  <a:lnTo>
                    <a:pt x="12295007" y="6054461"/>
                  </a:lnTo>
                  <a:lnTo>
                    <a:pt x="12299848" y="6006781"/>
                  </a:lnTo>
                  <a:lnTo>
                    <a:pt x="12302780" y="5958561"/>
                  </a:lnTo>
                  <a:lnTo>
                    <a:pt x="12303766" y="5909839"/>
                  </a:lnTo>
                  <a:lnTo>
                    <a:pt x="12303766" y="1181991"/>
                  </a:lnTo>
                  <a:lnTo>
                    <a:pt x="12302780" y="1133269"/>
                  </a:lnTo>
                  <a:lnTo>
                    <a:pt x="12299848" y="1085049"/>
                  </a:lnTo>
                  <a:lnTo>
                    <a:pt x="12295007" y="1037369"/>
                  </a:lnTo>
                  <a:lnTo>
                    <a:pt x="12288296" y="990266"/>
                  </a:lnTo>
                  <a:lnTo>
                    <a:pt x="12279752" y="943778"/>
                  </a:lnTo>
                  <a:lnTo>
                    <a:pt x="12269414" y="897945"/>
                  </a:lnTo>
                  <a:lnTo>
                    <a:pt x="12257320" y="852802"/>
                  </a:lnTo>
                  <a:lnTo>
                    <a:pt x="12243507" y="808390"/>
                  </a:lnTo>
                  <a:lnTo>
                    <a:pt x="12228014" y="764745"/>
                  </a:lnTo>
                  <a:lnTo>
                    <a:pt x="12210879" y="721906"/>
                  </a:lnTo>
                  <a:lnTo>
                    <a:pt x="12192140" y="679911"/>
                  </a:lnTo>
                  <a:lnTo>
                    <a:pt x="12171834" y="638798"/>
                  </a:lnTo>
                  <a:lnTo>
                    <a:pt x="12150000" y="598604"/>
                  </a:lnTo>
                  <a:lnTo>
                    <a:pt x="12126676" y="559368"/>
                  </a:lnTo>
                  <a:lnTo>
                    <a:pt x="12101900" y="521128"/>
                  </a:lnTo>
                  <a:lnTo>
                    <a:pt x="12075710" y="483922"/>
                  </a:lnTo>
                  <a:lnTo>
                    <a:pt x="12048144" y="447788"/>
                  </a:lnTo>
                  <a:lnTo>
                    <a:pt x="12019239" y="412763"/>
                  </a:lnTo>
                  <a:lnTo>
                    <a:pt x="11989035" y="378887"/>
                  </a:lnTo>
                  <a:lnTo>
                    <a:pt x="11957569" y="346197"/>
                  </a:lnTo>
                  <a:lnTo>
                    <a:pt x="11924878" y="314730"/>
                  </a:lnTo>
                  <a:lnTo>
                    <a:pt x="11891002" y="284526"/>
                  </a:lnTo>
                  <a:lnTo>
                    <a:pt x="11855978" y="255621"/>
                  </a:lnTo>
                  <a:lnTo>
                    <a:pt x="11819843" y="228055"/>
                  </a:lnTo>
                  <a:lnTo>
                    <a:pt x="11782637" y="201865"/>
                  </a:lnTo>
                  <a:lnTo>
                    <a:pt x="11744397" y="177089"/>
                  </a:lnTo>
                  <a:lnTo>
                    <a:pt x="11705162" y="153765"/>
                  </a:lnTo>
                  <a:lnTo>
                    <a:pt x="11664968" y="131931"/>
                  </a:lnTo>
                  <a:lnTo>
                    <a:pt x="11623855" y="111626"/>
                  </a:lnTo>
                  <a:lnTo>
                    <a:pt x="11581860" y="92886"/>
                  </a:lnTo>
                  <a:lnTo>
                    <a:pt x="11539021" y="75751"/>
                  </a:lnTo>
                  <a:lnTo>
                    <a:pt x="11495376" y="60258"/>
                  </a:lnTo>
                  <a:lnTo>
                    <a:pt x="11450964" y="46446"/>
                  </a:lnTo>
                  <a:lnTo>
                    <a:pt x="11405822" y="34351"/>
                  </a:lnTo>
                  <a:lnTo>
                    <a:pt x="11359988" y="24013"/>
                  </a:lnTo>
                  <a:lnTo>
                    <a:pt x="11313501" y="15470"/>
                  </a:lnTo>
                  <a:lnTo>
                    <a:pt x="11266398" y="8759"/>
                  </a:lnTo>
                  <a:lnTo>
                    <a:pt x="11218718" y="3918"/>
                  </a:lnTo>
                  <a:lnTo>
                    <a:pt x="11170498" y="985"/>
                  </a:lnTo>
                  <a:lnTo>
                    <a:pt x="11121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8070" y="2312582"/>
              <a:ext cx="12304395" cy="7092315"/>
            </a:xfrm>
            <a:custGeom>
              <a:avLst/>
              <a:gdLst/>
              <a:ahLst/>
              <a:cxnLst/>
              <a:rect l="l" t="t" r="r" b="b"/>
              <a:pathLst>
                <a:path w="12304394" h="7092315">
                  <a:moveTo>
                    <a:pt x="0" y="1181992"/>
                  </a:moveTo>
                  <a:lnTo>
                    <a:pt x="985" y="1133270"/>
                  </a:lnTo>
                  <a:lnTo>
                    <a:pt x="3918" y="1085050"/>
                  </a:lnTo>
                  <a:lnTo>
                    <a:pt x="8759" y="1037369"/>
                  </a:lnTo>
                  <a:lnTo>
                    <a:pt x="15470" y="990266"/>
                  </a:lnTo>
                  <a:lnTo>
                    <a:pt x="24013" y="943779"/>
                  </a:lnTo>
                  <a:lnTo>
                    <a:pt x="34351" y="897945"/>
                  </a:lnTo>
                  <a:lnTo>
                    <a:pt x="46446" y="852803"/>
                  </a:lnTo>
                  <a:lnTo>
                    <a:pt x="60258" y="808391"/>
                  </a:lnTo>
                  <a:lnTo>
                    <a:pt x="75751" y="764746"/>
                  </a:lnTo>
                  <a:lnTo>
                    <a:pt x="92886" y="721907"/>
                  </a:lnTo>
                  <a:lnTo>
                    <a:pt x="111626" y="679912"/>
                  </a:lnTo>
                  <a:lnTo>
                    <a:pt x="131931" y="638798"/>
                  </a:lnTo>
                  <a:lnTo>
                    <a:pt x="153765" y="598604"/>
                  </a:lnTo>
                  <a:lnTo>
                    <a:pt x="177089" y="559369"/>
                  </a:lnTo>
                  <a:lnTo>
                    <a:pt x="201865" y="521129"/>
                  </a:lnTo>
                  <a:lnTo>
                    <a:pt x="228055" y="483922"/>
                  </a:lnTo>
                  <a:lnTo>
                    <a:pt x="255621" y="447788"/>
                  </a:lnTo>
                  <a:lnTo>
                    <a:pt x="284526" y="412764"/>
                  </a:lnTo>
                  <a:lnTo>
                    <a:pt x="314730" y="378887"/>
                  </a:lnTo>
                  <a:lnTo>
                    <a:pt x="346197" y="346197"/>
                  </a:lnTo>
                  <a:lnTo>
                    <a:pt x="378887" y="314731"/>
                  </a:lnTo>
                  <a:lnTo>
                    <a:pt x="412763" y="284526"/>
                  </a:lnTo>
                  <a:lnTo>
                    <a:pt x="447788" y="255622"/>
                  </a:lnTo>
                  <a:lnTo>
                    <a:pt x="483922" y="228055"/>
                  </a:lnTo>
                  <a:lnTo>
                    <a:pt x="521128" y="201865"/>
                  </a:lnTo>
                  <a:lnTo>
                    <a:pt x="559368" y="177089"/>
                  </a:lnTo>
                  <a:lnTo>
                    <a:pt x="598604" y="153765"/>
                  </a:lnTo>
                  <a:lnTo>
                    <a:pt x="638798" y="131931"/>
                  </a:lnTo>
                  <a:lnTo>
                    <a:pt x="679911" y="111626"/>
                  </a:lnTo>
                  <a:lnTo>
                    <a:pt x="721906" y="92886"/>
                  </a:lnTo>
                  <a:lnTo>
                    <a:pt x="764745" y="75751"/>
                  </a:lnTo>
                  <a:lnTo>
                    <a:pt x="808390" y="60258"/>
                  </a:lnTo>
                  <a:lnTo>
                    <a:pt x="852802" y="46446"/>
                  </a:lnTo>
                  <a:lnTo>
                    <a:pt x="897944" y="34351"/>
                  </a:lnTo>
                  <a:lnTo>
                    <a:pt x="943778" y="24013"/>
                  </a:lnTo>
                  <a:lnTo>
                    <a:pt x="990265" y="15470"/>
                  </a:lnTo>
                  <a:lnTo>
                    <a:pt x="1037368" y="8759"/>
                  </a:lnTo>
                  <a:lnTo>
                    <a:pt x="1085049" y="3918"/>
                  </a:lnTo>
                  <a:lnTo>
                    <a:pt x="1133269" y="985"/>
                  </a:lnTo>
                  <a:lnTo>
                    <a:pt x="1181991" y="0"/>
                  </a:lnTo>
                  <a:lnTo>
                    <a:pt x="11121778" y="0"/>
                  </a:lnTo>
                  <a:lnTo>
                    <a:pt x="11170499" y="985"/>
                  </a:lnTo>
                  <a:lnTo>
                    <a:pt x="11218719" y="3918"/>
                  </a:lnTo>
                  <a:lnTo>
                    <a:pt x="11266400" y="8759"/>
                  </a:lnTo>
                  <a:lnTo>
                    <a:pt x="11313503" y="15470"/>
                  </a:lnTo>
                  <a:lnTo>
                    <a:pt x="11359990" y="24013"/>
                  </a:lnTo>
                  <a:lnTo>
                    <a:pt x="11405824" y="34351"/>
                  </a:lnTo>
                  <a:lnTo>
                    <a:pt x="11450966" y="46446"/>
                  </a:lnTo>
                  <a:lnTo>
                    <a:pt x="11495378" y="60258"/>
                  </a:lnTo>
                  <a:lnTo>
                    <a:pt x="11539023" y="75751"/>
                  </a:lnTo>
                  <a:lnTo>
                    <a:pt x="11581861" y="92886"/>
                  </a:lnTo>
                  <a:lnTo>
                    <a:pt x="11623857" y="111626"/>
                  </a:lnTo>
                  <a:lnTo>
                    <a:pt x="11664970" y="131931"/>
                  </a:lnTo>
                  <a:lnTo>
                    <a:pt x="11705164" y="153765"/>
                  </a:lnTo>
                  <a:lnTo>
                    <a:pt x="11744400" y="177089"/>
                  </a:lnTo>
                  <a:lnTo>
                    <a:pt x="11782640" y="201865"/>
                  </a:lnTo>
                  <a:lnTo>
                    <a:pt x="11819846" y="228055"/>
                  </a:lnTo>
                  <a:lnTo>
                    <a:pt x="11855980" y="255622"/>
                  </a:lnTo>
                  <a:lnTo>
                    <a:pt x="11891004" y="284526"/>
                  </a:lnTo>
                  <a:lnTo>
                    <a:pt x="11924880" y="314731"/>
                  </a:lnTo>
                  <a:lnTo>
                    <a:pt x="11957571" y="346197"/>
                  </a:lnTo>
                  <a:lnTo>
                    <a:pt x="11989037" y="378887"/>
                  </a:lnTo>
                  <a:lnTo>
                    <a:pt x="12019242" y="412764"/>
                  </a:lnTo>
                  <a:lnTo>
                    <a:pt x="12048146" y="447788"/>
                  </a:lnTo>
                  <a:lnTo>
                    <a:pt x="12075712" y="483922"/>
                  </a:lnTo>
                  <a:lnTo>
                    <a:pt x="12101902" y="521129"/>
                  </a:lnTo>
                  <a:lnTo>
                    <a:pt x="12126678" y="559369"/>
                  </a:lnTo>
                  <a:lnTo>
                    <a:pt x="12150002" y="598604"/>
                  </a:lnTo>
                  <a:lnTo>
                    <a:pt x="12171836" y="638798"/>
                  </a:lnTo>
                  <a:lnTo>
                    <a:pt x="12192142" y="679912"/>
                  </a:lnTo>
                  <a:lnTo>
                    <a:pt x="12210881" y="721907"/>
                  </a:lnTo>
                  <a:lnTo>
                    <a:pt x="12228016" y="764746"/>
                  </a:lnTo>
                  <a:lnTo>
                    <a:pt x="12243509" y="808391"/>
                  </a:lnTo>
                  <a:lnTo>
                    <a:pt x="12257322" y="852803"/>
                  </a:lnTo>
                  <a:lnTo>
                    <a:pt x="12269416" y="897945"/>
                  </a:lnTo>
                  <a:lnTo>
                    <a:pt x="12279754" y="943779"/>
                  </a:lnTo>
                  <a:lnTo>
                    <a:pt x="12288297" y="990266"/>
                  </a:lnTo>
                  <a:lnTo>
                    <a:pt x="12295009" y="1037369"/>
                  </a:lnTo>
                  <a:lnTo>
                    <a:pt x="12299849" y="1085050"/>
                  </a:lnTo>
                  <a:lnTo>
                    <a:pt x="12302782" y="1133270"/>
                  </a:lnTo>
                  <a:lnTo>
                    <a:pt x="12303768" y="1181992"/>
                  </a:lnTo>
                  <a:lnTo>
                    <a:pt x="12303768" y="5909840"/>
                  </a:lnTo>
                  <a:lnTo>
                    <a:pt x="12302782" y="5958561"/>
                  </a:lnTo>
                  <a:lnTo>
                    <a:pt x="12299849" y="6006781"/>
                  </a:lnTo>
                  <a:lnTo>
                    <a:pt x="12295009" y="6054462"/>
                  </a:lnTo>
                  <a:lnTo>
                    <a:pt x="12288297" y="6101565"/>
                  </a:lnTo>
                  <a:lnTo>
                    <a:pt x="12279754" y="6148052"/>
                  </a:lnTo>
                  <a:lnTo>
                    <a:pt x="12269416" y="6193886"/>
                  </a:lnTo>
                  <a:lnTo>
                    <a:pt x="12257322" y="6239028"/>
                  </a:lnTo>
                  <a:lnTo>
                    <a:pt x="12243509" y="6283440"/>
                  </a:lnTo>
                  <a:lnTo>
                    <a:pt x="12228016" y="6327085"/>
                  </a:lnTo>
                  <a:lnTo>
                    <a:pt x="12210881" y="6369924"/>
                  </a:lnTo>
                  <a:lnTo>
                    <a:pt x="12192142" y="6411919"/>
                  </a:lnTo>
                  <a:lnTo>
                    <a:pt x="12171836" y="6453033"/>
                  </a:lnTo>
                  <a:lnTo>
                    <a:pt x="12150002" y="6493227"/>
                  </a:lnTo>
                  <a:lnTo>
                    <a:pt x="12126678" y="6532462"/>
                  </a:lnTo>
                  <a:lnTo>
                    <a:pt x="12101902" y="6570702"/>
                  </a:lnTo>
                  <a:lnTo>
                    <a:pt x="12075712" y="6607909"/>
                  </a:lnTo>
                  <a:lnTo>
                    <a:pt x="12048146" y="6644043"/>
                  </a:lnTo>
                  <a:lnTo>
                    <a:pt x="12019242" y="6679067"/>
                  </a:lnTo>
                  <a:lnTo>
                    <a:pt x="11989037" y="6712944"/>
                  </a:lnTo>
                  <a:lnTo>
                    <a:pt x="11957571" y="6745634"/>
                  </a:lnTo>
                  <a:lnTo>
                    <a:pt x="11924880" y="6777101"/>
                  </a:lnTo>
                  <a:lnTo>
                    <a:pt x="11891004" y="6807305"/>
                  </a:lnTo>
                  <a:lnTo>
                    <a:pt x="11855980" y="6836209"/>
                  </a:lnTo>
                  <a:lnTo>
                    <a:pt x="11819846" y="6863776"/>
                  </a:lnTo>
                  <a:lnTo>
                    <a:pt x="11782640" y="6889966"/>
                  </a:lnTo>
                  <a:lnTo>
                    <a:pt x="11744400" y="6914742"/>
                  </a:lnTo>
                  <a:lnTo>
                    <a:pt x="11705164" y="6938066"/>
                  </a:lnTo>
                  <a:lnTo>
                    <a:pt x="11664970" y="6959900"/>
                  </a:lnTo>
                  <a:lnTo>
                    <a:pt x="11623857" y="6980205"/>
                  </a:lnTo>
                  <a:lnTo>
                    <a:pt x="11581861" y="6998945"/>
                  </a:lnTo>
                  <a:lnTo>
                    <a:pt x="11539023" y="7016080"/>
                  </a:lnTo>
                  <a:lnTo>
                    <a:pt x="11495378" y="7031573"/>
                  </a:lnTo>
                  <a:lnTo>
                    <a:pt x="11450966" y="7045385"/>
                  </a:lnTo>
                  <a:lnTo>
                    <a:pt x="11405824" y="7057480"/>
                  </a:lnTo>
                  <a:lnTo>
                    <a:pt x="11359990" y="7067818"/>
                  </a:lnTo>
                  <a:lnTo>
                    <a:pt x="11313503" y="7076361"/>
                  </a:lnTo>
                  <a:lnTo>
                    <a:pt x="11266400" y="7083073"/>
                  </a:lnTo>
                  <a:lnTo>
                    <a:pt x="11218719" y="7087913"/>
                  </a:lnTo>
                  <a:lnTo>
                    <a:pt x="11170499" y="7090846"/>
                  </a:lnTo>
                  <a:lnTo>
                    <a:pt x="11121778" y="7091832"/>
                  </a:lnTo>
                  <a:lnTo>
                    <a:pt x="1181991" y="7091832"/>
                  </a:lnTo>
                  <a:lnTo>
                    <a:pt x="1133269" y="7090846"/>
                  </a:lnTo>
                  <a:lnTo>
                    <a:pt x="1085049" y="7087913"/>
                  </a:lnTo>
                  <a:lnTo>
                    <a:pt x="1037368" y="7083073"/>
                  </a:lnTo>
                  <a:lnTo>
                    <a:pt x="990265" y="7076361"/>
                  </a:lnTo>
                  <a:lnTo>
                    <a:pt x="943778" y="7067818"/>
                  </a:lnTo>
                  <a:lnTo>
                    <a:pt x="897944" y="7057480"/>
                  </a:lnTo>
                  <a:lnTo>
                    <a:pt x="852802" y="7045385"/>
                  </a:lnTo>
                  <a:lnTo>
                    <a:pt x="808390" y="7031573"/>
                  </a:lnTo>
                  <a:lnTo>
                    <a:pt x="764745" y="7016080"/>
                  </a:lnTo>
                  <a:lnTo>
                    <a:pt x="721906" y="6998945"/>
                  </a:lnTo>
                  <a:lnTo>
                    <a:pt x="679911" y="6980205"/>
                  </a:lnTo>
                  <a:lnTo>
                    <a:pt x="638798" y="6959900"/>
                  </a:lnTo>
                  <a:lnTo>
                    <a:pt x="598604" y="6938066"/>
                  </a:lnTo>
                  <a:lnTo>
                    <a:pt x="559368" y="6914742"/>
                  </a:lnTo>
                  <a:lnTo>
                    <a:pt x="521128" y="6889966"/>
                  </a:lnTo>
                  <a:lnTo>
                    <a:pt x="483922" y="6863776"/>
                  </a:lnTo>
                  <a:lnTo>
                    <a:pt x="447788" y="6836209"/>
                  </a:lnTo>
                  <a:lnTo>
                    <a:pt x="412763" y="6807305"/>
                  </a:lnTo>
                  <a:lnTo>
                    <a:pt x="378887" y="6777101"/>
                  </a:lnTo>
                  <a:lnTo>
                    <a:pt x="346197" y="6745634"/>
                  </a:lnTo>
                  <a:lnTo>
                    <a:pt x="314730" y="6712944"/>
                  </a:lnTo>
                  <a:lnTo>
                    <a:pt x="284526" y="6679067"/>
                  </a:lnTo>
                  <a:lnTo>
                    <a:pt x="255621" y="6644043"/>
                  </a:lnTo>
                  <a:lnTo>
                    <a:pt x="228055" y="6607909"/>
                  </a:lnTo>
                  <a:lnTo>
                    <a:pt x="201865" y="6570702"/>
                  </a:lnTo>
                  <a:lnTo>
                    <a:pt x="177089" y="6532462"/>
                  </a:lnTo>
                  <a:lnTo>
                    <a:pt x="153765" y="6493227"/>
                  </a:lnTo>
                  <a:lnTo>
                    <a:pt x="131931" y="6453033"/>
                  </a:lnTo>
                  <a:lnTo>
                    <a:pt x="111626" y="6411919"/>
                  </a:lnTo>
                  <a:lnTo>
                    <a:pt x="92886" y="6369924"/>
                  </a:lnTo>
                  <a:lnTo>
                    <a:pt x="75751" y="6327085"/>
                  </a:lnTo>
                  <a:lnTo>
                    <a:pt x="60258" y="6283440"/>
                  </a:lnTo>
                  <a:lnTo>
                    <a:pt x="46446" y="6239028"/>
                  </a:lnTo>
                  <a:lnTo>
                    <a:pt x="34351" y="6193886"/>
                  </a:lnTo>
                  <a:lnTo>
                    <a:pt x="24013" y="6148052"/>
                  </a:lnTo>
                  <a:lnTo>
                    <a:pt x="15470" y="6101565"/>
                  </a:lnTo>
                  <a:lnTo>
                    <a:pt x="8759" y="6054462"/>
                  </a:lnTo>
                  <a:lnTo>
                    <a:pt x="3918" y="6006781"/>
                  </a:lnTo>
                  <a:lnTo>
                    <a:pt x="985" y="5958561"/>
                  </a:lnTo>
                  <a:lnTo>
                    <a:pt x="0" y="5909840"/>
                  </a:lnTo>
                  <a:lnTo>
                    <a:pt x="0" y="1181992"/>
                  </a:lnTo>
                  <a:close/>
                </a:path>
              </a:pathLst>
            </a:custGeom>
            <a:ln w="38100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766" y="6760077"/>
              <a:ext cx="2878930" cy="22359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Network</a:t>
            </a:r>
            <a:r>
              <a:rPr dirty="0" spc="-135"/>
              <a:t> </a:t>
            </a:r>
            <a:r>
              <a:rPr dirty="0" spc="-10"/>
              <a:t>Traffic</a:t>
            </a:r>
            <a:r>
              <a:rPr dirty="0" spc="-140"/>
              <a:t> </a:t>
            </a:r>
            <a:r>
              <a:rPr dirty="0" spc="1330"/>
              <a:t>–</a:t>
            </a:r>
            <a:r>
              <a:rPr dirty="0" spc="-130"/>
              <a:t> </a:t>
            </a:r>
            <a:r>
              <a:rPr dirty="0" spc="70"/>
              <a:t>Client</a:t>
            </a:r>
            <a:r>
              <a:rPr dirty="0" spc="-140"/>
              <a:t> </a:t>
            </a:r>
            <a:r>
              <a:rPr dirty="0" spc="45"/>
              <a:t>Redirection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2009" y="9012428"/>
            <a:ext cx="11118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174" y="2917063"/>
            <a:ext cx="5525403" cy="4987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44781" y="3105404"/>
            <a:ext cx="8007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latin typeface="Arial"/>
                <a:cs typeface="Arial"/>
              </a:rPr>
              <a:t>DN</a:t>
            </a:r>
            <a:r>
              <a:rPr dirty="0" sz="3000" spc="-200" b="1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1437" y="4221180"/>
            <a:ext cx="3127375" cy="2236470"/>
          </a:xfrm>
          <a:custGeom>
            <a:avLst/>
            <a:gdLst/>
            <a:ahLst/>
            <a:cxnLst/>
            <a:rect l="l" t="t" r="r" b="b"/>
            <a:pathLst>
              <a:path w="3127375" h="2236470">
                <a:moveTo>
                  <a:pt x="3126789" y="0"/>
                </a:moveTo>
                <a:lnTo>
                  <a:pt x="0" y="0"/>
                </a:lnTo>
                <a:lnTo>
                  <a:pt x="0" y="2235992"/>
                </a:lnTo>
                <a:lnTo>
                  <a:pt x="3126789" y="2235992"/>
                </a:lnTo>
                <a:lnTo>
                  <a:pt x="3126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81437" y="4221180"/>
            <a:ext cx="3127375" cy="2236470"/>
          </a:xfrm>
          <a:prstGeom prst="rect">
            <a:avLst/>
          </a:prstGeom>
          <a:ln w="38100">
            <a:solidFill>
              <a:srgbClr val="F15B2A"/>
            </a:solidFill>
          </a:ln>
        </p:spPr>
        <p:txBody>
          <a:bodyPr wrap="square" lIns="0" tIns="189230" rIns="0" bIns="0" rtlCol="0" vert="horz">
            <a:spAutoFit/>
          </a:bodyPr>
          <a:lstStyle/>
          <a:p>
            <a:pPr marL="706120" marR="696595" indent="11430">
              <a:lnSpc>
                <a:spcPct val="125299"/>
              </a:lnSpc>
              <a:spcBef>
                <a:spcPts val="1490"/>
              </a:spcBef>
            </a:pPr>
            <a:r>
              <a:rPr dirty="0" sz="3000" spc="-5">
                <a:latin typeface="Arial MT"/>
                <a:cs typeface="Arial MT"/>
              </a:rPr>
              <a:t>vault.local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6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10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 marL="706120">
              <a:lnSpc>
                <a:spcPct val="100000"/>
              </a:lnSpc>
              <a:spcBef>
                <a:spcPts val="890"/>
              </a:spcBef>
            </a:pP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6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10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43223" y="3304843"/>
            <a:ext cx="10443845" cy="5493385"/>
            <a:chOff x="6343223" y="3304843"/>
            <a:chExt cx="10443845" cy="54933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3224" y="3345980"/>
              <a:ext cx="2237482" cy="22004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187691" y="3731030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5"/>
                  </a:lnTo>
                  <a:lnTo>
                    <a:pt x="221617" y="158054"/>
                  </a:lnTo>
                  <a:lnTo>
                    <a:pt x="188732" y="188732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5"/>
                  </a:lnTo>
                  <a:lnTo>
                    <a:pt x="80498" y="332260"/>
                  </a:lnTo>
                  <a:lnTo>
                    <a:pt x="59889" y="372722"/>
                  </a:lnTo>
                  <a:lnTo>
                    <a:pt x="42109" y="414767"/>
                  </a:lnTo>
                  <a:lnTo>
                    <a:pt x="27282" y="458270"/>
                  </a:lnTo>
                  <a:lnTo>
                    <a:pt x="15533" y="503107"/>
                  </a:lnTo>
                  <a:lnTo>
                    <a:pt x="6986" y="549153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4" y="1228860"/>
                  </a:lnTo>
                  <a:lnTo>
                    <a:pt x="956486" y="1208250"/>
                  </a:lnTo>
                  <a:lnTo>
                    <a:pt x="995241" y="1184937"/>
                  </a:lnTo>
                  <a:lnTo>
                    <a:pt x="1032163" y="1159044"/>
                  </a:lnTo>
                  <a:lnTo>
                    <a:pt x="1067129" y="1130695"/>
                  </a:lnTo>
                  <a:lnTo>
                    <a:pt x="1100013" y="1100017"/>
                  </a:lnTo>
                  <a:lnTo>
                    <a:pt x="1130692" y="1067132"/>
                  </a:lnTo>
                  <a:lnTo>
                    <a:pt x="1159040" y="1032166"/>
                  </a:lnTo>
                  <a:lnTo>
                    <a:pt x="1184933" y="995243"/>
                  </a:lnTo>
                  <a:lnTo>
                    <a:pt x="1208247" y="956489"/>
                  </a:lnTo>
                  <a:lnTo>
                    <a:pt x="1228856" y="916027"/>
                  </a:lnTo>
                  <a:lnTo>
                    <a:pt x="1246637" y="873982"/>
                  </a:lnTo>
                  <a:lnTo>
                    <a:pt x="1261464" y="830479"/>
                  </a:lnTo>
                  <a:lnTo>
                    <a:pt x="1273213" y="785642"/>
                  </a:lnTo>
                  <a:lnTo>
                    <a:pt x="1281759" y="739596"/>
                  </a:lnTo>
                  <a:lnTo>
                    <a:pt x="1286979" y="692465"/>
                  </a:lnTo>
                  <a:lnTo>
                    <a:pt x="1288746" y="644375"/>
                  </a:lnTo>
                  <a:lnTo>
                    <a:pt x="1286979" y="596284"/>
                  </a:lnTo>
                  <a:lnTo>
                    <a:pt x="1281759" y="549153"/>
                  </a:lnTo>
                  <a:lnTo>
                    <a:pt x="1273213" y="503107"/>
                  </a:lnTo>
                  <a:lnTo>
                    <a:pt x="1261464" y="458270"/>
                  </a:lnTo>
                  <a:lnTo>
                    <a:pt x="1246637" y="414767"/>
                  </a:lnTo>
                  <a:lnTo>
                    <a:pt x="1228856" y="372722"/>
                  </a:lnTo>
                  <a:lnTo>
                    <a:pt x="1208247" y="332260"/>
                  </a:lnTo>
                  <a:lnTo>
                    <a:pt x="1184933" y="293505"/>
                  </a:lnTo>
                  <a:lnTo>
                    <a:pt x="1159040" y="256583"/>
                  </a:lnTo>
                  <a:lnTo>
                    <a:pt x="1130692" y="221617"/>
                  </a:lnTo>
                  <a:lnTo>
                    <a:pt x="1100013" y="188732"/>
                  </a:lnTo>
                  <a:lnTo>
                    <a:pt x="1067129" y="158054"/>
                  </a:lnTo>
                  <a:lnTo>
                    <a:pt x="1032163" y="129705"/>
                  </a:lnTo>
                  <a:lnTo>
                    <a:pt x="995241" y="103812"/>
                  </a:lnTo>
                  <a:lnTo>
                    <a:pt x="956486" y="80499"/>
                  </a:lnTo>
                  <a:lnTo>
                    <a:pt x="916024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2755" y="3856897"/>
              <a:ext cx="1178619" cy="11786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3223" y="6597172"/>
              <a:ext cx="2237482" cy="22004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87691" y="698222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6"/>
                  </a:lnTo>
                  <a:lnTo>
                    <a:pt x="221617" y="158054"/>
                  </a:lnTo>
                  <a:lnTo>
                    <a:pt x="188732" y="188733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6"/>
                  </a:lnTo>
                  <a:lnTo>
                    <a:pt x="80498" y="332260"/>
                  </a:lnTo>
                  <a:lnTo>
                    <a:pt x="59889" y="372723"/>
                  </a:lnTo>
                  <a:lnTo>
                    <a:pt x="42109" y="414767"/>
                  </a:lnTo>
                  <a:lnTo>
                    <a:pt x="27282" y="458271"/>
                  </a:lnTo>
                  <a:lnTo>
                    <a:pt x="15533" y="503108"/>
                  </a:lnTo>
                  <a:lnTo>
                    <a:pt x="6986" y="549154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5" y="1228860"/>
                  </a:lnTo>
                  <a:lnTo>
                    <a:pt x="956487" y="1208250"/>
                  </a:lnTo>
                  <a:lnTo>
                    <a:pt x="995242" y="1184937"/>
                  </a:lnTo>
                  <a:lnTo>
                    <a:pt x="1032164" y="1159044"/>
                  </a:lnTo>
                  <a:lnTo>
                    <a:pt x="1067130" y="1130695"/>
                  </a:lnTo>
                  <a:lnTo>
                    <a:pt x="1100015" y="1100017"/>
                  </a:lnTo>
                  <a:lnTo>
                    <a:pt x="1130693" y="1067132"/>
                  </a:lnTo>
                  <a:lnTo>
                    <a:pt x="1159042" y="1032166"/>
                  </a:lnTo>
                  <a:lnTo>
                    <a:pt x="1184935" y="995243"/>
                  </a:lnTo>
                  <a:lnTo>
                    <a:pt x="1208248" y="956489"/>
                  </a:lnTo>
                  <a:lnTo>
                    <a:pt x="1228858" y="916027"/>
                  </a:lnTo>
                  <a:lnTo>
                    <a:pt x="1246638" y="873982"/>
                  </a:lnTo>
                  <a:lnTo>
                    <a:pt x="1261465" y="830479"/>
                  </a:lnTo>
                  <a:lnTo>
                    <a:pt x="1273214" y="785642"/>
                  </a:lnTo>
                  <a:lnTo>
                    <a:pt x="1281761" y="739596"/>
                  </a:lnTo>
                  <a:lnTo>
                    <a:pt x="1286980" y="692465"/>
                  </a:lnTo>
                  <a:lnTo>
                    <a:pt x="1288747" y="644375"/>
                  </a:lnTo>
                  <a:lnTo>
                    <a:pt x="1286980" y="596284"/>
                  </a:lnTo>
                  <a:lnTo>
                    <a:pt x="1281761" y="549154"/>
                  </a:lnTo>
                  <a:lnTo>
                    <a:pt x="1273214" y="503108"/>
                  </a:lnTo>
                  <a:lnTo>
                    <a:pt x="1261465" y="458271"/>
                  </a:lnTo>
                  <a:lnTo>
                    <a:pt x="1246638" y="414767"/>
                  </a:lnTo>
                  <a:lnTo>
                    <a:pt x="1228858" y="372723"/>
                  </a:lnTo>
                  <a:lnTo>
                    <a:pt x="1208248" y="332260"/>
                  </a:lnTo>
                  <a:lnTo>
                    <a:pt x="1184935" y="293506"/>
                  </a:lnTo>
                  <a:lnTo>
                    <a:pt x="1159042" y="256583"/>
                  </a:lnTo>
                  <a:lnTo>
                    <a:pt x="1130693" y="221617"/>
                  </a:lnTo>
                  <a:lnTo>
                    <a:pt x="1100015" y="188733"/>
                  </a:lnTo>
                  <a:lnTo>
                    <a:pt x="1067130" y="158054"/>
                  </a:lnTo>
                  <a:lnTo>
                    <a:pt x="1032164" y="129706"/>
                  </a:lnTo>
                  <a:lnTo>
                    <a:pt x="995242" y="103812"/>
                  </a:lnTo>
                  <a:lnTo>
                    <a:pt x="956487" y="80499"/>
                  </a:lnTo>
                  <a:lnTo>
                    <a:pt x="916025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2755" y="7108090"/>
              <a:ext cx="1178619" cy="11786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52356" y="3304843"/>
              <a:ext cx="7734300" cy="2074545"/>
            </a:xfrm>
            <a:custGeom>
              <a:avLst/>
              <a:gdLst/>
              <a:ahLst/>
              <a:cxnLst/>
              <a:rect l="l" t="t" r="r" b="b"/>
              <a:pathLst>
                <a:path w="7734300" h="2074545">
                  <a:moveTo>
                    <a:pt x="7734084" y="0"/>
                  </a:moveTo>
                  <a:lnTo>
                    <a:pt x="0" y="0"/>
                  </a:lnTo>
                  <a:lnTo>
                    <a:pt x="0" y="2074459"/>
                  </a:lnTo>
                  <a:lnTo>
                    <a:pt x="7734084" y="2074459"/>
                  </a:lnTo>
                  <a:lnTo>
                    <a:pt x="7734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052356" y="3304843"/>
            <a:ext cx="7734300" cy="2074545"/>
          </a:xfrm>
          <a:prstGeom prst="rect">
            <a:avLst/>
          </a:prstGeom>
          <a:ln w="57150">
            <a:solidFill>
              <a:srgbClr val="F15B2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2435"/>
              </a:spcBef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api_addr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https://server1:8200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01469" y="3333562"/>
            <a:ext cx="9844405" cy="5614035"/>
            <a:chOff x="3801469" y="3333562"/>
            <a:chExt cx="9844405" cy="561403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81114" y="6597172"/>
              <a:ext cx="2464197" cy="23498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801465" y="3333571"/>
              <a:ext cx="7353934" cy="5142230"/>
            </a:xfrm>
            <a:custGeom>
              <a:avLst/>
              <a:gdLst/>
              <a:ahLst/>
              <a:cxnLst/>
              <a:rect l="l" t="t" r="r" b="b"/>
              <a:pathLst>
                <a:path w="7353934" h="5142230">
                  <a:moveTo>
                    <a:pt x="54025" y="26987"/>
                  </a:moveTo>
                  <a:lnTo>
                    <a:pt x="51904" y="16484"/>
                  </a:lnTo>
                  <a:lnTo>
                    <a:pt x="46126" y="7899"/>
                  </a:lnTo>
                  <a:lnTo>
                    <a:pt x="37541" y="2120"/>
                  </a:lnTo>
                  <a:lnTo>
                    <a:pt x="26987" y="0"/>
                  </a:lnTo>
                  <a:lnTo>
                    <a:pt x="16484" y="2120"/>
                  </a:lnTo>
                  <a:lnTo>
                    <a:pt x="7899" y="7899"/>
                  </a:lnTo>
                  <a:lnTo>
                    <a:pt x="2120" y="16484"/>
                  </a:lnTo>
                  <a:lnTo>
                    <a:pt x="0" y="26987"/>
                  </a:lnTo>
                  <a:lnTo>
                    <a:pt x="2120" y="37490"/>
                  </a:lnTo>
                  <a:lnTo>
                    <a:pt x="7899" y="46062"/>
                  </a:lnTo>
                  <a:lnTo>
                    <a:pt x="16484" y="51854"/>
                  </a:lnTo>
                  <a:lnTo>
                    <a:pt x="27038" y="53975"/>
                  </a:lnTo>
                  <a:lnTo>
                    <a:pt x="37541" y="51854"/>
                  </a:lnTo>
                  <a:lnTo>
                    <a:pt x="46126" y="46062"/>
                  </a:lnTo>
                  <a:lnTo>
                    <a:pt x="51904" y="37490"/>
                  </a:lnTo>
                  <a:lnTo>
                    <a:pt x="54025" y="26987"/>
                  </a:lnTo>
                  <a:close/>
                </a:path>
                <a:path w="7353934" h="5142230">
                  <a:moveTo>
                    <a:pt x="162026" y="26987"/>
                  </a:moveTo>
                  <a:lnTo>
                    <a:pt x="159905" y="16484"/>
                  </a:lnTo>
                  <a:lnTo>
                    <a:pt x="154127" y="7899"/>
                  </a:lnTo>
                  <a:lnTo>
                    <a:pt x="145542" y="2120"/>
                  </a:lnTo>
                  <a:lnTo>
                    <a:pt x="134988" y="0"/>
                  </a:lnTo>
                  <a:lnTo>
                    <a:pt x="124485" y="2120"/>
                  </a:lnTo>
                  <a:lnTo>
                    <a:pt x="115900" y="7899"/>
                  </a:lnTo>
                  <a:lnTo>
                    <a:pt x="110121" y="16484"/>
                  </a:lnTo>
                  <a:lnTo>
                    <a:pt x="108000" y="26987"/>
                  </a:lnTo>
                  <a:lnTo>
                    <a:pt x="110121" y="37490"/>
                  </a:lnTo>
                  <a:lnTo>
                    <a:pt x="115900" y="46062"/>
                  </a:lnTo>
                  <a:lnTo>
                    <a:pt x="124485" y="51854"/>
                  </a:lnTo>
                  <a:lnTo>
                    <a:pt x="135039" y="53975"/>
                  </a:lnTo>
                  <a:lnTo>
                    <a:pt x="145542" y="51854"/>
                  </a:lnTo>
                  <a:lnTo>
                    <a:pt x="154127" y="46062"/>
                  </a:lnTo>
                  <a:lnTo>
                    <a:pt x="159905" y="37490"/>
                  </a:lnTo>
                  <a:lnTo>
                    <a:pt x="162026" y="26987"/>
                  </a:lnTo>
                  <a:close/>
                </a:path>
                <a:path w="7353934" h="5142230">
                  <a:moveTo>
                    <a:pt x="164261" y="5061267"/>
                  </a:moveTo>
                  <a:lnTo>
                    <a:pt x="162140" y="5050764"/>
                  </a:lnTo>
                  <a:lnTo>
                    <a:pt x="156362" y="5042192"/>
                  </a:lnTo>
                  <a:lnTo>
                    <a:pt x="147789" y="5036401"/>
                  </a:lnTo>
                  <a:lnTo>
                    <a:pt x="137223" y="5034280"/>
                  </a:lnTo>
                  <a:lnTo>
                    <a:pt x="126720" y="5036401"/>
                  </a:lnTo>
                  <a:lnTo>
                    <a:pt x="118148" y="5042192"/>
                  </a:lnTo>
                  <a:lnTo>
                    <a:pt x="112356" y="5050764"/>
                  </a:lnTo>
                  <a:lnTo>
                    <a:pt x="110236" y="5061267"/>
                  </a:lnTo>
                  <a:lnTo>
                    <a:pt x="112356" y="5071770"/>
                  </a:lnTo>
                  <a:lnTo>
                    <a:pt x="118148" y="5080355"/>
                  </a:lnTo>
                  <a:lnTo>
                    <a:pt x="126720" y="5086134"/>
                  </a:lnTo>
                  <a:lnTo>
                    <a:pt x="137274" y="5088255"/>
                  </a:lnTo>
                  <a:lnTo>
                    <a:pt x="147789" y="5086134"/>
                  </a:lnTo>
                  <a:lnTo>
                    <a:pt x="156362" y="5080355"/>
                  </a:lnTo>
                  <a:lnTo>
                    <a:pt x="162140" y="5071770"/>
                  </a:lnTo>
                  <a:lnTo>
                    <a:pt x="164261" y="5061267"/>
                  </a:lnTo>
                  <a:close/>
                </a:path>
                <a:path w="7353934" h="5142230">
                  <a:moveTo>
                    <a:pt x="220573" y="4578896"/>
                  </a:moveTo>
                  <a:lnTo>
                    <a:pt x="218452" y="4568393"/>
                  </a:lnTo>
                  <a:lnTo>
                    <a:pt x="212674" y="4559808"/>
                  </a:lnTo>
                  <a:lnTo>
                    <a:pt x="204089" y="4554029"/>
                  </a:lnTo>
                  <a:lnTo>
                    <a:pt x="197485" y="4552696"/>
                  </a:lnTo>
                  <a:lnTo>
                    <a:pt x="197332" y="4551908"/>
                  </a:lnTo>
                  <a:lnTo>
                    <a:pt x="196418" y="4547374"/>
                  </a:lnTo>
                  <a:lnTo>
                    <a:pt x="179057" y="4521644"/>
                  </a:lnTo>
                  <a:lnTo>
                    <a:pt x="153327" y="4504296"/>
                  </a:lnTo>
                  <a:lnTo>
                    <a:pt x="121818" y="4497933"/>
                  </a:lnTo>
                  <a:lnTo>
                    <a:pt x="90297" y="4504296"/>
                  </a:lnTo>
                  <a:lnTo>
                    <a:pt x="64566" y="4521644"/>
                  </a:lnTo>
                  <a:lnTo>
                    <a:pt x="47218" y="4547374"/>
                  </a:lnTo>
                  <a:lnTo>
                    <a:pt x="40855" y="4578896"/>
                  </a:lnTo>
                  <a:lnTo>
                    <a:pt x="47218" y="4610405"/>
                  </a:lnTo>
                  <a:lnTo>
                    <a:pt x="64566" y="4636147"/>
                  </a:lnTo>
                  <a:lnTo>
                    <a:pt x="90297" y="4653496"/>
                  </a:lnTo>
                  <a:lnTo>
                    <a:pt x="121818" y="4659858"/>
                  </a:lnTo>
                  <a:lnTo>
                    <a:pt x="153327" y="4653496"/>
                  </a:lnTo>
                  <a:lnTo>
                    <a:pt x="179057" y="4636147"/>
                  </a:lnTo>
                  <a:lnTo>
                    <a:pt x="196418" y="4610405"/>
                  </a:lnTo>
                  <a:lnTo>
                    <a:pt x="197332" y="4605883"/>
                  </a:lnTo>
                  <a:lnTo>
                    <a:pt x="197485" y="4605083"/>
                  </a:lnTo>
                  <a:lnTo>
                    <a:pt x="204089" y="4603762"/>
                  </a:lnTo>
                  <a:lnTo>
                    <a:pt x="212674" y="4597971"/>
                  </a:lnTo>
                  <a:lnTo>
                    <a:pt x="218452" y="4589399"/>
                  </a:lnTo>
                  <a:lnTo>
                    <a:pt x="220573" y="4578896"/>
                  </a:lnTo>
                  <a:close/>
                </a:path>
                <a:path w="7353934" h="5142230">
                  <a:moveTo>
                    <a:pt x="270040" y="26987"/>
                  </a:moveTo>
                  <a:lnTo>
                    <a:pt x="267919" y="16484"/>
                  </a:lnTo>
                  <a:lnTo>
                    <a:pt x="262128" y="7899"/>
                  </a:lnTo>
                  <a:lnTo>
                    <a:pt x="253555" y="2120"/>
                  </a:lnTo>
                  <a:lnTo>
                    <a:pt x="242989" y="0"/>
                  </a:lnTo>
                  <a:lnTo>
                    <a:pt x="232486" y="2120"/>
                  </a:lnTo>
                  <a:lnTo>
                    <a:pt x="223913" y="7899"/>
                  </a:lnTo>
                  <a:lnTo>
                    <a:pt x="218122" y="16484"/>
                  </a:lnTo>
                  <a:lnTo>
                    <a:pt x="216001" y="26987"/>
                  </a:lnTo>
                  <a:lnTo>
                    <a:pt x="218122" y="37490"/>
                  </a:lnTo>
                  <a:lnTo>
                    <a:pt x="223913" y="46062"/>
                  </a:lnTo>
                  <a:lnTo>
                    <a:pt x="232486" y="51854"/>
                  </a:lnTo>
                  <a:lnTo>
                    <a:pt x="243052" y="53975"/>
                  </a:lnTo>
                  <a:lnTo>
                    <a:pt x="253555" y="51854"/>
                  </a:lnTo>
                  <a:lnTo>
                    <a:pt x="262128" y="46062"/>
                  </a:lnTo>
                  <a:lnTo>
                    <a:pt x="267919" y="37490"/>
                  </a:lnTo>
                  <a:lnTo>
                    <a:pt x="270040" y="26987"/>
                  </a:lnTo>
                  <a:close/>
                </a:path>
                <a:path w="7353934" h="5142230">
                  <a:moveTo>
                    <a:pt x="272275" y="5061267"/>
                  </a:moveTo>
                  <a:lnTo>
                    <a:pt x="270154" y="5050764"/>
                  </a:lnTo>
                  <a:lnTo>
                    <a:pt x="264363" y="5042192"/>
                  </a:lnTo>
                  <a:lnTo>
                    <a:pt x="255790" y="5036401"/>
                  </a:lnTo>
                  <a:lnTo>
                    <a:pt x="245224" y="5034280"/>
                  </a:lnTo>
                  <a:lnTo>
                    <a:pt x="234721" y="5036401"/>
                  </a:lnTo>
                  <a:lnTo>
                    <a:pt x="226148" y="5042192"/>
                  </a:lnTo>
                  <a:lnTo>
                    <a:pt x="220357" y="5050764"/>
                  </a:lnTo>
                  <a:lnTo>
                    <a:pt x="218236" y="5061267"/>
                  </a:lnTo>
                  <a:lnTo>
                    <a:pt x="220357" y="5071770"/>
                  </a:lnTo>
                  <a:lnTo>
                    <a:pt x="226148" y="5080355"/>
                  </a:lnTo>
                  <a:lnTo>
                    <a:pt x="234721" y="5086134"/>
                  </a:lnTo>
                  <a:lnTo>
                    <a:pt x="245287" y="5088255"/>
                  </a:lnTo>
                  <a:lnTo>
                    <a:pt x="255790" y="5086134"/>
                  </a:lnTo>
                  <a:lnTo>
                    <a:pt x="264363" y="5080355"/>
                  </a:lnTo>
                  <a:lnTo>
                    <a:pt x="270154" y="5071770"/>
                  </a:lnTo>
                  <a:lnTo>
                    <a:pt x="272275" y="5061267"/>
                  </a:lnTo>
                  <a:close/>
                </a:path>
                <a:path w="7353934" h="5142230">
                  <a:moveTo>
                    <a:pt x="328574" y="4578896"/>
                  </a:moveTo>
                  <a:lnTo>
                    <a:pt x="326453" y="4568393"/>
                  </a:lnTo>
                  <a:lnTo>
                    <a:pt x="320675" y="4559808"/>
                  </a:lnTo>
                  <a:lnTo>
                    <a:pt x="312102" y="4554029"/>
                  </a:lnTo>
                  <a:lnTo>
                    <a:pt x="301586" y="4551908"/>
                  </a:lnTo>
                  <a:lnTo>
                    <a:pt x="291033" y="4554029"/>
                  </a:lnTo>
                  <a:lnTo>
                    <a:pt x="282448" y="4559808"/>
                  </a:lnTo>
                  <a:lnTo>
                    <a:pt x="276669" y="4568393"/>
                  </a:lnTo>
                  <a:lnTo>
                    <a:pt x="274548" y="4578896"/>
                  </a:lnTo>
                  <a:lnTo>
                    <a:pt x="276669" y="4589399"/>
                  </a:lnTo>
                  <a:lnTo>
                    <a:pt x="282460" y="4597971"/>
                  </a:lnTo>
                  <a:lnTo>
                    <a:pt x="291033" y="4603762"/>
                  </a:lnTo>
                  <a:lnTo>
                    <a:pt x="301536" y="4605883"/>
                  </a:lnTo>
                  <a:lnTo>
                    <a:pt x="312102" y="4603762"/>
                  </a:lnTo>
                  <a:lnTo>
                    <a:pt x="320675" y="4597971"/>
                  </a:lnTo>
                  <a:lnTo>
                    <a:pt x="326453" y="4589399"/>
                  </a:lnTo>
                  <a:lnTo>
                    <a:pt x="328574" y="4578896"/>
                  </a:lnTo>
                  <a:close/>
                </a:path>
                <a:path w="7353934" h="5142230">
                  <a:moveTo>
                    <a:pt x="378040" y="26987"/>
                  </a:moveTo>
                  <a:lnTo>
                    <a:pt x="375920" y="16484"/>
                  </a:lnTo>
                  <a:lnTo>
                    <a:pt x="370128" y="7899"/>
                  </a:lnTo>
                  <a:lnTo>
                    <a:pt x="361556" y="2120"/>
                  </a:lnTo>
                  <a:lnTo>
                    <a:pt x="351002" y="0"/>
                  </a:lnTo>
                  <a:lnTo>
                    <a:pt x="340487" y="2120"/>
                  </a:lnTo>
                  <a:lnTo>
                    <a:pt x="331914" y="7899"/>
                  </a:lnTo>
                  <a:lnTo>
                    <a:pt x="326123" y="16484"/>
                  </a:lnTo>
                  <a:lnTo>
                    <a:pt x="324015" y="26987"/>
                  </a:lnTo>
                  <a:lnTo>
                    <a:pt x="326123" y="37490"/>
                  </a:lnTo>
                  <a:lnTo>
                    <a:pt x="331914" y="46062"/>
                  </a:lnTo>
                  <a:lnTo>
                    <a:pt x="340487" y="51854"/>
                  </a:lnTo>
                  <a:lnTo>
                    <a:pt x="351053" y="53975"/>
                  </a:lnTo>
                  <a:lnTo>
                    <a:pt x="361556" y="51854"/>
                  </a:lnTo>
                  <a:lnTo>
                    <a:pt x="370128" y="46062"/>
                  </a:lnTo>
                  <a:lnTo>
                    <a:pt x="375920" y="37490"/>
                  </a:lnTo>
                  <a:lnTo>
                    <a:pt x="378040" y="26987"/>
                  </a:lnTo>
                  <a:close/>
                </a:path>
                <a:path w="7353934" h="5142230">
                  <a:moveTo>
                    <a:pt x="380276" y="5061267"/>
                  </a:moveTo>
                  <a:lnTo>
                    <a:pt x="378155" y="5050764"/>
                  </a:lnTo>
                  <a:lnTo>
                    <a:pt x="372376" y="5042192"/>
                  </a:lnTo>
                  <a:lnTo>
                    <a:pt x="363791" y="5036401"/>
                  </a:lnTo>
                  <a:lnTo>
                    <a:pt x="353237" y="5034280"/>
                  </a:lnTo>
                  <a:lnTo>
                    <a:pt x="342722" y="5036401"/>
                  </a:lnTo>
                  <a:lnTo>
                    <a:pt x="334149" y="5042192"/>
                  </a:lnTo>
                  <a:lnTo>
                    <a:pt x="328371" y="5050764"/>
                  </a:lnTo>
                  <a:lnTo>
                    <a:pt x="326250" y="5061267"/>
                  </a:lnTo>
                  <a:lnTo>
                    <a:pt x="328371" y="5071770"/>
                  </a:lnTo>
                  <a:lnTo>
                    <a:pt x="334149" y="5080355"/>
                  </a:lnTo>
                  <a:lnTo>
                    <a:pt x="342722" y="5086134"/>
                  </a:lnTo>
                  <a:lnTo>
                    <a:pt x="353288" y="5088255"/>
                  </a:lnTo>
                  <a:lnTo>
                    <a:pt x="363791" y="5086134"/>
                  </a:lnTo>
                  <a:lnTo>
                    <a:pt x="372376" y="5080355"/>
                  </a:lnTo>
                  <a:lnTo>
                    <a:pt x="378155" y="5071770"/>
                  </a:lnTo>
                  <a:lnTo>
                    <a:pt x="380276" y="5061267"/>
                  </a:lnTo>
                  <a:close/>
                </a:path>
                <a:path w="7353934" h="5142230">
                  <a:moveTo>
                    <a:pt x="436587" y="4578896"/>
                  </a:moveTo>
                  <a:lnTo>
                    <a:pt x="434467" y="4568393"/>
                  </a:lnTo>
                  <a:lnTo>
                    <a:pt x="428675" y="4559808"/>
                  </a:lnTo>
                  <a:lnTo>
                    <a:pt x="420103" y="4554029"/>
                  </a:lnTo>
                  <a:lnTo>
                    <a:pt x="409600" y="4551908"/>
                  </a:lnTo>
                  <a:lnTo>
                    <a:pt x="399034" y="4554029"/>
                  </a:lnTo>
                  <a:lnTo>
                    <a:pt x="390461" y="4559808"/>
                  </a:lnTo>
                  <a:lnTo>
                    <a:pt x="384670" y="4568393"/>
                  </a:lnTo>
                  <a:lnTo>
                    <a:pt x="382549" y="4578896"/>
                  </a:lnTo>
                  <a:lnTo>
                    <a:pt x="384670" y="4589399"/>
                  </a:lnTo>
                  <a:lnTo>
                    <a:pt x="390461" y="4597971"/>
                  </a:lnTo>
                  <a:lnTo>
                    <a:pt x="399034" y="4603762"/>
                  </a:lnTo>
                  <a:lnTo>
                    <a:pt x="409536" y="4605883"/>
                  </a:lnTo>
                  <a:lnTo>
                    <a:pt x="420103" y="4603762"/>
                  </a:lnTo>
                  <a:lnTo>
                    <a:pt x="428675" y="4597971"/>
                  </a:lnTo>
                  <a:lnTo>
                    <a:pt x="434467" y="4589399"/>
                  </a:lnTo>
                  <a:lnTo>
                    <a:pt x="436587" y="4578896"/>
                  </a:lnTo>
                  <a:close/>
                </a:path>
                <a:path w="7353934" h="5142230">
                  <a:moveTo>
                    <a:pt x="486041" y="26987"/>
                  </a:moveTo>
                  <a:lnTo>
                    <a:pt x="483920" y="16484"/>
                  </a:lnTo>
                  <a:lnTo>
                    <a:pt x="478142" y="7899"/>
                  </a:lnTo>
                  <a:lnTo>
                    <a:pt x="469557" y="2120"/>
                  </a:lnTo>
                  <a:lnTo>
                    <a:pt x="459003" y="0"/>
                  </a:lnTo>
                  <a:lnTo>
                    <a:pt x="448500" y="2120"/>
                  </a:lnTo>
                  <a:lnTo>
                    <a:pt x="439915" y="7899"/>
                  </a:lnTo>
                  <a:lnTo>
                    <a:pt x="434136" y="16484"/>
                  </a:lnTo>
                  <a:lnTo>
                    <a:pt x="432015" y="26987"/>
                  </a:lnTo>
                  <a:lnTo>
                    <a:pt x="434136" y="37490"/>
                  </a:lnTo>
                  <a:lnTo>
                    <a:pt x="439915" y="46062"/>
                  </a:lnTo>
                  <a:lnTo>
                    <a:pt x="448500" y="51854"/>
                  </a:lnTo>
                  <a:lnTo>
                    <a:pt x="459054" y="53975"/>
                  </a:lnTo>
                  <a:lnTo>
                    <a:pt x="469557" y="51854"/>
                  </a:lnTo>
                  <a:lnTo>
                    <a:pt x="478142" y="46062"/>
                  </a:lnTo>
                  <a:lnTo>
                    <a:pt x="483920" y="37490"/>
                  </a:lnTo>
                  <a:lnTo>
                    <a:pt x="486041" y="26987"/>
                  </a:lnTo>
                  <a:close/>
                </a:path>
                <a:path w="7353934" h="5142230">
                  <a:moveTo>
                    <a:pt x="488276" y="5061267"/>
                  </a:moveTo>
                  <a:lnTo>
                    <a:pt x="486156" y="5050764"/>
                  </a:lnTo>
                  <a:lnTo>
                    <a:pt x="480377" y="5042192"/>
                  </a:lnTo>
                  <a:lnTo>
                    <a:pt x="471792" y="5036401"/>
                  </a:lnTo>
                  <a:lnTo>
                    <a:pt x="461238" y="5034280"/>
                  </a:lnTo>
                  <a:lnTo>
                    <a:pt x="450735" y="5036401"/>
                  </a:lnTo>
                  <a:lnTo>
                    <a:pt x="442150" y="5042192"/>
                  </a:lnTo>
                  <a:lnTo>
                    <a:pt x="436372" y="5050764"/>
                  </a:lnTo>
                  <a:lnTo>
                    <a:pt x="434251" y="5061267"/>
                  </a:lnTo>
                  <a:lnTo>
                    <a:pt x="436372" y="5071770"/>
                  </a:lnTo>
                  <a:lnTo>
                    <a:pt x="442150" y="5080355"/>
                  </a:lnTo>
                  <a:lnTo>
                    <a:pt x="450735" y="5086134"/>
                  </a:lnTo>
                  <a:lnTo>
                    <a:pt x="461289" y="5088255"/>
                  </a:lnTo>
                  <a:lnTo>
                    <a:pt x="471792" y="5086134"/>
                  </a:lnTo>
                  <a:lnTo>
                    <a:pt x="480377" y="5080355"/>
                  </a:lnTo>
                  <a:lnTo>
                    <a:pt x="486156" y="5071770"/>
                  </a:lnTo>
                  <a:lnTo>
                    <a:pt x="488276" y="5061267"/>
                  </a:lnTo>
                  <a:close/>
                </a:path>
                <a:path w="7353934" h="5142230">
                  <a:moveTo>
                    <a:pt x="544588" y="4578896"/>
                  </a:moveTo>
                  <a:lnTo>
                    <a:pt x="542467" y="4568393"/>
                  </a:lnTo>
                  <a:lnTo>
                    <a:pt x="536689" y="4559808"/>
                  </a:lnTo>
                  <a:lnTo>
                    <a:pt x="528104" y="4554029"/>
                  </a:lnTo>
                  <a:lnTo>
                    <a:pt x="517601" y="4551908"/>
                  </a:lnTo>
                  <a:lnTo>
                    <a:pt x="507034" y="4554029"/>
                  </a:lnTo>
                  <a:lnTo>
                    <a:pt x="498462" y="4559808"/>
                  </a:lnTo>
                  <a:lnTo>
                    <a:pt x="492683" y="4568393"/>
                  </a:lnTo>
                  <a:lnTo>
                    <a:pt x="490562" y="4578896"/>
                  </a:lnTo>
                  <a:lnTo>
                    <a:pt x="492683" y="4589399"/>
                  </a:lnTo>
                  <a:lnTo>
                    <a:pt x="498462" y="4597971"/>
                  </a:lnTo>
                  <a:lnTo>
                    <a:pt x="507034" y="4603762"/>
                  </a:lnTo>
                  <a:lnTo>
                    <a:pt x="517550" y="4605883"/>
                  </a:lnTo>
                  <a:lnTo>
                    <a:pt x="528104" y="4603762"/>
                  </a:lnTo>
                  <a:lnTo>
                    <a:pt x="536689" y="4597971"/>
                  </a:lnTo>
                  <a:lnTo>
                    <a:pt x="542467" y="4589399"/>
                  </a:lnTo>
                  <a:lnTo>
                    <a:pt x="544588" y="4578896"/>
                  </a:lnTo>
                  <a:close/>
                </a:path>
                <a:path w="7353934" h="5142230">
                  <a:moveTo>
                    <a:pt x="594042" y="26987"/>
                  </a:moveTo>
                  <a:lnTo>
                    <a:pt x="591921" y="16484"/>
                  </a:lnTo>
                  <a:lnTo>
                    <a:pt x="586143" y="7899"/>
                  </a:lnTo>
                  <a:lnTo>
                    <a:pt x="577557" y="2120"/>
                  </a:lnTo>
                  <a:lnTo>
                    <a:pt x="567004" y="0"/>
                  </a:lnTo>
                  <a:lnTo>
                    <a:pt x="556501" y="2120"/>
                  </a:lnTo>
                  <a:lnTo>
                    <a:pt x="547916" y="7899"/>
                  </a:lnTo>
                  <a:lnTo>
                    <a:pt x="542137" y="16484"/>
                  </a:lnTo>
                  <a:lnTo>
                    <a:pt x="540016" y="26987"/>
                  </a:lnTo>
                  <a:lnTo>
                    <a:pt x="542137" y="37490"/>
                  </a:lnTo>
                  <a:lnTo>
                    <a:pt x="547916" y="46062"/>
                  </a:lnTo>
                  <a:lnTo>
                    <a:pt x="556501" y="51854"/>
                  </a:lnTo>
                  <a:lnTo>
                    <a:pt x="567055" y="53975"/>
                  </a:lnTo>
                  <a:lnTo>
                    <a:pt x="577557" y="51854"/>
                  </a:lnTo>
                  <a:lnTo>
                    <a:pt x="586143" y="46062"/>
                  </a:lnTo>
                  <a:lnTo>
                    <a:pt x="591921" y="37490"/>
                  </a:lnTo>
                  <a:lnTo>
                    <a:pt x="594042" y="26987"/>
                  </a:lnTo>
                  <a:close/>
                </a:path>
                <a:path w="7353934" h="5142230">
                  <a:moveTo>
                    <a:pt x="596277" y="5061267"/>
                  </a:moveTo>
                  <a:lnTo>
                    <a:pt x="594156" y="5050764"/>
                  </a:lnTo>
                  <a:lnTo>
                    <a:pt x="588378" y="5042192"/>
                  </a:lnTo>
                  <a:lnTo>
                    <a:pt x="579805" y="5036401"/>
                  </a:lnTo>
                  <a:lnTo>
                    <a:pt x="569239" y="5034280"/>
                  </a:lnTo>
                  <a:lnTo>
                    <a:pt x="558736" y="5036401"/>
                  </a:lnTo>
                  <a:lnTo>
                    <a:pt x="550164" y="5042192"/>
                  </a:lnTo>
                  <a:lnTo>
                    <a:pt x="544372" y="5050764"/>
                  </a:lnTo>
                  <a:lnTo>
                    <a:pt x="542251" y="5061267"/>
                  </a:lnTo>
                  <a:lnTo>
                    <a:pt x="544372" y="5071770"/>
                  </a:lnTo>
                  <a:lnTo>
                    <a:pt x="550151" y="5080355"/>
                  </a:lnTo>
                  <a:lnTo>
                    <a:pt x="558736" y="5086134"/>
                  </a:lnTo>
                  <a:lnTo>
                    <a:pt x="569290" y="5088255"/>
                  </a:lnTo>
                  <a:lnTo>
                    <a:pt x="579805" y="5086134"/>
                  </a:lnTo>
                  <a:lnTo>
                    <a:pt x="588378" y="5080355"/>
                  </a:lnTo>
                  <a:lnTo>
                    <a:pt x="594156" y="5071770"/>
                  </a:lnTo>
                  <a:lnTo>
                    <a:pt x="596277" y="5061267"/>
                  </a:lnTo>
                  <a:close/>
                </a:path>
                <a:path w="7353934" h="5142230">
                  <a:moveTo>
                    <a:pt x="652589" y="4578896"/>
                  </a:moveTo>
                  <a:lnTo>
                    <a:pt x="650468" y="4568393"/>
                  </a:lnTo>
                  <a:lnTo>
                    <a:pt x="644690" y="4559808"/>
                  </a:lnTo>
                  <a:lnTo>
                    <a:pt x="636104" y="4554029"/>
                  </a:lnTo>
                  <a:lnTo>
                    <a:pt x="625602" y="4551908"/>
                  </a:lnTo>
                  <a:lnTo>
                    <a:pt x="615048" y="4554029"/>
                  </a:lnTo>
                  <a:lnTo>
                    <a:pt x="606463" y="4559808"/>
                  </a:lnTo>
                  <a:lnTo>
                    <a:pt x="600684" y="4568393"/>
                  </a:lnTo>
                  <a:lnTo>
                    <a:pt x="598563" y="4578896"/>
                  </a:lnTo>
                  <a:lnTo>
                    <a:pt x="600684" y="4589399"/>
                  </a:lnTo>
                  <a:lnTo>
                    <a:pt x="606463" y="4597971"/>
                  </a:lnTo>
                  <a:lnTo>
                    <a:pt x="615048" y="4603762"/>
                  </a:lnTo>
                  <a:lnTo>
                    <a:pt x="625551" y="4605883"/>
                  </a:lnTo>
                  <a:lnTo>
                    <a:pt x="636104" y="4603762"/>
                  </a:lnTo>
                  <a:lnTo>
                    <a:pt x="644690" y="4597971"/>
                  </a:lnTo>
                  <a:lnTo>
                    <a:pt x="650468" y="4589399"/>
                  </a:lnTo>
                  <a:lnTo>
                    <a:pt x="652589" y="4578896"/>
                  </a:lnTo>
                  <a:close/>
                </a:path>
                <a:path w="7353934" h="5142230">
                  <a:moveTo>
                    <a:pt x="702056" y="26987"/>
                  </a:moveTo>
                  <a:lnTo>
                    <a:pt x="699935" y="16484"/>
                  </a:lnTo>
                  <a:lnTo>
                    <a:pt x="694143" y="7899"/>
                  </a:lnTo>
                  <a:lnTo>
                    <a:pt x="685571" y="2120"/>
                  </a:lnTo>
                  <a:lnTo>
                    <a:pt x="675005" y="0"/>
                  </a:lnTo>
                  <a:lnTo>
                    <a:pt x="664502" y="2120"/>
                  </a:lnTo>
                  <a:lnTo>
                    <a:pt x="655929" y="7899"/>
                  </a:lnTo>
                  <a:lnTo>
                    <a:pt x="650138" y="16484"/>
                  </a:lnTo>
                  <a:lnTo>
                    <a:pt x="648017" y="26987"/>
                  </a:lnTo>
                  <a:lnTo>
                    <a:pt x="650138" y="37490"/>
                  </a:lnTo>
                  <a:lnTo>
                    <a:pt x="655929" y="46062"/>
                  </a:lnTo>
                  <a:lnTo>
                    <a:pt x="664502" y="51854"/>
                  </a:lnTo>
                  <a:lnTo>
                    <a:pt x="675068" y="53975"/>
                  </a:lnTo>
                  <a:lnTo>
                    <a:pt x="685571" y="51854"/>
                  </a:lnTo>
                  <a:lnTo>
                    <a:pt x="694143" y="46062"/>
                  </a:lnTo>
                  <a:lnTo>
                    <a:pt x="699935" y="37490"/>
                  </a:lnTo>
                  <a:lnTo>
                    <a:pt x="702056" y="26987"/>
                  </a:lnTo>
                  <a:close/>
                </a:path>
                <a:path w="7353934" h="5142230">
                  <a:moveTo>
                    <a:pt x="704291" y="5061267"/>
                  </a:moveTo>
                  <a:lnTo>
                    <a:pt x="702170" y="5050764"/>
                  </a:lnTo>
                  <a:lnTo>
                    <a:pt x="696379" y="5042192"/>
                  </a:lnTo>
                  <a:lnTo>
                    <a:pt x="687806" y="5036401"/>
                  </a:lnTo>
                  <a:lnTo>
                    <a:pt x="677240" y="5034280"/>
                  </a:lnTo>
                  <a:lnTo>
                    <a:pt x="666737" y="5036401"/>
                  </a:lnTo>
                  <a:lnTo>
                    <a:pt x="658164" y="5042192"/>
                  </a:lnTo>
                  <a:lnTo>
                    <a:pt x="652373" y="5050764"/>
                  </a:lnTo>
                  <a:lnTo>
                    <a:pt x="650252" y="5061267"/>
                  </a:lnTo>
                  <a:lnTo>
                    <a:pt x="652373" y="5071770"/>
                  </a:lnTo>
                  <a:lnTo>
                    <a:pt x="658164" y="5080355"/>
                  </a:lnTo>
                  <a:lnTo>
                    <a:pt x="666737" y="5086134"/>
                  </a:lnTo>
                  <a:lnTo>
                    <a:pt x="677303" y="5088255"/>
                  </a:lnTo>
                  <a:lnTo>
                    <a:pt x="687806" y="5086134"/>
                  </a:lnTo>
                  <a:lnTo>
                    <a:pt x="696379" y="5080355"/>
                  </a:lnTo>
                  <a:lnTo>
                    <a:pt x="702170" y="5071770"/>
                  </a:lnTo>
                  <a:lnTo>
                    <a:pt x="704291" y="5061267"/>
                  </a:lnTo>
                  <a:close/>
                </a:path>
                <a:path w="7353934" h="5142230">
                  <a:moveTo>
                    <a:pt x="733234" y="2005609"/>
                  </a:moveTo>
                  <a:lnTo>
                    <a:pt x="731113" y="1995106"/>
                  </a:lnTo>
                  <a:lnTo>
                    <a:pt x="725322" y="1986534"/>
                  </a:lnTo>
                  <a:lnTo>
                    <a:pt x="716749" y="1980742"/>
                  </a:lnTo>
                  <a:lnTo>
                    <a:pt x="706183" y="1978621"/>
                  </a:lnTo>
                  <a:lnTo>
                    <a:pt x="695680" y="1980742"/>
                  </a:lnTo>
                  <a:lnTo>
                    <a:pt x="687108" y="1986534"/>
                  </a:lnTo>
                  <a:lnTo>
                    <a:pt x="684606" y="1990229"/>
                  </a:lnTo>
                  <a:lnTo>
                    <a:pt x="681355" y="1974100"/>
                  </a:lnTo>
                  <a:lnTo>
                    <a:pt x="664006" y="1948357"/>
                  </a:lnTo>
                  <a:lnTo>
                    <a:pt x="638263" y="1931009"/>
                  </a:lnTo>
                  <a:lnTo>
                    <a:pt x="606755" y="1924646"/>
                  </a:lnTo>
                  <a:lnTo>
                    <a:pt x="575246" y="1931009"/>
                  </a:lnTo>
                  <a:lnTo>
                    <a:pt x="549503" y="1948357"/>
                  </a:lnTo>
                  <a:lnTo>
                    <a:pt x="532155" y="1974100"/>
                  </a:lnTo>
                  <a:lnTo>
                    <a:pt x="525792" y="2005609"/>
                  </a:lnTo>
                  <a:lnTo>
                    <a:pt x="532155" y="2037130"/>
                  </a:lnTo>
                  <a:lnTo>
                    <a:pt x="549503" y="2062861"/>
                  </a:lnTo>
                  <a:lnTo>
                    <a:pt x="575246" y="2080209"/>
                  </a:lnTo>
                  <a:lnTo>
                    <a:pt x="606755" y="2086571"/>
                  </a:lnTo>
                  <a:lnTo>
                    <a:pt x="638263" y="2080209"/>
                  </a:lnTo>
                  <a:lnTo>
                    <a:pt x="664006" y="2062861"/>
                  </a:lnTo>
                  <a:lnTo>
                    <a:pt x="681355" y="2037130"/>
                  </a:lnTo>
                  <a:lnTo>
                    <a:pt x="684606" y="2021001"/>
                  </a:lnTo>
                  <a:lnTo>
                    <a:pt x="687108" y="2024697"/>
                  </a:lnTo>
                  <a:lnTo>
                    <a:pt x="695680" y="2030476"/>
                  </a:lnTo>
                  <a:lnTo>
                    <a:pt x="706247" y="2032596"/>
                  </a:lnTo>
                  <a:lnTo>
                    <a:pt x="716749" y="2030476"/>
                  </a:lnTo>
                  <a:lnTo>
                    <a:pt x="725322" y="2024697"/>
                  </a:lnTo>
                  <a:lnTo>
                    <a:pt x="731113" y="2016112"/>
                  </a:lnTo>
                  <a:lnTo>
                    <a:pt x="733234" y="2005609"/>
                  </a:lnTo>
                  <a:close/>
                </a:path>
                <a:path w="7353934" h="5142230">
                  <a:moveTo>
                    <a:pt x="760590" y="4578896"/>
                  </a:moveTo>
                  <a:lnTo>
                    <a:pt x="758469" y="4568393"/>
                  </a:lnTo>
                  <a:lnTo>
                    <a:pt x="752690" y="4559808"/>
                  </a:lnTo>
                  <a:lnTo>
                    <a:pt x="744118" y="4554029"/>
                  </a:lnTo>
                  <a:lnTo>
                    <a:pt x="733602" y="4551908"/>
                  </a:lnTo>
                  <a:lnTo>
                    <a:pt x="723049" y="4554029"/>
                  </a:lnTo>
                  <a:lnTo>
                    <a:pt x="714476" y="4559808"/>
                  </a:lnTo>
                  <a:lnTo>
                    <a:pt x="708685" y="4568393"/>
                  </a:lnTo>
                  <a:lnTo>
                    <a:pt x="706564" y="4578896"/>
                  </a:lnTo>
                  <a:lnTo>
                    <a:pt x="708685" y="4589399"/>
                  </a:lnTo>
                  <a:lnTo>
                    <a:pt x="714476" y="4597971"/>
                  </a:lnTo>
                  <a:lnTo>
                    <a:pt x="723049" y="4603762"/>
                  </a:lnTo>
                  <a:lnTo>
                    <a:pt x="733552" y="4605883"/>
                  </a:lnTo>
                  <a:lnTo>
                    <a:pt x="744118" y="4603762"/>
                  </a:lnTo>
                  <a:lnTo>
                    <a:pt x="752690" y="4597971"/>
                  </a:lnTo>
                  <a:lnTo>
                    <a:pt x="758469" y="4589399"/>
                  </a:lnTo>
                  <a:lnTo>
                    <a:pt x="760590" y="4578896"/>
                  </a:lnTo>
                  <a:close/>
                </a:path>
                <a:path w="7353934" h="5142230">
                  <a:moveTo>
                    <a:pt x="810056" y="26987"/>
                  </a:moveTo>
                  <a:lnTo>
                    <a:pt x="807935" y="16484"/>
                  </a:lnTo>
                  <a:lnTo>
                    <a:pt x="802144" y="7899"/>
                  </a:lnTo>
                  <a:lnTo>
                    <a:pt x="793572" y="2120"/>
                  </a:lnTo>
                  <a:lnTo>
                    <a:pt x="783018" y="0"/>
                  </a:lnTo>
                  <a:lnTo>
                    <a:pt x="772502" y="2120"/>
                  </a:lnTo>
                  <a:lnTo>
                    <a:pt x="763930" y="7899"/>
                  </a:lnTo>
                  <a:lnTo>
                    <a:pt x="758139" y="16484"/>
                  </a:lnTo>
                  <a:lnTo>
                    <a:pt x="756031" y="26987"/>
                  </a:lnTo>
                  <a:lnTo>
                    <a:pt x="758139" y="37490"/>
                  </a:lnTo>
                  <a:lnTo>
                    <a:pt x="763930" y="46062"/>
                  </a:lnTo>
                  <a:lnTo>
                    <a:pt x="772502" y="51854"/>
                  </a:lnTo>
                  <a:lnTo>
                    <a:pt x="783069" y="53975"/>
                  </a:lnTo>
                  <a:lnTo>
                    <a:pt x="793572" y="51854"/>
                  </a:lnTo>
                  <a:lnTo>
                    <a:pt x="802144" y="46062"/>
                  </a:lnTo>
                  <a:lnTo>
                    <a:pt x="807935" y="37490"/>
                  </a:lnTo>
                  <a:lnTo>
                    <a:pt x="810056" y="26987"/>
                  </a:lnTo>
                  <a:close/>
                </a:path>
                <a:path w="7353934" h="5142230">
                  <a:moveTo>
                    <a:pt x="812292" y="5061267"/>
                  </a:moveTo>
                  <a:lnTo>
                    <a:pt x="810171" y="5050764"/>
                  </a:lnTo>
                  <a:lnTo>
                    <a:pt x="804392" y="5042192"/>
                  </a:lnTo>
                  <a:lnTo>
                    <a:pt x="795807" y="5036401"/>
                  </a:lnTo>
                  <a:lnTo>
                    <a:pt x="785253" y="5034280"/>
                  </a:lnTo>
                  <a:lnTo>
                    <a:pt x="774738" y="5036401"/>
                  </a:lnTo>
                  <a:lnTo>
                    <a:pt x="766165" y="5042192"/>
                  </a:lnTo>
                  <a:lnTo>
                    <a:pt x="760387" y="5050764"/>
                  </a:lnTo>
                  <a:lnTo>
                    <a:pt x="758266" y="5061267"/>
                  </a:lnTo>
                  <a:lnTo>
                    <a:pt x="760387" y="5071770"/>
                  </a:lnTo>
                  <a:lnTo>
                    <a:pt x="766165" y="5080355"/>
                  </a:lnTo>
                  <a:lnTo>
                    <a:pt x="774738" y="5086134"/>
                  </a:lnTo>
                  <a:lnTo>
                    <a:pt x="785304" y="5088255"/>
                  </a:lnTo>
                  <a:lnTo>
                    <a:pt x="795807" y="5086134"/>
                  </a:lnTo>
                  <a:lnTo>
                    <a:pt x="804392" y="5080355"/>
                  </a:lnTo>
                  <a:lnTo>
                    <a:pt x="810171" y="5071770"/>
                  </a:lnTo>
                  <a:lnTo>
                    <a:pt x="812292" y="5061267"/>
                  </a:lnTo>
                  <a:close/>
                </a:path>
                <a:path w="7353934" h="5142230">
                  <a:moveTo>
                    <a:pt x="841235" y="2005609"/>
                  </a:moveTo>
                  <a:lnTo>
                    <a:pt x="839114" y="1995106"/>
                  </a:lnTo>
                  <a:lnTo>
                    <a:pt x="833323" y="1986534"/>
                  </a:lnTo>
                  <a:lnTo>
                    <a:pt x="824750" y="1980742"/>
                  </a:lnTo>
                  <a:lnTo>
                    <a:pt x="814197" y="1978621"/>
                  </a:lnTo>
                  <a:lnTo>
                    <a:pt x="803681" y="1980742"/>
                  </a:lnTo>
                  <a:lnTo>
                    <a:pt x="795108" y="1986534"/>
                  </a:lnTo>
                  <a:lnTo>
                    <a:pt x="789317" y="1995106"/>
                  </a:lnTo>
                  <a:lnTo>
                    <a:pt x="787209" y="2005609"/>
                  </a:lnTo>
                  <a:lnTo>
                    <a:pt x="789317" y="2016112"/>
                  </a:lnTo>
                  <a:lnTo>
                    <a:pt x="795108" y="2024697"/>
                  </a:lnTo>
                  <a:lnTo>
                    <a:pt x="803681" y="2030476"/>
                  </a:lnTo>
                  <a:lnTo>
                    <a:pt x="814247" y="2032596"/>
                  </a:lnTo>
                  <a:lnTo>
                    <a:pt x="824750" y="2030476"/>
                  </a:lnTo>
                  <a:lnTo>
                    <a:pt x="833323" y="2024697"/>
                  </a:lnTo>
                  <a:lnTo>
                    <a:pt x="839114" y="2016112"/>
                  </a:lnTo>
                  <a:lnTo>
                    <a:pt x="841235" y="2005609"/>
                  </a:lnTo>
                  <a:close/>
                </a:path>
                <a:path w="7353934" h="5142230">
                  <a:moveTo>
                    <a:pt x="862342" y="1918716"/>
                  </a:moveTo>
                  <a:lnTo>
                    <a:pt x="860221" y="1908213"/>
                  </a:lnTo>
                  <a:lnTo>
                    <a:pt x="854430" y="1899627"/>
                  </a:lnTo>
                  <a:lnTo>
                    <a:pt x="845858" y="1893849"/>
                  </a:lnTo>
                  <a:lnTo>
                    <a:pt x="835355" y="1891728"/>
                  </a:lnTo>
                  <a:lnTo>
                    <a:pt x="824852" y="1893849"/>
                  </a:lnTo>
                  <a:lnTo>
                    <a:pt x="816267" y="1899627"/>
                  </a:lnTo>
                  <a:lnTo>
                    <a:pt x="810488" y="1908213"/>
                  </a:lnTo>
                  <a:lnTo>
                    <a:pt x="808367" y="1918766"/>
                  </a:lnTo>
                  <a:lnTo>
                    <a:pt x="810488" y="1929269"/>
                  </a:lnTo>
                  <a:lnTo>
                    <a:pt x="816267" y="1937854"/>
                  </a:lnTo>
                  <a:lnTo>
                    <a:pt x="824852" y="1943633"/>
                  </a:lnTo>
                  <a:lnTo>
                    <a:pt x="835355" y="1945754"/>
                  </a:lnTo>
                  <a:lnTo>
                    <a:pt x="845858" y="1943633"/>
                  </a:lnTo>
                  <a:lnTo>
                    <a:pt x="854430" y="1937854"/>
                  </a:lnTo>
                  <a:lnTo>
                    <a:pt x="860221" y="1929269"/>
                  </a:lnTo>
                  <a:lnTo>
                    <a:pt x="862342" y="1918716"/>
                  </a:lnTo>
                  <a:close/>
                </a:path>
                <a:path w="7353934" h="5142230">
                  <a:moveTo>
                    <a:pt x="862342" y="1810715"/>
                  </a:moveTo>
                  <a:lnTo>
                    <a:pt x="860221" y="1800212"/>
                  </a:lnTo>
                  <a:lnTo>
                    <a:pt x="854430" y="1791627"/>
                  </a:lnTo>
                  <a:lnTo>
                    <a:pt x="845858" y="1785848"/>
                  </a:lnTo>
                  <a:lnTo>
                    <a:pt x="835355" y="1783727"/>
                  </a:lnTo>
                  <a:lnTo>
                    <a:pt x="824852" y="1785848"/>
                  </a:lnTo>
                  <a:lnTo>
                    <a:pt x="816267" y="1791627"/>
                  </a:lnTo>
                  <a:lnTo>
                    <a:pt x="810488" y="1800212"/>
                  </a:lnTo>
                  <a:lnTo>
                    <a:pt x="808367" y="1810766"/>
                  </a:lnTo>
                  <a:lnTo>
                    <a:pt x="810488" y="1821268"/>
                  </a:lnTo>
                  <a:lnTo>
                    <a:pt x="816267" y="1829854"/>
                  </a:lnTo>
                  <a:lnTo>
                    <a:pt x="824852" y="1835632"/>
                  </a:lnTo>
                  <a:lnTo>
                    <a:pt x="835355" y="1837753"/>
                  </a:lnTo>
                  <a:lnTo>
                    <a:pt x="845858" y="1835632"/>
                  </a:lnTo>
                  <a:lnTo>
                    <a:pt x="854430" y="1829854"/>
                  </a:lnTo>
                  <a:lnTo>
                    <a:pt x="860221" y="1821268"/>
                  </a:lnTo>
                  <a:lnTo>
                    <a:pt x="862342" y="1810715"/>
                  </a:lnTo>
                  <a:close/>
                </a:path>
                <a:path w="7353934" h="5142230">
                  <a:moveTo>
                    <a:pt x="862342" y="1702701"/>
                  </a:moveTo>
                  <a:lnTo>
                    <a:pt x="860221" y="1692198"/>
                  </a:lnTo>
                  <a:lnTo>
                    <a:pt x="854430" y="1683626"/>
                  </a:lnTo>
                  <a:lnTo>
                    <a:pt x="845858" y="1677835"/>
                  </a:lnTo>
                  <a:lnTo>
                    <a:pt x="835355" y="1675714"/>
                  </a:lnTo>
                  <a:lnTo>
                    <a:pt x="824852" y="1677835"/>
                  </a:lnTo>
                  <a:lnTo>
                    <a:pt x="816267" y="1683626"/>
                  </a:lnTo>
                  <a:lnTo>
                    <a:pt x="810488" y="1692198"/>
                  </a:lnTo>
                  <a:lnTo>
                    <a:pt x="808367" y="1702765"/>
                  </a:lnTo>
                  <a:lnTo>
                    <a:pt x="810488" y="1713268"/>
                  </a:lnTo>
                  <a:lnTo>
                    <a:pt x="816267" y="1721840"/>
                  </a:lnTo>
                  <a:lnTo>
                    <a:pt x="824852" y="1727631"/>
                  </a:lnTo>
                  <a:lnTo>
                    <a:pt x="835355" y="1729752"/>
                  </a:lnTo>
                  <a:lnTo>
                    <a:pt x="845858" y="1727631"/>
                  </a:lnTo>
                  <a:lnTo>
                    <a:pt x="854430" y="1721840"/>
                  </a:lnTo>
                  <a:lnTo>
                    <a:pt x="860221" y="1713268"/>
                  </a:lnTo>
                  <a:lnTo>
                    <a:pt x="862342" y="1702701"/>
                  </a:lnTo>
                  <a:close/>
                </a:path>
                <a:path w="7353934" h="5142230">
                  <a:moveTo>
                    <a:pt x="862342" y="1594700"/>
                  </a:moveTo>
                  <a:lnTo>
                    <a:pt x="860221" y="1584198"/>
                  </a:lnTo>
                  <a:lnTo>
                    <a:pt x="854430" y="1575625"/>
                  </a:lnTo>
                  <a:lnTo>
                    <a:pt x="845858" y="1569834"/>
                  </a:lnTo>
                  <a:lnTo>
                    <a:pt x="835355" y="1567713"/>
                  </a:lnTo>
                  <a:lnTo>
                    <a:pt x="824852" y="1569834"/>
                  </a:lnTo>
                  <a:lnTo>
                    <a:pt x="816267" y="1575625"/>
                  </a:lnTo>
                  <a:lnTo>
                    <a:pt x="810488" y="1584198"/>
                  </a:lnTo>
                  <a:lnTo>
                    <a:pt x="808367" y="1594751"/>
                  </a:lnTo>
                  <a:lnTo>
                    <a:pt x="810488" y="1605267"/>
                  </a:lnTo>
                  <a:lnTo>
                    <a:pt x="816267" y="1613839"/>
                  </a:lnTo>
                  <a:lnTo>
                    <a:pt x="824852" y="1619631"/>
                  </a:lnTo>
                  <a:lnTo>
                    <a:pt x="835355" y="1621739"/>
                  </a:lnTo>
                  <a:lnTo>
                    <a:pt x="845858" y="1619631"/>
                  </a:lnTo>
                  <a:lnTo>
                    <a:pt x="854430" y="1613839"/>
                  </a:lnTo>
                  <a:lnTo>
                    <a:pt x="860221" y="1605267"/>
                  </a:lnTo>
                  <a:lnTo>
                    <a:pt x="862342" y="1594700"/>
                  </a:lnTo>
                  <a:close/>
                </a:path>
                <a:path w="7353934" h="5142230">
                  <a:moveTo>
                    <a:pt x="862342" y="1486700"/>
                  </a:moveTo>
                  <a:lnTo>
                    <a:pt x="860221" y="1476197"/>
                  </a:lnTo>
                  <a:lnTo>
                    <a:pt x="854430" y="1467612"/>
                  </a:lnTo>
                  <a:lnTo>
                    <a:pt x="845858" y="1461833"/>
                  </a:lnTo>
                  <a:lnTo>
                    <a:pt x="835355" y="1459712"/>
                  </a:lnTo>
                  <a:lnTo>
                    <a:pt x="824852" y="1461833"/>
                  </a:lnTo>
                  <a:lnTo>
                    <a:pt x="816267" y="1467612"/>
                  </a:lnTo>
                  <a:lnTo>
                    <a:pt x="810488" y="1476197"/>
                  </a:lnTo>
                  <a:lnTo>
                    <a:pt x="808367" y="1486750"/>
                  </a:lnTo>
                  <a:lnTo>
                    <a:pt x="810488" y="1497253"/>
                  </a:lnTo>
                  <a:lnTo>
                    <a:pt x="816267" y="1505839"/>
                  </a:lnTo>
                  <a:lnTo>
                    <a:pt x="824852" y="1511617"/>
                  </a:lnTo>
                  <a:lnTo>
                    <a:pt x="835355" y="1513738"/>
                  </a:lnTo>
                  <a:lnTo>
                    <a:pt x="845858" y="1511617"/>
                  </a:lnTo>
                  <a:lnTo>
                    <a:pt x="854430" y="1505839"/>
                  </a:lnTo>
                  <a:lnTo>
                    <a:pt x="860221" y="1497253"/>
                  </a:lnTo>
                  <a:lnTo>
                    <a:pt x="862342" y="1486700"/>
                  </a:lnTo>
                  <a:close/>
                </a:path>
                <a:path w="7353934" h="5142230">
                  <a:moveTo>
                    <a:pt x="862342" y="1378699"/>
                  </a:moveTo>
                  <a:lnTo>
                    <a:pt x="860221" y="1368196"/>
                  </a:lnTo>
                  <a:lnTo>
                    <a:pt x="854430" y="1359611"/>
                  </a:lnTo>
                  <a:lnTo>
                    <a:pt x="845858" y="1353832"/>
                  </a:lnTo>
                  <a:lnTo>
                    <a:pt x="835355" y="1351711"/>
                  </a:lnTo>
                  <a:lnTo>
                    <a:pt x="824852" y="1353832"/>
                  </a:lnTo>
                  <a:lnTo>
                    <a:pt x="816267" y="1359611"/>
                  </a:lnTo>
                  <a:lnTo>
                    <a:pt x="810488" y="1368196"/>
                  </a:lnTo>
                  <a:lnTo>
                    <a:pt x="808367" y="1378750"/>
                  </a:lnTo>
                  <a:lnTo>
                    <a:pt x="810488" y="1389253"/>
                  </a:lnTo>
                  <a:lnTo>
                    <a:pt x="816267" y="1397838"/>
                  </a:lnTo>
                  <a:lnTo>
                    <a:pt x="824852" y="1403616"/>
                  </a:lnTo>
                  <a:lnTo>
                    <a:pt x="835355" y="1405737"/>
                  </a:lnTo>
                  <a:lnTo>
                    <a:pt x="845858" y="1403616"/>
                  </a:lnTo>
                  <a:lnTo>
                    <a:pt x="854430" y="1397838"/>
                  </a:lnTo>
                  <a:lnTo>
                    <a:pt x="860221" y="1389253"/>
                  </a:lnTo>
                  <a:lnTo>
                    <a:pt x="862342" y="1378699"/>
                  </a:lnTo>
                  <a:close/>
                </a:path>
                <a:path w="7353934" h="5142230">
                  <a:moveTo>
                    <a:pt x="862342" y="1270685"/>
                  </a:moveTo>
                  <a:lnTo>
                    <a:pt x="860221" y="1260182"/>
                  </a:lnTo>
                  <a:lnTo>
                    <a:pt x="854430" y="1251610"/>
                  </a:lnTo>
                  <a:lnTo>
                    <a:pt x="845858" y="1245819"/>
                  </a:lnTo>
                  <a:lnTo>
                    <a:pt x="835355" y="1243698"/>
                  </a:lnTo>
                  <a:lnTo>
                    <a:pt x="824852" y="1245819"/>
                  </a:lnTo>
                  <a:lnTo>
                    <a:pt x="816267" y="1251610"/>
                  </a:lnTo>
                  <a:lnTo>
                    <a:pt x="810488" y="1260182"/>
                  </a:lnTo>
                  <a:lnTo>
                    <a:pt x="808367" y="1270749"/>
                  </a:lnTo>
                  <a:lnTo>
                    <a:pt x="810488" y="1281252"/>
                  </a:lnTo>
                  <a:lnTo>
                    <a:pt x="816267" y="1289824"/>
                  </a:lnTo>
                  <a:lnTo>
                    <a:pt x="824852" y="1295615"/>
                  </a:lnTo>
                  <a:lnTo>
                    <a:pt x="835355" y="1297736"/>
                  </a:lnTo>
                  <a:lnTo>
                    <a:pt x="845858" y="1295615"/>
                  </a:lnTo>
                  <a:lnTo>
                    <a:pt x="854430" y="1289824"/>
                  </a:lnTo>
                  <a:lnTo>
                    <a:pt x="860221" y="1281252"/>
                  </a:lnTo>
                  <a:lnTo>
                    <a:pt x="862342" y="1270685"/>
                  </a:lnTo>
                  <a:close/>
                </a:path>
                <a:path w="7353934" h="5142230">
                  <a:moveTo>
                    <a:pt x="862342" y="1162685"/>
                  </a:moveTo>
                  <a:lnTo>
                    <a:pt x="860221" y="1152182"/>
                  </a:lnTo>
                  <a:lnTo>
                    <a:pt x="854430" y="1143609"/>
                  </a:lnTo>
                  <a:lnTo>
                    <a:pt x="845858" y="1137818"/>
                  </a:lnTo>
                  <a:lnTo>
                    <a:pt x="835355" y="1135697"/>
                  </a:lnTo>
                  <a:lnTo>
                    <a:pt x="824852" y="1137818"/>
                  </a:lnTo>
                  <a:lnTo>
                    <a:pt x="816267" y="1143609"/>
                  </a:lnTo>
                  <a:lnTo>
                    <a:pt x="810488" y="1152182"/>
                  </a:lnTo>
                  <a:lnTo>
                    <a:pt x="808367" y="1162735"/>
                  </a:lnTo>
                  <a:lnTo>
                    <a:pt x="810488" y="1173251"/>
                  </a:lnTo>
                  <a:lnTo>
                    <a:pt x="816267" y="1181823"/>
                  </a:lnTo>
                  <a:lnTo>
                    <a:pt x="824852" y="1187615"/>
                  </a:lnTo>
                  <a:lnTo>
                    <a:pt x="835355" y="1189723"/>
                  </a:lnTo>
                  <a:lnTo>
                    <a:pt x="845858" y="1187615"/>
                  </a:lnTo>
                  <a:lnTo>
                    <a:pt x="854430" y="1181823"/>
                  </a:lnTo>
                  <a:lnTo>
                    <a:pt x="860221" y="1173251"/>
                  </a:lnTo>
                  <a:lnTo>
                    <a:pt x="862342" y="1162685"/>
                  </a:lnTo>
                  <a:close/>
                </a:path>
                <a:path w="7353934" h="5142230">
                  <a:moveTo>
                    <a:pt x="862342" y="1054684"/>
                  </a:moveTo>
                  <a:lnTo>
                    <a:pt x="860221" y="1044181"/>
                  </a:lnTo>
                  <a:lnTo>
                    <a:pt x="854430" y="1035596"/>
                  </a:lnTo>
                  <a:lnTo>
                    <a:pt x="845858" y="1029817"/>
                  </a:lnTo>
                  <a:lnTo>
                    <a:pt x="835355" y="1027696"/>
                  </a:lnTo>
                  <a:lnTo>
                    <a:pt x="824852" y="1029817"/>
                  </a:lnTo>
                  <a:lnTo>
                    <a:pt x="816267" y="1035596"/>
                  </a:lnTo>
                  <a:lnTo>
                    <a:pt x="810488" y="1044181"/>
                  </a:lnTo>
                  <a:lnTo>
                    <a:pt x="808367" y="1054735"/>
                  </a:lnTo>
                  <a:lnTo>
                    <a:pt x="810488" y="1065237"/>
                  </a:lnTo>
                  <a:lnTo>
                    <a:pt x="816267" y="1073823"/>
                  </a:lnTo>
                  <a:lnTo>
                    <a:pt x="824852" y="1079601"/>
                  </a:lnTo>
                  <a:lnTo>
                    <a:pt x="835355" y="1081722"/>
                  </a:lnTo>
                  <a:lnTo>
                    <a:pt x="845858" y="1079601"/>
                  </a:lnTo>
                  <a:lnTo>
                    <a:pt x="854430" y="1073823"/>
                  </a:lnTo>
                  <a:lnTo>
                    <a:pt x="860221" y="1065237"/>
                  </a:lnTo>
                  <a:lnTo>
                    <a:pt x="862342" y="1054684"/>
                  </a:lnTo>
                  <a:close/>
                </a:path>
                <a:path w="7353934" h="5142230">
                  <a:moveTo>
                    <a:pt x="862342" y="946683"/>
                  </a:moveTo>
                  <a:lnTo>
                    <a:pt x="860221" y="936180"/>
                  </a:lnTo>
                  <a:lnTo>
                    <a:pt x="854430" y="927595"/>
                  </a:lnTo>
                  <a:lnTo>
                    <a:pt x="845858" y="921816"/>
                  </a:lnTo>
                  <a:lnTo>
                    <a:pt x="835355" y="919695"/>
                  </a:lnTo>
                  <a:lnTo>
                    <a:pt x="824852" y="921816"/>
                  </a:lnTo>
                  <a:lnTo>
                    <a:pt x="816267" y="927595"/>
                  </a:lnTo>
                  <a:lnTo>
                    <a:pt x="810488" y="936180"/>
                  </a:lnTo>
                  <a:lnTo>
                    <a:pt x="808367" y="946734"/>
                  </a:lnTo>
                  <a:lnTo>
                    <a:pt x="810488" y="957237"/>
                  </a:lnTo>
                  <a:lnTo>
                    <a:pt x="816267" y="965822"/>
                  </a:lnTo>
                  <a:lnTo>
                    <a:pt x="824852" y="971600"/>
                  </a:lnTo>
                  <a:lnTo>
                    <a:pt x="835355" y="973721"/>
                  </a:lnTo>
                  <a:lnTo>
                    <a:pt x="845858" y="971600"/>
                  </a:lnTo>
                  <a:lnTo>
                    <a:pt x="854430" y="965822"/>
                  </a:lnTo>
                  <a:lnTo>
                    <a:pt x="860221" y="957237"/>
                  </a:lnTo>
                  <a:lnTo>
                    <a:pt x="862342" y="946683"/>
                  </a:lnTo>
                  <a:close/>
                </a:path>
                <a:path w="7353934" h="5142230">
                  <a:moveTo>
                    <a:pt x="862342" y="838669"/>
                  </a:moveTo>
                  <a:lnTo>
                    <a:pt x="860221" y="828167"/>
                  </a:lnTo>
                  <a:lnTo>
                    <a:pt x="854430" y="819594"/>
                  </a:lnTo>
                  <a:lnTo>
                    <a:pt x="845858" y="813803"/>
                  </a:lnTo>
                  <a:lnTo>
                    <a:pt x="835355" y="811682"/>
                  </a:lnTo>
                  <a:lnTo>
                    <a:pt x="824852" y="813803"/>
                  </a:lnTo>
                  <a:lnTo>
                    <a:pt x="816267" y="819594"/>
                  </a:lnTo>
                  <a:lnTo>
                    <a:pt x="810488" y="828167"/>
                  </a:lnTo>
                  <a:lnTo>
                    <a:pt x="808367" y="838733"/>
                  </a:lnTo>
                  <a:lnTo>
                    <a:pt x="810488" y="849236"/>
                  </a:lnTo>
                  <a:lnTo>
                    <a:pt x="816267" y="857808"/>
                  </a:lnTo>
                  <a:lnTo>
                    <a:pt x="824852" y="863600"/>
                  </a:lnTo>
                  <a:lnTo>
                    <a:pt x="835355" y="865720"/>
                  </a:lnTo>
                  <a:lnTo>
                    <a:pt x="845858" y="863600"/>
                  </a:lnTo>
                  <a:lnTo>
                    <a:pt x="854430" y="857808"/>
                  </a:lnTo>
                  <a:lnTo>
                    <a:pt x="860221" y="849236"/>
                  </a:lnTo>
                  <a:lnTo>
                    <a:pt x="862342" y="838669"/>
                  </a:lnTo>
                  <a:close/>
                </a:path>
                <a:path w="7353934" h="5142230">
                  <a:moveTo>
                    <a:pt x="862342" y="730669"/>
                  </a:moveTo>
                  <a:lnTo>
                    <a:pt x="860221" y="720166"/>
                  </a:lnTo>
                  <a:lnTo>
                    <a:pt x="854430" y="711593"/>
                  </a:lnTo>
                  <a:lnTo>
                    <a:pt x="845858" y="705802"/>
                  </a:lnTo>
                  <a:lnTo>
                    <a:pt x="835355" y="703681"/>
                  </a:lnTo>
                  <a:lnTo>
                    <a:pt x="824852" y="705802"/>
                  </a:lnTo>
                  <a:lnTo>
                    <a:pt x="816267" y="711593"/>
                  </a:lnTo>
                  <a:lnTo>
                    <a:pt x="810488" y="720166"/>
                  </a:lnTo>
                  <a:lnTo>
                    <a:pt x="808367" y="730719"/>
                  </a:lnTo>
                  <a:lnTo>
                    <a:pt x="810488" y="741235"/>
                  </a:lnTo>
                  <a:lnTo>
                    <a:pt x="816267" y="749808"/>
                  </a:lnTo>
                  <a:lnTo>
                    <a:pt x="824852" y="755586"/>
                  </a:lnTo>
                  <a:lnTo>
                    <a:pt x="835355" y="757707"/>
                  </a:lnTo>
                  <a:lnTo>
                    <a:pt x="845858" y="755586"/>
                  </a:lnTo>
                  <a:lnTo>
                    <a:pt x="854430" y="749808"/>
                  </a:lnTo>
                  <a:lnTo>
                    <a:pt x="860221" y="741235"/>
                  </a:lnTo>
                  <a:lnTo>
                    <a:pt x="862342" y="730669"/>
                  </a:lnTo>
                  <a:close/>
                </a:path>
                <a:path w="7353934" h="5142230">
                  <a:moveTo>
                    <a:pt x="862342" y="622668"/>
                  </a:moveTo>
                  <a:lnTo>
                    <a:pt x="860221" y="612165"/>
                  </a:lnTo>
                  <a:lnTo>
                    <a:pt x="854430" y="603580"/>
                  </a:lnTo>
                  <a:lnTo>
                    <a:pt x="845858" y="597801"/>
                  </a:lnTo>
                  <a:lnTo>
                    <a:pt x="835355" y="595680"/>
                  </a:lnTo>
                  <a:lnTo>
                    <a:pt x="824852" y="597801"/>
                  </a:lnTo>
                  <a:lnTo>
                    <a:pt x="816267" y="603580"/>
                  </a:lnTo>
                  <a:lnTo>
                    <a:pt x="810488" y="612165"/>
                  </a:lnTo>
                  <a:lnTo>
                    <a:pt x="808367" y="622719"/>
                  </a:lnTo>
                  <a:lnTo>
                    <a:pt x="810488" y="633222"/>
                  </a:lnTo>
                  <a:lnTo>
                    <a:pt x="816267" y="641807"/>
                  </a:lnTo>
                  <a:lnTo>
                    <a:pt x="824852" y="647585"/>
                  </a:lnTo>
                  <a:lnTo>
                    <a:pt x="835355" y="649706"/>
                  </a:lnTo>
                  <a:lnTo>
                    <a:pt x="845858" y="647585"/>
                  </a:lnTo>
                  <a:lnTo>
                    <a:pt x="854430" y="641807"/>
                  </a:lnTo>
                  <a:lnTo>
                    <a:pt x="860221" y="633222"/>
                  </a:lnTo>
                  <a:lnTo>
                    <a:pt x="862342" y="622668"/>
                  </a:lnTo>
                  <a:close/>
                </a:path>
                <a:path w="7353934" h="5142230">
                  <a:moveTo>
                    <a:pt x="862342" y="514667"/>
                  </a:moveTo>
                  <a:lnTo>
                    <a:pt x="860221" y="504164"/>
                  </a:lnTo>
                  <a:lnTo>
                    <a:pt x="854430" y="495579"/>
                  </a:lnTo>
                  <a:lnTo>
                    <a:pt x="845858" y="489800"/>
                  </a:lnTo>
                  <a:lnTo>
                    <a:pt x="835355" y="487680"/>
                  </a:lnTo>
                  <a:lnTo>
                    <a:pt x="824852" y="489800"/>
                  </a:lnTo>
                  <a:lnTo>
                    <a:pt x="816267" y="495579"/>
                  </a:lnTo>
                  <a:lnTo>
                    <a:pt x="810488" y="504164"/>
                  </a:lnTo>
                  <a:lnTo>
                    <a:pt x="808367" y="514718"/>
                  </a:lnTo>
                  <a:lnTo>
                    <a:pt x="810488" y="525221"/>
                  </a:lnTo>
                  <a:lnTo>
                    <a:pt x="816267" y="533806"/>
                  </a:lnTo>
                  <a:lnTo>
                    <a:pt x="824852" y="539584"/>
                  </a:lnTo>
                  <a:lnTo>
                    <a:pt x="835355" y="541705"/>
                  </a:lnTo>
                  <a:lnTo>
                    <a:pt x="845858" y="539584"/>
                  </a:lnTo>
                  <a:lnTo>
                    <a:pt x="854430" y="533806"/>
                  </a:lnTo>
                  <a:lnTo>
                    <a:pt x="860221" y="525221"/>
                  </a:lnTo>
                  <a:lnTo>
                    <a:pt x="862342" y="514667"/>
                  </a:lnTo>
                  <a:close/>
                </a:path>
                <a:path w="7353934" h="5142230">
                  <a:moveTo>
                    <a:pt x="862342" y="406654"/>
                  </a:moveTo>
                  <a:lnTo>
                    <a:pt x="860221" y="396151"/>
                  </a:lnTo>
                  <a:lnTo>
                    <a:pt x="854430" y="387578"/>
                  </a:lnTo>
                  <a:lnTo>
                    <a:pt x="845858" y="381787"/>
                  </a:lnTo>
                  <a:lnTo>
                    <a:pt x="835355" y="379666"/>
                  </a:lnTo>
                  <a:lnTo>
                    <a:pt x="824852" y="381787"/>
                  </a:lnTo>
                  <a:lnTo>
                    <a:pt x="816267" y="387578"/>
                  </a:lnTo>
                  <a:lnTo>
                    <a:pt x="810488" y="396151"/>
                  </a:lnTo>
                  <a:lnTo>
                    <a:pt x="808367" y="406717"/>
                  </a:lnTo>
                  <a:lnTo>
                    <a:pt x="810488" y="417220"/>
                  </a:lnTo>
                  <a:lnTo>
                    <a:pt x="816267" y="425792"/>
                  </a:lnTo>
                  <a:lnTo>
                    <a:pt x="824852" y="431584"/>
                  </a:lnTo>
                  <a:lnTo>
                    <a:pt x="835355" y="433705"/>
                  </a:lnTo>
                  <a:lnTo>
                    <a:pt x="845858" y="431584"/>
                  </a:lnTo>
                  <a:lnTo>
                    <a:pt x="854430" y="425792"/>
                  </a:lnTo>
                  <a:lnTo>
                    <a:pt x="860221" y="417220"/>
                  </a:lnTo>
                  <a:lnTo>
                    <a:pt x="862342" y="406654"/>
                  </a:lnTo>
                  <a:close/>
                </a:path>
                <a:path w="7353934" h="5142230">
                  <a:moveTo>
                    <a:pt x="862342" y="298653"/>
                  </a:moveTo>
                  <a:lnTo>
                    <a:pt x="860221" y="288150"/>
                  </a:lnTo>
                  <a:lnTo>
                    <a:pt x="854430" y="279577"/>
                  </a:lnTo>
                  <a:lnTo>
                    <a:pt x="845858" y="273786"/>
                  </a:lnTo>
                  <a:lnTo>
                    <a:pt x="835355" y="271665"/>
                  </a:lnTo>
                  <a:lnTo>
                    <a:pt x="824852" y="273786"/>
                  </a:lnTo>
                  <a:lnTo>
                    <a:pt x="816267" y="279577"/>
                  </a:lnTo>
                  <a:lnTo>
                    <a:pt x="810488" y="288150"/>
                  </a:lnTo>
                  <a:lnTo>
                    <a:pt x="808367" y="298704"/>
                  </a:lnTo>
                  <a:lnTo>
                    <a:pt x="810488" y="309219"/>
                  </a:lnTo>
                  <a:lnTo>
                    <a:pt x="816267" y="317792"/>
                  </a:lnTo>
                  <a:lnTo>
                    <a:pt x="824852" y="323570"/>
                  </a:lnTo>
                  <a:lnTo>
                    <a:pt x="835355" y="325691"/>
                  </a:lnTo>
                  <a:lnTo>
                    <a:pt x="845858" y="323570"/>
                  </a:lnTo>
                  <a:lnTo>
                    <a:pt x="854430" y="317792"/>
                  </a:lnTo>
                  <a:lnTo>
                    <a:pt x="860221" y="309219"/>
                  </a:lnTo>
                  <a:lnTo>
                    <a:pt x="862342" y="298653"/>
                  </a:lnTo>
                  <a:close/>
                </a:path>
                <a:path w="7353934" h="5142230">
                  <a:moveTo>
                    <a:pt x="862342" y="190652"/>
                  </a:moveTo>
                  <a:lnTo>
                    <a:pt x="860221" y="180149"/>
                  </a:lnTo>
                  <a:lnTo>
                    <a:pt x="854430" y="171564"/>
                  </a:lnTo>
                  <a:lnTo>
                    <a:pt x="845858" y="165785"/>
                  </a:lnTo>
                  <a:lnTo>
                    <a:pt x="835355" y="163664"/>
                  </a:lnTo>
                  <a:lnTo>
                    <a:pt x="824852" y="165785"/>
                  </a:lnTo>
                  <a:lnTo>
                    <a:pt x="816267" y="171564"/>
                  </a:lnTo>
                  <a:lnTo>
                    <a:pt x="810488" y="180149"/>
                  </a:lnTo>
                  <a:lnTo>
                    <a:pt x="808367" y="190703"/>
                  </a:lnTo>
                  <a:lnTo>
                    <a:pt x="810488" y="201206"/>
                  </a:lnTo>
                  <a:lnTo>
                    <a:pt x="816267" y="209791"/>
                  </a:lnTo>
                  <a:lnTo>
                    <a:pt x="824852" y="215569"/>
                  </a:lnTo>
                  <a:lnTo>
                    <a:pt x="835355" y="217690"/>
                  </a:lnTo>
                  <a:lnTo>
                    <a:pt x="845858" y="215569"/>
                  </a:lnTo>
                  <a:lnTo>
                    <a:pt x="854430" y="209791"/>
                  </a:lnTo>
                  <a:lnTo>
                    <a:pt x="860221" y="201206"/>
                  </a:lnTo>
                  <a:lnTo>
                    <a:pt x="862342" y="190652"/>
                  </a:lnTo>
                  <a:close/>
                </a:path>
                <a:path w="7353934" h="5142230">
                  <a:moveTo>
                    <a:pt x="862342" y="82651"/>
                  </a:moveTo>
                  <a:lnTo>
                    <a:pt x="860221" y="72148"/>
                  </a:lnTo>
                  <a:lnTo>
                    <a:pt x="854430" y="63563"/>
                  </a:lnTo>
                  <a:lnTo>
                    <a:pt x="845858" y="57785"/>
                  </a:lnTo>
                  <a:lnTo>
                    <a:pt x="835355" y="55664"/>
                  </a:lnTo>
                  <a:lnTo>
                    <a:pt x="824852" y="57785"/>
                  </a:lnTo>
                  <a:lnTo>
                    <a:pt x="816267" y="63563"/>
                  </a:lnTo>
                  <a:lnTo>
                    <a:pt x="810488" y="72148"/>
                  </a:lnTo>
                  <a:lnTo>
                    <a:pt x="808367" y="82702"/>
                  </a:lnTo>
                  <a:lnTo>
                    <a:pt x="810488" y="93205"/>
                  </a:lnTo>
                  <a:lnTo>
                    <a:pt x="816267" y="101777"/>
                  </a:lnTo>
                  <a:lnTo>
                    <a:pt x="824852" y="107569"/>
                  </a:lnTo>
                  <a:lnTo>
                    <a:pt x="835355" y="109689"/>
                  </a:lnTo>
                  <a:lnTo>
                    <a:pt x="845858" y="107569"/>
                  </a:lnTo>
                  <a:lnTo>
                    <a:pt x="854430" y="101777"/>
                  </a:lnTo>
                  <a:lnTo>
                    <a:pt x="860221" y="93205"/>
                  </a:lnTo>
                  <a:lnTo>
                    <a:pt x="862342" y="82651"/>
                  </a:lnTo>
                  <a:close/>
                </a:path>
                <a:path w="7353934" h="5142230">
                  <a:moveTo>
                    <a:pt x="868603" y="4578896"/>
                  </a:moveTo>
                  <a:lnTo>
                    <a:pt x="866482" y="4568393"/>
                  </a:lnTo>
                  <a:lnTo>
                    <a:pt x="860691" y="4559808"/>
                  </a:lnTo>
                  <a:lnTo>
                    <a:pt x="852119" y="4554029"/>
                  </a:lnTo>
                  <a:lnTo>
                    <a:pt x="841616" y="4551908"/>
                  </a:lnTo>
                  <a:lnTo>
                    <a:pt x="831049" y="4554029"/>
                  </a:lnTo>
                  <a:lnTo>
                    <a:pt x="822477" y="4559808"/>
                  </a:lnTo>
                  <a:lnTo>
                    <a:pt x="816686" y="4568393"/>
                  </a:lnTo>
                  <a:lnTo>
                    <a:pt x="814565" y="4578896"/>
                  </a:lnTo>
                  <a:lnTo>
                    <a:pt x="816686" y="4589399"/>
                  </a:lnTo>
                  <a:lnTo>
                    <a:pt x="822477" y="4597971"/>
                  </a:lnTo>
                  <a:lnTo>
                    <a:pt x="831049" y="4603762"/>
                  </a:lnTo>
                  <a:lnTo>
                    <a:pt x="841552" y="4605883"/>
                  </a:lnTo>
                  <a:lnTo>
                    <a:pt x="852119" y="4603762"/>
                  </a:lnTo>
                  <a:lnTo>
                    <a:pt x="860691" y="4597971"/>
                  </a:lnTo>
                  <a:lnTo>
                    <a:pt x="866482" y="4589399"/>
                  </a:lnTo>
                  <a:lnTo>
                    <a:pt x="868603" y="4578896"/>
                  </a:lnTo>
                  <a:close/>
                </a:path>
                <a:path w="7353934" h="5142230">
                  <a:moveTo>
                    <a:pt x="920292" y="5061267"/>
                  </a:moveTo>
                  <a:lnTo>
                    <a:pt x="918171" y="5050764"/>
                  </a:lnTo>
                  <a:lnTo>
                    <a:pt x="912393" y="5042192"/>
                  </a:lnTo>
                  <a:lnTo>
                    <a:pt x="903808" y="5036401"/>
                  </a:lnTo>
                  <a:lnTo>
                    <a:pt x="893254" y="5034280"/>
                  </a:lnTo>
                  <a:lnTo>
                    <a:pt x="882751" y="5036401"/>
                  </a:lnTo>
                  <a:lnTo>
                    <a:pt x="874166" y="5042192"/>
                  </a:lnTo>
                  <a:lnTo>
                    <a:pt x="868387" y="5050764"/>
                  </a:lnTo>
                  <a:lnTo>
                    <a:pt x="866267" y="5061267"/>
                  </a:lnTo>
                  <a:lnTo>
                    <a:pt x="868387" y="5071770"/>
                  </a:lnTo>
                  <a:lnTo>
                    <a:pt x="874166" y="5080355"/>
                  </a:lnTo>
                  <a:lnTo>
                    <a:pt x="882751" y="5086134"/>
                  </a:lnTo>
                  <a:lnTo>
                    <a:pt x="893305" y="5088255"/>
                  </a:lnTo>
                  <a:lnTo>
                    <a:pt x="903808" y="5086134"/>
                  </a:lnTo>
                  <a:lnTo>
                    <a:pt x="912393" y="5080355"/>
                  </a:lnTo>
                  <a:lnTo>
                    <a:pt x="918171" y="5071770"/>
                  </a:lnTo>
                  <a:lnTo>
                    <a:pt x="920292" y="5061267"/>
                  </a:lnTo>
                  <a:close/>
                </a:path>
                <a:path w="7353934" h="5142230">
                  <a:moveTo>
                    <a:pt x="976604" y="4578896"/>
                  </a:moveTo>
                  <a:lnTo>
                    <a:pt x="974483" y="4568393"/>
                  </a:lnTo>
                  <a:lnTo>
                    <a:pt x="968705" y="4559808"/>
                  </a:lnTo>
                  <a:lnTo>
                    <a:pt x="960120" y="4554029"/>
                  </a:lnTo>
                  <a:lnTo>
                    <a:pt x="949617" y="4551908"/>
                  </a:lnTo>
                  <a:lnTo>
                    <a:pt x="939063" y="4554029"/>
                  </a:lnTo>
                  <a:lnTo>
                    <a:pt x="930478" y="4559808"/>
                  </a:lnTo>
                  <a:lnTo>
                    <a:pt x="924699" y="4568393"/>
                  </a:lnTo>
                  <a:lnTo>
                    <a:pt x="922578" y="4578896"/>
                  </a:lnTo>
                  <a:lnTo>
                    <a:pt x="924699" y="4589399"/>
                  </a:lnTo>
                  <a:lnTo>
                    <a:pt x="930478" y="4597971"/>
                  </a:lnTo>
                  <a:lnTo>
                    <a:pt x="939063" y="4603762"/>
                  </a:lnTo>
                  <a:lnTo>
                    <a:pt x="949566" y="4605883"/>
                  </a:lnTo>
                  <a:lnTo>
                    <a:pt x="960120" y="4603762"/>
                  </a:lnTo>
                  <a:lnTo>
                    <a:pt x="968705" y="4597971"/>
                  </a:lnTo>
                  <a:lnTo>
                    <a:pt x="974483" y="4589399"/>
                  </a:lnTo>
                  <a:lnTo>
                    <a:pt x="976604" y="4578896"/>
                  </a:lnTo>
                  <a:close/>
                </a:path>
                <a:path w="7353934" h="5142230">
                  <a:moveTo>
                    <a:pt x="1028293" y="5061267"/>
                  </a:moveTo>
                  <a:lnTo>
                    <a:pt x="1026172" y="5050764"/>
                  </a:lnTo>
                  <a:lnTo>
                    <a:pt x="1020394" y="5042192"/>
                  </a:lnTo>
                  <a:lnTo>
                    <a:pt x="1011821" y="5036401"/>
                  </a:lnTo>
                  <a:lnTo>
                    <a:pt x="1001255" y="5034280"/>
                  </a:lnTo>
                  <a:lnTo>
                    <a:pt x="990752" y="5036401"/>
                  </a:lnTo>
                  <a:lnTo>
                    <a:pt x="982179" y="5042192"/>
                  </a:lnTo>
                  <a:lnTo>
                    <a:pt x="976388" y="5050764"/>
                  </a:lnTo>
                  <a:lnTo>
                    <a:pt x="974267" y="5061267"/>
                  </a:lnTo>
                  <a:lnTo>
                    <a:pt x="976388" y="5071770"/>
                  </a:lnTo>
                  <a:lnTo>
                    <a:pt x="982167" y="5080355"/>
                  </a:lnTo>
                  <a:lnTo>
                    <a:pt x="990752" y="5086134"/>
                  </a:lnTo>
                  <a:lnTo>
                    <a:pt x="1001306" y="5088255"/>
                  </a:lnTo>
                  <a:lnTo>
                    <a:pt x="1011821" y="5086134"/>
                  </a:lnTo>
                  <a:lnTo>
                    <a:pt x="1020394" y="5080355"/>
                  </a:lnTo>
                  <a:lnTo>
                    <a:pt x="1026172" y="5071770"/>
                  </a:lnTo>
                  <a:lnTo>
                    <a:pt x="1028293" y="5061267"/>
                  </a:lnTo>
                  <a:close/>
                </a:path>
                <a:path w="7353934" h="5142230">
                  <a:moveTo>
                    <a:pt x="1084605" y="4578896"/>
                  </a:moveTo>
                  <a:lnTo>
                    <a:pt x="1082484" y="4568393"/>
                  </a:lnTo>
                  <a:lnTo>
                    <a:pt x="1076706" y="4559808"/>
                  </a:lnTo>
                  <a:lnTo>
                    <a:pt x="1068120" y="4554029"/>
                  </a:lnTo>
                  <a:lnTo>
                    <a:pt x="1057617" y="4551908"/>
                  </a:lnTo>
                  <a:lnTo>
                    <a:pt x="1047064" y="4554029"/>
                  </a:lnTo>
                  <a:lnTo>
                    <a:pt x="1038479" y="4559808"/>
                  </a:lnTo>
                  <a:lnTo>
                    <a:pt x="1032700" y="4568393"/>
                  </a:lnTo>
                  <a:lnTo>
                    <a:pt x="1030579" y="4578896"/>
                  </a:lnTo>
                  <a:lnTo>
                    <a:pt x="1032700" y="4589399"/>
                  </a:lnTo>
                  <a:lnTo>
                    <a:pt x="1038479" y="4597971"/>
                  </a:lnTo>
                  <a:lnTo>
                    <a:pt x="1047064" y="4603762"/>
                  </a:lnTo>
                  <a:lnTo>
                    <a:pt x="1057567" y="4605883"/>
                  </a:lnTo>
                  <a:lnTo>
                    <a:pt x="1068120" y="4603762"/>
                  </a:lnTo>
                  <a:lnTo>
                    <a:pt x="1076706" y="4597971"/>
                  </a:lnTo>
                  <a:lnTo>
                    <a:pt x="1082484" y="4589399"/>
                  </a:lnTo>
                  <a:lnTo>
                    <a:pt x="1084605" y="4578896"/>
                  </a:lnTo>
                  <a:close/>
                </a:path>
                <a:path w="7353934" h="5142230">
                  <a:moveTo>
                    <a:pt x="1136307" y="5061267"/>
                  </a:moveTo>
                  <a:lnTo>
                    <a:pt x="1134186" y="5050764"/>
                  </a:lnTo>
                  <a:lnTo>
                    <a:pt x="1128395" y="5042192"/>
                  </a:lnTo>
                  <a:lnTo>
                    <a:pt x="1119822" y="5036401"/>
                  </a:lnTo>
                  <a:lnTo>
                    <a:pt x="1109256" y="5034280"/>
                  </a:lnTo>
                  <a:lnTo>
                    <a:pt x="1098753" y="5036401"/>
                  </a:lnTo>
                  <a:lnTo>
                    <a:pt x="1090180" y="5042192"/>
                  </a:lnTo>
                  <a:lnTo>
                    <a:pt x="1084389" y="5050764"/>
                  </a:lnTo>
                  <a:lnTo>
                    <a:pt x="1082268" y="5061267"/>
                  </a:lnTo>
                  <a:lnTo>
                    <a:pt x="1084389" y="5071770"/>
                  </a:lnTo>
                  <a:lnTo>
                    <a:pt x="1090180" y="5080355"/>
                  </a:lnTo>
                  <a:lnTo>
                    <a:pt x="1098753" y="5086134"/>
                  </a:lnTo>
                  <a:lnTo>
                    <a:pt x="1109319" y="5088255"/>
                  </a:lnTo>
                  <a:lnTo>
                    <a:pt x="1119822" y="5086134"/>
                  </a:lnTo>
                  <a:lnTo>
                    <a:pt x="1128395" y="5080355"/>
                  </a:lnTo>
                  <a:lnTo>
                    <a:pt x="1134186" y="5071770"/>
                  </a:lnTo>
                  <a:lnTo>
                    <a:pt x="1136307" y="5061267"/>
                  </a:lnTo>
                  <a:close/>
                </a:path>
                <a:path w="7353934" h="5142230">
                  <a:moveTo>
                    <a:pt x="1192606" y="4578896"/>
                  </a:moveTo>
                  <a:lnTo>
                    <a:pt x="1190485" y="4568393"/>
                  </a:lnTo>
                  <a:lnTo>
                    <a:pt x="1184706" y="4559808"/>
                  </a:lnTo>
                  <a:lnTo>
                    <a:pt x="1176134" y="4554029"/>
                  </a:lnTo>
                  <a:lnTo>
                    <a:pt x="1165618" y="4551908"/>
                  </a:lnTo>
                  <a:lnTo>
                    <a:pt x="1155065" y="4554029"/>
                  </a:lnTo>
                  <a:lnTo>
                    <a:pt x="1146492" y="4559808"/>
                  </a:lnTo>
                  <a:lnTo>
                    <a:pt x="1140701" y="4568393"/>
                  </a:lnTo>
                  <a:lnTo>
                    <a:pt x="1138580" y="4578896"/>
                  </a:lnTo>
                  <a:lnTo>
                    <a:pt x="1140701" y="4589399"/>
                  </a:lnTo>
                  <a:lnTo>
                    <a:pt x="1146492" y="4597971"/>
                  </a:lnTo>
                  <a:lnTo>
                    <a:pt x="1155065" y="4603762"/>
                  </a:lnTo>
                  <a:lnTo>
                    <a:pt x="1165567" y="4605883"/>
                  </a:lnTo>
                  <a:lnTo>
                    <a:pt x="1176134" y="4603762"/>
                  </a:lnTo>
                  <a:lnTo>
                    <a:pt x="1184706" y="4597971"/>
                  </a:lnTo>
                  <a:lnTo>
                    <a:pt x="1190485" y="4589399"/>
                  </a:lnTo>
                  <a:lnTo>
                    <a:pt x="1192606" y="4578896"/>
                  </a:lnTo>
                  <a:close/>
                </a:path>
                <a:path w="7353934" h="5142230">
                  <a:moveTo>
                    <a:pt x="1244307" y="5061267"/>
                  </a:moveTo>
                  <a:lnTo>
                    <a:pt x="1242187" y="5050764"/>
                  </a:lnTo>
                  <a:lnTo>
                    <a:pt x="1236408" y="5042192"/>
                  </a:lnTo>
                  <a:lnTo>
                    <a:pt x="1227823" y="5036401"/>
                  </a:lnTo>
                  <a:lnTo>
                    <a:pt x="1217269" y="5034280"/>
                  </a:lnTo>
                  <a:lnTo>
                    <a:pt x="1206754" y="5036401"/>
                  </a:lnTo>
                  <a:lnTo>
                    <a:pt x="1198181" y="5042192"/>
                  </a:lnTo>
                  <a:lnTo>
                    <a:pt x="1192403" y="5050764"/>
                  </a:lnTo>
                  <a:lnTo>
                    <a:pt x="1190282" y="5061267"/>
                  </a:lnTo>
                  <a:lnTo>
                    <a:pt x="1192403" y="5071770"/>
                  </a:lnTo>
                  <a:lnTo>
                    <a:pt x="1198181" y="5080355"/>
                  </a:lnTo>
                  <a:lnTo>
                    <a:pt x="1206754" y="5086134"/>
                  </a:lnTo>
                  <a:lnTo>
                    <a:pt x="1217320" y="5088255"/>
                  </a:lnTo>
                  <a:lnTo>
                    <a:pt x="1227823" y="5086134"/>
                  </a:lnTo>
                  <a:lnTo>
                    <a:pt x="1236408" y="5080355"/>
                  </a:lnTo>
                  <a:lnTo>
                    <a:pt x="1242187" y="5071770"/>
                  </a:lnTo>
                  <a:lnTo>
                    <a:pt x="1244307" y="5061267"/>
                  </a:lnTo>
                  <a:close/>
                </a:path>
                <a:path w="7353934" h="5142230">
                  <a:moveTo>
                    <a:pt x="1300619" y="4578896"/>
                  </a:moveTo>
                  <a:lnTo>
                    <a:pt x="1298498" y="4568393"/>
                  </a:lnTo>
                  <a:lnTo>
                    <a:pt x="1292707" y="4559808"/>
                  </a:lnTo>
                  <a:lnTo>
                    <a:pt x="1284135" y="4554029"/>
                  </a:lnTo>
                  <a:lnTo>
                    <a:pt x="1273632" y="4551908"/>
                  </a:lnTo>
                  <a:lnTo>
                    <a:pt x="1263065" y="4554029"/>
                  </a:lnTo>
                  <a:lnTo>
                    <a:pt x="1254493" y="4559808"/>
                  </a:lnTo>
                  <a:lnTo>
                    <a:pt x="1248702" y="4568393"/>
                  </a:lnTo>
                  <a:lnTo>
                    <a:pt x="1246581" y="4578896"/>
                  </a:lnTo>
                  <a:lnTo>
                    <a:pt x="1248702" y="4589399"/>
                  </a:lnTo>
                  <a:lnTo>
                    <a:pt x="1254493" y="4597971"/>
                  </a:lnTo>
                  <a:lnTo>
                    <a:pt x="1263065" y="4603762"/>
                  </a:lnTo>
                  <a:lnTo>
                    <a:pt x="1273568" y="4605883"/>
                  </a:lnTo>
                  <a:lnTo>
                    <a:pt x="1284135" y="4603762"/>
                  </a:lnTo>
                  <a:lnTo>
                    <a:pt x="1292707" y="4597971"/>
                  </a:lnTo>
                  <a:lnTo>
                    <a:pt x="1298498" y="4589399"/>
                  </a:lnTo>
                  <a:lnTo>
                    <a:pt x="1300619" y="4578896"/>
                  </a:lnTo>
                  <a:close/>
                </a:path>
                <a:path w="7353934" h="5142230">
                  <a:moveTo>
                    <a:pt x="1352308" y="5061267"/>
                  </a:moveTo>
                  <a:lnTo>
                    <a:pt x="1350187" y="5050764"/>
                  </a:lnTo>
                  <a:lnTo>
                    <a:pt x="1344409" y="5042192"/>
                  </a:lnTo>
                  <a:lnTo>
                    <a:pt x="1335824" y="5036401"/>
                  </a:lnTo>
                  <a:lnTo>
                    <a:pt x="1325270" y="5034280"/>
                  </a:lnTo>
                  <a:lnTo>
                    <a:pt x="1314767" y="5036401"/>
                  </a:lnTo>
                  <a:lnTo>
                    <a:pt x="1306182" y="5042192"/>
                  </a:lnTo>
                  <a:lnTo>
                    <a:pt x="1300403" y="5050764"/>
                  </a:lnTo>
                  <a:lnTo>
                    <a:pt x="1298282" y="5061267"/>
                  </a:lnTo>
                  <a:lnTo>
                    <a:pt x="1300403" y="5071770"/>
                  </a:lnTo>
                  <a:lnTo>
                    <a:pt x="1306182" y="5080355"/>
                  </a:lnTo>
                  <a:lnTo>
                    <a:pt x="1314767" y="5086134"/>
                  </a:lnTo>
                  <a:lnTo>
                    <a:pt x="1325321" y="5088255"/>
                  </a:lnTo>
                  <a:lnTo>
                    <a:pt x="1335824" y="5086134"/>
                  </a:lnTo>
                  <a:lnTo>
                    <a:pt x="1344409" y="5080355"/>
                  </a:lnTo>
                  <a:lnTo>
                    <a:pt x="1350187" y="5071770"/>
                  </a:lnTo>
                  <a:lnTo>
                    <a:pt x="1352308" y="5061267"/>
                  </a:lnTo>
                  <a:close/>
                </a:path>
                <a:path w="7353934" h="5142230">
                  <a:moveTo>
                    <a:pt x="1408620" y="4578896"/>
                  </a:moveTo>
                  <a:lnTo>
                    <a:pt x="1406499" y="4568393"/>
                  </a:lnTo>
                  <a:lnTo>
                    <a:pt x="1400721" y="4559808"/>
                  </a:lnTo>
                  <a:lnTo>
                    <a:pt x="1392135" y="4554029"/>
                  </a:lnTo>
                  <a:lnTo>
                    <a:pt x="1381633" y="4551908"/>
                  </a:lnTo>
                  <a:lnTo>
                    <a:pt x="1371079" y="4554029"/>
                  </a:lnTo>
                  <a:lnTo>
                    <a:pt x="1362494" y="4559808"/>
                  </a:lnTo>
                  <a:lnTo>
                    <a:pt x="1356715" y="4568393"/>
                  </a:lnTo>
                  <a:lnTo>
                    <a:pt x="1354594" y="4578896"/>
                  </a:lnTo>
                  <a:lnTo>
                    <a:pt x="1356715" y="4589399"/>
                  </a:lnTo>
                  <a:lnTo>
                    <a:pt x="1362494" y="4597971"/>
                  </a:lnTo>
                  <a:lnTo>
                    <a:pt x="1371079" y="4603762"/>
                  </a:lnTo>
                  <a:lnTo>
                    <a:pt x="1381582" y="4605883"/>
                  </a:lnTo>
                  <a:lnTo>
                    <a:pt x="1392135" y="4603762"/>
                  </a:lnTo>
                  <a:lnTo>
                    <a:pt x="1400721" y="4597971"/>
                  </a:lnTo>
                  <a:lnTo>
                    <a:pt x="1406499" y="4589399"/>
                  </a:lnTo>
                  <a:lnTo>
                    <a:pt x="1408620" y="4578896"/>
                  </a:lnTo>
                  <a:close/>
                </a:path>
                <a:path w="7353934" h="5142230">
                  <a:moveTo>
                    <a:pt x="1460309" y="5061267"/>
                  </a:moveTo>
                  <a:lnTo>
                    <a:pt x="1458188" y="5050764"/>
                  </a:lnTo>
                  <a:lnTo>
                    <a:pt x="1452410" y="5042192"/>
                  </a:lnTo>
                  <a:lnTo>
                    <a:pt x="1443837" y="5036401"/>
                  </a:lnTo>
                  <a:lnTo>
                    <a:pt x="1433271" y="5034280"/>
                  </a:lnTo>
                  <a:lnTo>
                    <a:pt x="1422768" y="5036401"/>
                  </a:lnTo>
                  <a:lnTo>
                    <a:pt x="1414195" y="5042192"/>
                  </a:lnTo>
                  <a:lnTo>
                    <a:pt x="1408404" y="5050764"/>
                  </a:lnTo>
                  <a:lnTo>
                    <a:pt x="1406283" y="5061267"/>
                  </a:lnTo>
                  <a:lnTo>
                    <a:pt x="1408404" y="5071770"/>
                  </a:lnTo>
                  <a:lnTo>
                    <a:pt x="1414183" y="5080355"/>
                  </a:lnTo>
                  <a:lnTo>
                    <a:pt x="1422768" y="5086134"/>
                  </a:lnTo>
                  <a:lnTo>
                    <a:pt x="1433322" y="5088255"/>
                  </a:lnTo>
                  <a:lnTo>
                    <a:pt x="1443837" y="5086134"/>
                  </a:lnTo>
                  <a:lnTo>
                    <a:pt x="1452410" y="5080355"/>
                  </a:lnTo>
                  <a:lnTo>
                    <a:pt x="1458188" y="5071770"/>
                  </a:lnTo>
                  <a:lnTo>
                    <a:pt x="1460309" y="5061267"/>
                  </a:lnTo>
                  <a:close/>
                </a:path>
                <a:path w="7353934" h="5142230">
                  <a:moveTo>
                    <a:pt x="1516621" y="4578896"/>
                  </a:moveTo>
                  <a:lnTo>
                    <a:pt x="1514500" y="4568393"/>
                  </a:lnTo>
                  <a:lnTo>
                    <a:pt x="1508721" y="4559808"/>
                  </a:lnTo>
                  <a:lnTo>
                    <a:pt x="1500136" y="4554029"/>
                  </a:lnTo>
                  <a:lnTo>
                    <a:pt x="1489633" y="4551908"/>
                  </a:lnTo>
                  <a:lnTo>
                    <a:pt x="1479080" y="4554029"/>
                  </a:lnTo>
                  <a:lnTo>
                    <a:pt x="1470494" y="4559808"/>
                  </a:lnTo>
                  <a:lnTo>
                    <a:pt x="1464716" y="4568393"/>
                  </a:lnTo>
                  <a:lnTo>
                    <a:pt x="1462595" y="4578896"/>
                  </a:lnTo>
                  <a:lnTo>
                    <a:pt x="1464716" y="4589399"/>
                  </a:lnTo>
                  <a:lnTo>
                    <a:pt x="1470494" y="4597971"/>
                  </a:lnTo>
                  <a:lnTo>
                    <a:pt x="1479080" y="4603762"/>
                  </a:lnTo>
                  <a:lnTo>
                    <a:pt x="1489583" y="4605883"/>
                  </a:lnTo>
                  <a:lnTo>
                    <a:pt x="1500136" y="4603762"/>
                  </a:lnTo>
                  <a:lnTo>
                    <a:pt x="1508721" y="4597971"/>
                  </a:lnTo>
                  <a:lnTo>
                    <a:pt x="1514500" y="4589399"/>
                  </a:lnTo>
                  <a:lnTo>
                    <a:pt x="1516621" y="4578896"/>
                  </a:lnTo>
                  <a:close/>
                </a:path>
                <a:path w="7353934" h="5142230">
                  <a:moveTo>
                    <a:pt x="1568323" y="5061267"/>
                  </a:moveTo>
                  <a:lnTo>
                    <a:pt x="1566202" y="5050764"/>
                  </a:lnTo>
                  <a:lnTo>
                    <a:pt x="1560410" y="5042192"/>
                  </a:lnTo>
                  <a:lnTo>
                    <a:pt x="1551838" y="5036401"/>
                  </a:lnTo>
                  <a:lnTo>
                    <a:pt x="1541272" y="5034280"/>
                  </a:lnTo>
                  <a:lnTo>
                    <a:pt x="1530769" y="5036401"/>
                  </a:lnTo>
                  <a:lnTo>
                    <a:pt x="1522196" y="5042192"/>
                  </a:lnTo>
                  <a:lnTo>
                    <a:pt x="1516405" y="5050764"/>
                  </a:lnTo>
                  <a:lnTo>
                    <a:pt x="1514284" y="5061267"/>
                  </a:lnTo>
                  <a:lnTo>
                    <a:pt x="1516405" y="5071770"/>
                  </a:lnTo>
                  <a:lnTo>
                    <a:pt x="1522196" y="5080355"/>
                  </a:lnTo>
                  <a:lnTo>
                    <a:pt x="1530769" y="5086134"/>
                  </a:lnTo>
                  <a:lnTo>
                    <a:pt x="1541335" y="5088255"/>
                  </a:lnTo>
                  <a:lnTo>
                    <a:pt x="1551838" y="5086134"/>
                  </a:lnTo>
                  <a:lnTo>
                    <a:pt x="1560410" y="5080355"/>
                  </a:lnTo>
                  <a:lnTo>
                    <a:pt x="1566202" y="5071770"/>
                  </a:lnTo>
                  <a:lnTo>
                    <a:pt x="1568323" y="5061267"/>
                  </a:lnTo>
                  <a:close/>
                </a:path>
                <a:path w="7353934" h="5142230">
                  <a:moveTo>
                    <a:pt x="1624622" y="4578896"/>
                  </a:moveTo>
                  <a:lnTo>
                    <a:pt x="1622501" y="4568393"/>
                  </a:lnTo>
                  <a:lnTo>
                    <a:pt x="1616722" y="4559808"/>
                  </a:lnTo>
                  <a:lnTo>
                    <a:pt x="1608150" y="4554029"/>
                  </a:lnTo>
                  <a:lnTo>
                    <a:pt x="1597634" y="4551908"/>
                  </a:lnTo>
                  <a:lnTo>
                    <a:pt x="1587080" y="4554029"/>
                  </a:lnTo>
                  <a:lnTo>
                    <a:pt x="1578508" y="4559808"/>
                  </a:lnTo>
                  <a:lnTo>
                    <a:pt x="1572717" y="4568393"/>
                  </a:lnTo>
                  <a:lnTo>
                    <a:pt x="1570596" y="4578896"/>
                  </a:lnTo>
                  <a:lnTo>
                    <a:pt x="1572717" y="4589399"/>
                  </a:lnTo>
                  <a:lnTo>
                    <a:pt x="1578508" y="4597971"/>
                  </a:lnTo>
                  <a:lnTo>
                    <a:pt x="1587080" y="4603762"/>
                  </a:lnTo>
                  <a:lnTo>
                    <a:pt x="1597583" y="4605883"/>
                  </a:lnTo>
                  <a:lnTo>
                    <a:pt x="1608150" y="4603762"/>
                  </a:lnTo>
                  <a:lnTo>
                    <a:pt x="1616722" y="4597971"/>
                  </a:lnTo>
                  <a:lnTo>
                    <a:pt x="1622501" y="4589399"/>
                  </a:lnTo>
                  <a:lnTo>
                    <a:pt x="1624622" y="4578896"/>
                  </a:lnTo>
                  <a:close/>
                </a:path>
                <a:path w="7353934" h="5142230">
                  <a:moveTo>
                    <a:pt x="1676323" y="5061267"/>
                  </a:moveTo>
                  <a:lnTo>
                    <a:pt x="1674202" y="5050764"/>
                  </a:lnTo>
                  <a:lnTo>
                    <a:pt x="1668424" y="5042192"/>
                  </a:lnTo>
                  <a:lnTo>
                    <a:pt x="1659839" y="5036401"/>
                  </a:lnTo>
                  <a:lnTo>
                    <a:pt x="1649285" y="5034280"/>
                  </a:lnTo>
                  <a:lnTo>
                    <a:pt x="1638769" y="5036401"/>
                  </a:lnTo>
                  <a:lnTo>
                    <a:pt x="1630197" y="5042192"/>
                  </a:lnTo>
                  <a:lnTo>
                    <a:pt x="1624418" y="5050764"/>
                  </a:lnTo>
                  <a:lnTo>
                    <a:pt x="1622298" y="5061267"/>
                  </a:lnTo>
                  <a:lnTo>
                    <a:pt x="1624418" y="5071770"/>
                  </a:lnTo>
                  <a:lnTo>
                    <a:pt x="1630197" y="5080355"/>
                  </a:lnTo>
                  <a:lnTo>
                    <a:pt x="1638769" y="5086134"/>
                  </a:lnTo>
                  <a:lnTo>
                    <a:pt x="1649336" y="5088255"/>
                  </a:lnTo>
                  <a:lnTo>
                    <a:pt x="1659839" y="5086134"/>
                  </a:lnTo>
                  <a:lnTo>
                    <a:pt x="1668424" y="5080355"/>
                  </a:lnTo>
                  <a:lnTo>
                    <a:pt x="1674202" y="5071770"/>
                  </a:lnTo>
                  <a:lnTo>
                    <a:pt x="1676323" y="5061267"/>
                  </a:lnTo>
                  <a:close/>
                </a:path>
                <a:path w="7353934" h="5142230">
                  <a:moveTo>
                    <a:pt x="1732635" y="4578896"/>
                  </a:moveTo>
                  <a:lnTo>
                    <a:pt x="1730514" y="4568393"/>
                  </a:lnTo>
                  <a:lnTo>
                    <a:pt x="1724723" y="4559808"/>
                  </a:lnTo>
                  <a:lnTo>
                    <a:pt x="1716151" y="4554029"/>
                  </a:lnTo>
                  <a:lnTo>
                    <a:pt x="1705648" y="4551908"/>
                  </a:lnTo>
                  <a:lnTo>
                    <a:pt x="1695081" y="4554029"/>
                  </a:lnTo>
                  <a:lnTo>
                    <a:pt x="1686509" y="4559808"/>
                  </a:lnTo>
                  <a:lnTo>
                    <a:pt x="1680718" y="4568393"/>
                  </a:lnTo>
                  <a:lnTo>
                    <a:pt x="1678597" y="4578896"/>
                  </a:lnTo>
                  <a:lnTo>
                    <a:pt x="1680718" y="4589399"/>
                  </a:lnTo>
                  <a:lnTo>
                    <a:pt x="1686509" y="4597971"/>
                  </a:lnTo>
                  <a:lnTo>
                    <a:pt x="1695081" y="4603762"/>
                  </a:lnTo>
                  <a:lnTo>
                    <a:pt x="1705584" y="4605883"/>
                  </a:lnTo>
                  <a:lnTo>
                    <a:pt x="1716151" y="4603762"/>
                  </a:lnTo>
                  <a:lnTo>
                    <a:pt x="1724723" y="4597971"/>
                  </a:lnTo>
                  <a:lnTo>
                    <a:pt x="1730514" y="4589399"/>
                  </a:lnTo>
                  <a:lnTo>
                    <a:pt x="1732635" y="4578896"/>
                  </a:lnTo>
                  <a:close/>
                </a:path>
                <a:path w="7353934" h="5142230">
                  <a:moveTo>
                    <a:pt x="1784324" y="5061267"/>
                  </a:moveTo>
                  <a:lnTo>
                    <a:pt x="1782203" y="5050764"/>
                  </a:lnTo>
                  <a:lnTo>
                    <a:pt x="1776425" y="5042192"/>
                  </a:lnTo>
                  <a:lnTo>
                    <a:pt x="1767840" y="5036401"/>
                  </a:lnTo>
                  <a:lnTo>
                    <a:pt x="1757286" y="5034280"/>
                  </a:lnTo>
                  <a:lnTo>
                    <a:pt x="1746783" y="5036401"/>
                  </a:lnTo>
                  <a:lnTo>
                    <a:pt x="1738198" y="5042192"/>
                  </a:lnTo>
                  <a:lnTo>
                    <a:pt x="1732419" y="5050764"/>
                  </a:lnTo>
                  <a:lnTo>
                    <a:pt x="1730298" y="5061267"/>
                  </a:lnTo>
                  <a:lnTo>
                    <a:pt x="1732419" y="5071770"/>
                  </a:lnTo>
                  <a:lnTo>
                    <a:pt x="1738198" y="5080355"/>
                  </a:lnTo>
                  <a:lnTo>
                    <a:pt x="1746783" y="5086134"/>
                  </a:lnTo>
                  <a:lnTo>
                    <a:pt x="1757337" y="5088255"/>
                  </a:lnTo>
                  <a:lnTo>
                    <a:pt x="1767840" y="5086134"/>
                  </a:lnTo>
                  <a:lnTo>
                    <a:pt x="1776425" y="5080355"/>
                  </a:lnTo>
                  <a:lnTo>
                    <a:pt x="1782203" y="5071770"/>
                  </a:lnTo>
                  <a:lnTo>
                    <a:pt x="1784324" y="5061267"/>
                  </a:lnTo>
                  <a:close/>
                </a:path>
                <a:path w="7353934" h="5142230">
                  <a:moveTo>
                    <a:pt x="1840636" y="4578896"/>
                  </a:moveTo>
                  <a:lnTo>
                    <a:pt x="1838515" y="4568393"/>
                  </a:lnTo>
                  <a:lnTo>
                    <a:pt x="1832737" y="4559808"/>
                  </a:lnTo>
                  <a:lnTo>
                    <a:pt x="1824151" y="4554029"/>
                  </a:lnTo>
                  <a:lnTo>
                    <a:pt x="1813648" y="4551908"/>
                  </a:lnTo>
                  <a:lnTo>
                    <a:pt x="1803095" y="4554029"/>
                  </a:lnTo>
                  <a:lnTo>
                    <a:pt x="1794510" y="4559808"/>
                  </a:lnTo>
                  <a:lnTo>
                    <a:pt x="1788731" y="4568393"/>
                  </a:lnTo>
                  <a:lnTo>
                    <a:pt x="1786610" y="4578896"/>
                  </a:lnTo>
                  <a:lnTo>
                    <a:pt x="1788731" y="4589399"/>
                  </a:lnTo>
                  <a:lnTo>
                    <a:pt x="1794510" y="4597971"/>
                  </a:lnTo>
                  <a:lnTo>
                    <a:pt x="1803095" y="4603762"/>
                  </a:lnTo>
                  <a:lnTo>
                    <a:pt x="1813598" y="4605883"/>
                  </a:lnTo>
                  <a:lnTo>
                    <a:pt x="1824151" y="4603762"/>
                  </a:lnTo>
                  <a:lnTo>
                    <a:pt x="1832737" y="4597971"/>
                  </a:lnTo>
                  <a:lnTo>
                    <a:pt x="1838515" y="4589399"/>
                  </a:lnTo>
                  <a:lnTo>
                    <a:pt x="1840636" y="4578896"/>
                  </a:lnTo>
                  <a:close/>
                </a:path>
                <a:path w="7353934" h="5142230">
                  <a:moveTo>
                    <a:pt x="1892325" y="5061267"/>
                  </a:moveTo>
                  <a:lnTo>
                    <a:pt x="1890204" y="5050764"/>
                  </a:lnTo>
                  <a:lnTo>
                    <a:pt x="1884426" y="5042192"/>
                  </a:lnTo>
                  <a:lnTo>
                    <a:pt x="1875853" y="5036401"/>
                  </a:lnTo>
                  <a:lnTo>
                    <a:pt x="1865287" y="5034280"/>
                  </a:lnTo>
                  <a:lnTo>
                    <a:pt x="1854784" y="5036401"/>
                  </a:lnTo>
                  <a:lnTo>
                    <a:pt x="1846211" y="5042192"/>
                  </a:lnTo>
                  <a:lnTo>
                    <a:pt x="1840420" y="5050764"/>
                  </a:lnTo>
                  <a:lnTo>
                    <a:pt x="1838299" y="5061267"/>
                  </a:lnTo>
                  <a:lnTo>
                    <a:pt x="1840420" y="5071770"/>
                  </a:lnTo>
                  <a:lnTo>
                    <a:pt x="1846199" y="5080355"/>
                  </a:lnTo>
                  <a:lnTo>
                    <a:pt x="1854784" y="5086134"/>
                  </a:lnTo>
                  <a:lnTo>
                    <a:pt x="1865337" y="5088255"/>
                  </a:lnTo>
                  <a:lnTo>
                    <a:pt x="1875853" y="5086134"/>
                  </a:lnTo>
                  <a:lnTo>
                    <a:pt x="1884426" y="5080355"/>
                  </a:lnTo>
                  <a:lnTo>
                    <a:pt x="1890204" y="5071770"/>
                  </a:lnTo>
                  <a:lnTo>
                    <a:pt x="1892325" y="5061267"/>
                  </a:lnTo>
                  <a:close/>
                </a:path>
                <a:path w="7353934" h="5142230">
                  <a:moveTo>
                    <a:pt x="1948637" y="4578896"/>
                  </a:moveTo>
                  <a:lnTo>
                    <a:pt x="1946516" y="4568393"/>
                  </a:lnTo>
                  <a:lnTo>
                    <a:pt x="1940737" y="4559808"/>
                  </a:lnTo>
                  <a:lnTo>
                    <a:pt x="1932152" y="4554029"/>
                  </a:lnTo>
                  <a:lnTo>
                    <a:pt x="1921649" y="4551908"/>
                  </a:lnTo>
                  <a:lnTo>
                    <a:pt x="1911096" y="4554029"/>
                  </a:lnTo>
                  <a:lnTo>
                    <a:pt x="1902510" y="4559808"/>
                  </a:lnTo>
                  <a:lnTo>
                    <a:pt x="1896732" y="4568393"/>
                  </a:lnTo>
                  <a:lnTo>
                    <a:pt x="1894611" y="4578896"/>
                  </a:lnTo>
                  <a:lnTo>
                    <a:pt x="1896732" y="4589399"/>
                  </a:lnTo>
                  <a:lnTo>
                    <a:pt x="1902510" y="4597971"/>
                  </a:lnTo>
                  <a:lnTo>
                    <a:pt x="1911096" y="4603762"/>
                  </a:lnTo>
                  <a:lnTo>
                    <a:pt x="1921598" y="4605883"/>
                  </a:lnTo>
                  <a:lnTo>
                    <a:pt x="1932152" y="4603762"/>
                  </a:lnTo>
                  <a:lnTo>
                    <a:pt x="1940737" y="4597971"/>
                  </a:lnTo>
                  <a:lnTo>
                    <a:pt x="1946516" y="4589399"/>
                  </a:lnTo>
                  <a:lnTo>
                    <a:pt x="1948637" y="4578896"/>
                  </a:lnTo>
                  <a:close/>
                </a:path>
                <a:path w="7353934" h="5142230">
                  <a:moveTo>
                    <a:pt x="2000338" y="5061267"/>
                  </a:moveTo>
                  <a:lnTo>
                    <a:pt x="1998218" y="5050764"/>
                  </a:lnTo>
                  <a:lnTo>
                    <a:pt x="1992426" y="5042192"/>
                  </a:lnTo>
                  <a:lnTo>
                    <a:pt x="1983854" y="5036401"/>
                  </a:lnTo>
                  <a:lnTo>
                    <a:pt x="1973287" y="5034280"/>
                  </a:lnTo>
                  <a:lnTo>
                    <a:pt x="1962785" y="5036401"/>
                  </a:lnTo>
                  <a:lnTo>
                    <a:pt x="1954212" y="5042192"/>
                  </a:lnTo>
                  <a:lnTo>
                    <a:pt x="1948421" y="5050764"/>
                  </a:lnTo>
                  <a:lnTo>
                    <a:pt x="1946300" y="5061267"/>
                  </a:lnTo>
                  <a:lnTo>
                    <a:pt x="1948421" y="5071770"/>
                  </a:lnTo>
                  <a:lnTo>
                    <a:pt x="1954212" y="5080355"/>
                  </a:lnTo>
                  <a:lnTo>
                    <a:pt x="1962785" y="5086134"/>
                  </a:lnTo>
                  <a:lnTo>
                    <a:pt x="1973351" y="5088255"/>
                  </a:lnTo>
                  <a:lnTo>
                    <a:pt x="1983854" y="5086134"/>
                  </a:lnTo>
                  <a:lnTo>
                    <a:pt x="1992426" y="5080355"/>
                  </a:lnTo>
                  <a:lnTo>
                    <a:pt x="1998218" y="5071770"/>
                  </a:lnTo>
                  <a:lnTo>
                    <a:pt x="2000338" y="5061267"/>
                  </a:lnTo>
                  <a:close/>
                </a:path>
                <a:path w="7353934" h="5142230">
                  <a:moveTo>
                    <a:pt x="2056638" y="4578896"/>
                  </a:moveTo>
                  <a:lnTo>
                    <a:pt x="2054517" y="4568393"/>
                  </a:lnTo>
                  <a:lnTo>
                    <a:pt x="2048738" y="4559808"/>
                  </a:lnTo>
                  <a:lnTo>
                    <a:pt x="2040166" y="4554029"/>
                  </a:lnTo>
                  <a:lnTo>
                    <a:pt x="2029650" y="4551908"/>
                  </a:lnTo>
                  <a:lnTo>
                    <a:pt x="2019096" y="4554029"/>
                  </a:lnTo>
                  <a:lnTo>
                    <a:pt x="2010524" y="4559808"/>
                  </a:lnTo>
                  <a:lnTo>
                    <a:pt x="2004733" y="4568393"/>
                  </a:lnTo>
                  <a:lnTo>
                    <a:pt x="2002612" y="4578896"/>
                  </a:lnTo>
                  <a:lnTo>
                    <a:pt x="2004733" y="4589399"/>
                  </a:lnTo>
                  <a:lnTo>
                    <a:pt x="2010524" y="4597971"/>
                  </a:lnTo>
                  <a:lnTo>
                    <a:pt x="2019096" y="4603762"/>
                  </a:lnTo>
                  <a:lnTo>
                    <a:pt x="2029599" y="4605883"/>
                  </a:lnTo>
                  <a:lnTo>
                    <a:pt x="2040166" y="4603762"/>
                  </a:lnTo>
                  <a:lnTo>
                    <a:pt x="2048738" y="4597971"/>
                  </a:lnTo>
                  <a:lnTo>
                    <a:pt x="2054517" y="4589399"/>
                  </a:lnTo>
                  <a:lnTo>
                    <a:pt x="2056638" y="4578896"/>
                  </a:lnTo>
                  <a:close/>
                </a:path>
                <a:path w="7353934" h="5142230">
                  <a:moveTo>
                    <a:pt x="2108339" y="5061267"/>
                  </a:moveTo>
                  <a:lnTo>
                    <a:pt x="2106218" y="5050764"/>
                  </a:lnTo>
                  <a:lnTo>
                    <a:pt x="2100440" y="5042192"/>
                  </a:lnTo>
                  <a:lnTo>
                    <a:pt x="2091855" y="5036401"/>
                  </a:lnTo>
                  <a:lnTo>
                    <a:pt x="2081301" y="5034280"/>
                  </a:lnTo>
                  <a:lnTo>
                    <a:pt x="2070785" y="5036401"/>
                  </a:lnTo>
                  <a:lnTo>
                    <a:pt x="2062213" y="5042192"/>
                  </a:lnTo>
                  <a:lnTo>
                    <a:pt x="2056434" y="5050764"/>
                  </a:lnTo>
                  <a:lnTo>
                    <a:pt x="2054313" y="5061267"/>
                  </a:lnTo>
                  <a:lnTo>
                    <a:pt x="2056434" y="5071770"/>
                  </a:lnTo>
                  <a:lnTo>
                    <a:pt x="2062213" y="5080355"/>
                  </a:lnTo>
                  <a:lnTo>
                    <a:pt x="2070785" y="5086134"/>
                  </a:lnTo>
                  <a:lnTo>
                    <a:pt x="2081352" y="5088255"/>
                  </a:lnTo>
                  <a:lnTo>
                    <a:pt x="2091855" y="5086134"/>
                  </a:lnTo>
                  <a:lnTo>
                    <a:pt x="2100440" y="5080355"/>
                  </a:lnTo>
                  <a:lnTo>
                    <a:pt x="2106218" y="5071770"/>
                  </a:lnTo>
                  <a:lnTo>
                    <a:pt x="2108339" y="5061267"/>
                  </a:lnTo>
                  <a:close/>
                </a:path>
                <a:path w="7353934" h="5142230">
                  <a:moveTo>
                    <a:pt x="2164651" y="4578896"/>
                  </a:moveTo>
                  <a:lnTo>
                    <a:pt x="2162530" y="4568393"/>
                  </a:lnTo>
                  <a:lnTo>
                    <a:pt x="2156739" y="4559808"/>
                  </a:lnTo>
                  <a:lnTo>
                    <a:pt x="2148167" y="4554029"/>
                  </a:lnTo>
                  <a:lnTo>
                    <a:pt x="2137664" y="4551908"/>
                  </a:lnTo>
                  <a:lnTo>
                    <a:pt x="2127097" y="4554029"/>
                  </a:lnTo>
                  <a:lnTo>
                    <a:pt x="2118525" y="4559808"/>
                  </a:lnTo>
                  <a:lnTo>
                    <a:pt x="2112734" y="4568393"/>
                  </a:lnTo>
                  <a:lnTo>
                    <a:pt x="2110613" y="4578896"/>
                  </a:lnTo>
                  <a:lnTo>
                    <a:pt x="2112734" y="4589399"/>
                  </a:lnTo>
                  <a:lnTo>
                    <a:pt x="2118525" y="4597971"/>
                  </a:lnTo>
                  <a:lnTo>
                    <a:pt x="2127097" y="4603762"/>
                  </a:lnTo>
                  <a:lnTo>
                    <a:pt x="2137600" y="4605883"/>
                  </a:lnTo>
                  <a:lnTo>
                    <a:pt x="2148167" y="4603762"/>
                  </a:lnTo>
                  <a:lnTo>
                    <a:pt x="2156739" y="4597971"/>
                  </a:lnTo>
                  <a:lnTo>
                    <a:pt x="2162530" y="4589399"/>
                  </a:lnTo>
                  <a:lnTo>
                    <a:pt x="2164651" y="4578896"/>
                  </a:lnTo>
                  <a:close/>
                </a:path>
                <a:path w="7353934" h="5142230">
                  <a:moveTo>
                    <a:pt x="2216340" y="5061267"/>
                  </a:moveTo>
                  <a:lnTo>
                    <a:pt x="2214219" y="5050764"/>
                  </a:lnTo>
                  <a:lnTo>
                    <a:pt x="2208441" y="5042192"/>
                  </a:lnTo>
                  <a:lnTo>
                    <a:pt x="2199856" y="5036401"/>
                  </a:lnTo>
                  <a:lnTo>
                    <a:pt x="2189302" y="5034280"/>
                  </a:lnTo>
                  <a:lnTo>
                    <a:pt x="2178799" y="5036401"/>
                  </a:lnTo>
                  <a:lnTo>
                    <a:pt x="2170214" y="5042192"/>
                  </a:lnTo>
                  <a:lnTo>
                    <a:pt x="2164435" y="5050764"/>
                  </a:lnTo>
                  <a:lnTo>
                    <a:pt x="2162314" y="5061267"/>
                  </a:lnTo>
                  <a:lnTo>
                    <a:pt x="2164435" y="5071770"/>
                  </a:lnTo>
                  <a:lnTo>
                    <a:pt x="2170214" y="5080355"/>
                  </a:lnTo>
                  <a:lnTo>
                    <a:pt x="2178799" y="5086134"/>
                  </a:lnTo>
                  <a:lnTo>
                    <a:pt x="2189353" y="5088255"/>
                  </a:lnTo>
                  <a:lnTo>
                    <a:pt x="2199856" y="5086134"/>
                  </a:lnTo>
                  <a:lnTo>
                    <a:pt x="2208441" y="5080355"/>
                  </a:lnTo>
                  <a:lnTo>
                    <a:pt x="2214219" y="5071770"/>
                  </a:lnTo>
                  <a:lnTo>
                    <a:pt x="2216340" y="5061267"/>
                  </a:lnTo>
                  <a:close/>
                </a:path>
                <a:path w="7353934" h="5142230">
                  <a:moveTo>
                    <a:pt x="2272652" y="4578896"/>
                  </a:moveTo>
                  <a:lnTo>
                    <a:pt x="2270531" y="4568393"/>
                  </a:lnTo>
                  <a:lnTo>
                    <a:pt x="2264753" y="4559808"/>
                  </a:lnTo>
                  <a:lnTo>
                    <a:pt x="2256167" y="4554029"/>
                  </a:lnTo>
                  <a:lnTo>
                    <a:pt x="2245664" y="4551908"/>
                  </a:lnTo>
                  <a:lnTo>
                    <a:pt x="2235111" y="4554029"/>
                  </a:lnTo>
                  <a:lnTo>
                    <a:pt x="2226526" y="4559808"/>
                  </a:lnTo>
                  <a:lnTo>
                    <a:pt x="2220747" y="4568393"/>
                  </a:lnTo>
                  <a:lnTo>
                    <a:pt x="2218626" y="4578896"/>
                  </a:lnTo>
                  <a:lnTo>
                    <a:pt x="2220747" y="4589399"/>
                  </a:lnTo>
                  <a:lnTo>
                    <a:pt x="2226526" y="4597971"/>
                  </a:lnTo>
                  <a:lnTo>
                    <a:pt x="2235111" y="4603762"/>
                  </a:lnTo>
                  <a:lnTo>
                    <a:pt x="2245614" y="4605883"/>
                  </a:lnTo>
                  <a:lnTo>
                    <a:pt x="2256167" y="4603762"/>
                  </a:lnTo>
                  <a:lnTo>
                    <a:pt x="2264753" y="4597971"/>
                  </a:lnTo>
                  <a:lnTo>
                    <a:pt x="2270531" y="4589399"/>
                  </a:lnTo>
                  <a:lnTo>
                    <a:pt x="2272652" y="4578896"/>
                  </a:lnTo>
                  <a:close/>
                </a:path>
                <a:path w="7353934" h="5142230">
                  <a:moveTo>
                    <a:pt x="2380653" y="4578896"/>
                  </a:moveTo>
                  <a:lnTo>
                    <a:pt x="2378532" y="4568393"/>
                  </a:lnTo>
                  <a:lnTo>
                    <a:pt x="2372753" y="4559808"/>
                  </a:lnTo>
                  <a:lnTo>
                    <a:pt x="2364168" y="4554029"/>
                  </a:lnTo>
                  <a:lnTo>
                    <a:pt x="2353665" y="4551908"/>
                  </a:lnTo>
                  <a:lnTo>
                    <a:pt x="2343112" y="4554029"/>
                  </a:lnTo>
                  <a:lnTo>
                    <a:pt x="2334526" y="4559808"/>
                  </a:lnTo>
                  <a:lnTo>
                    <a:pt x="2328748" y="4568393"/>
                  </a:lnTo>
                  <a:lnTo>
                    <a:pt x="2326627" y="4578896"/>
                  </a:lnTo>
                  <a:lnTo>
                    <a:pt x="2328748" y="4589399"/>
                  </a:lnTo>
                  <a:lnTo>
                    <a:pt x="2334526" y="4597971"/>
                  </a:lnTo>
                  <a:lnTo>
                    <a:pt x="2343112" y="4603762"/>
                  </a:lnTo>
                  <a:lnTo>
                    <a:pt x="2353614" y="4605883"/>
                  </a:lnTo>
                  <a:lnTo>
                    <a:pt x="2364168" y="4603762"/>
                  </a:lnTo>
                  <a:lnTo>
                    <a:pt x="2372753" y="4597971"/>
                  </a:lnTo>
                  <a:lnTo>
                    <a:pt x="2378532" y="4589399"/>
                  </a:lnTo>
                  <a:lnTo>
                    <a:pt x="2380653" y="4578896"/>
                  </a:lnTo>
                  <a:close/>
                </a:path>
                <a:path w="7353934" h="5142230">
                  <a:moveTo>
                    <a:pt x="2434628" y="5061267"/>
                  </a:moveTo>
                  <a:lnTo>
                    <a:pt x="2410917" y="5004016"/>
                  </a:lnTo>
                  <a:lnTo>
                    <a:pt x="2353665" y="4980305"/>
                  </a:lnTo>
                  <a:lnTo>
                    <a:pt x="2322157" y="4986667"/>
                  </a:lnTo>
                  <a:lnTo>
                    <a:pt x="2296414" y="5004016"/>
                  </a:lnTo>
                  <a:lnTo>
                    <a:pt x="2286800" y="5018290"/>
                  </a:lnTo>
                  <a:lnTo>
                    <a:pt x="2286800" y="5086134"/>
                  </a:lnTo>
                  <a:lnTo>
                    <a:pt x="2278215" y="5080355"/>
                  </a:lnTo>
                  <a:lnTo>
                    <a:pt x="2286800" y="5086134"/>
                  </a:lnTo>
                  <a:lnTo>
                    <a:pt x="2286800" y="5018290"/>
                  </a:lnTo>
                  <a:lnTo>
                    <a:pt x="2279065" y="5029759"/>
                  </a:lnTo>
                  <a:lnTo>
                    <a:pt x="2275852" y="5045710"/>
                  </a:lnTo>
                  <a:lnTo>
                    <a:pt x="2272436" y="5050764"/>
                  </a:lnTo>
                  <a:lnTo>
                    <a:pt x="2270315" y="5061267"/>
                  </a:lnTo>
                  <a:lnTo>
                    <a:pt x="2272436" y="5071770"/>
                  </a:lnTo>
                  <a:lnTo>
                    <a:pt x="2275852" y="5076837"/>
                  </a:lnTo>
                  <a:lnTo>
                    <a:pt x="2279065" y="5092789"/>
                  </a:lnTo>
                  <a:lnTo>
                    <a:pt x="2296414" y="5118519"/>
                  </a:lnTo>
                  <a:lnTo>
                    <a:pt x="2322157" y="5135867"/>
                  </a:lnTo>
                  <a:lnTo>
                    <a:pt x="2353665" y="5142230"/>
                  </a:lnTo>
                  <a:lnTo>
                    <a:pt x="2385187" y="5135867"/>
                  </a:lnTo>
                  <a:lnTo>
                    <a:pt x="2410917" y="5118519"/>
                  </a:lnTo>
                  <a:lnTo>
                    <a:pt x="2428265" y="5092789"/>
                  </a:lnTo>
                  <a:lnTo>
                    <a:pt x="2429179" y="5088255"/>
                  </a:lnTo>
                  <a:lnTo>
                    <a:pt x="2434628" y="5061267"/>
                  </a:lnTo>
                  <a:close/>
                </a:path>
                <a:path w="7353934" h="5142230">
                  <a:moveTo>
                    <a:pt x="4917694" y="4544339"/>
                  </a:moveTo>
                  <a:lnTo>
                    <a:pt x="4915573" y="4533836"/>
                  </a:lnTo>
                  <a:lnTo>
                    <a:pt x="4909794" y="4525251"/>
                  </a:lnTo>
                  <a:lnTo>
                    <a:pt x="4901209" y="4519473"/>
                  </a:lnTo>
                  <a:lnTo>
                    <a:pt x="4890655" y="4517352"/>
                  </a:lnTo>
                  <a:lnTo>
                    <a:pt x="4880153" y="4519473"/>
                  </a:lnTo>
                  <a:lnTo>
                    <a:pt x="4871567" y="4525251"/>
                  </a:lnTo>
                  <a:lnTo>
                    <a:pt x="4865789" y="4533836"/>
                  </a:lnTo>
                  <a:lnTo>
                    <a:pt x="4863668" y="4544339"/>
                  </a:lnTo>
                  <a:lnTo>
                    <a:pt x="4865789" y="4554842"/>
                  </a:lnTo>
                  <a:lnTo>
                    <a:pt x="4871567" y="4563427"/>
                  </a:lnTo>
                  <a:lnTo>
                    <a:pt x="4880153" y="4569206"/>
                  </a:lnTo>
                  <a:lnTo>
                    <a:pt x="4890706" y="4571327"/>
                  </a:lnTo>
                  <a:lnTo>
                    <a:pt x="4901209" y="4569206"/>
                  </a:lnTo>
                  <a:lnTo>
                    <a:pt x="4909794" y="4563427"/>
                  </a:lnTo>
                  <a:lnTo>
                    <a:pt x="4915573" y="4554842"/>
                  </a:lnTo>
                  <a:lnTo>
                    <a:pt x="4917694" y="4544339"/>
                  </a:lnTo>
                  <a:close/>
                </a:path>
                <a:path w="7353934" h="5142230">
                  <a:moveTo>
                    <a:pt x="4971618" y="4056380"/>
                  </a:moveTo>
                  <a:lnTo>
                    <a:pt x="4947907" y="3999128"/>
                  </a:lnTo>
                  <a:lnTo>
                    <a:pt x="4890655" y="3975417"/>
                  </a:lnTo>
                  <a:lnTo>
                    <a:pt x="4859134" y="3981780"/>
                  </a:lnTo>
                  <a:lnTo>
                    <a:pt x="4833404" y="3999128"/>
                  </a:lnTo>
                  <a:lnTo>
                    <a:pt x="4816056" y="4024871"/>
                  </a:lnTo>
                  <a:lnTo>
                    <a:pt x="4809693" y="4056380"/>
                  </a:lnTo>
                  <a:lnTo>
                    <a:pt x="4816056" y="4087901"/>
                  </a:lnTo>
                  <a:lnTo>
                    <a:pt x="4833404" y="4113631"/>
                  </a:lnTo>
                  <a:lnTo>
                    <a:pt x="4859134" y="4130979"/>
                  </a:lnTo>
                  <a:lnTo>
                    <a:pt x="4890655" y="4137342"/>
                  </a:lnTo>
                  <a:lnTo>
                    <a:pt x="4922164" y="4130979"/>
                  </a:lnTo>
                  <a:lnTo>
                    <a:pt x="4947907" y="4113631"/>
                  </a:lnTo>
                  <a:lnTo>
                    <a:pt x="4965255" y="4087901"/>
                  </a:lnTo>
                  <a:lnTo>
                    <a:pt x="4966170" y="4083367"/>
                  </a:lnTo>
                  <a:lnTo>
                    <a:pt x="4971618" y="4056380"/>
                  </a:lnTo>
                  <a:close/>
                </a:path>
                <a:path w="7353934" h="5142230">
                  <a:moveTo>
                    <a:pt x="5025695" y="4544339"/>
                  </a:moveTo>
                  <a:lnTo>
                    <a:pt x="5023574" y="4533836"/>
                  </a:lnTo>
                  <a:lnTo>
                    <a:pt x="5017795" y="4525251"/>
                  </a:lnTo>
                  <a:lnTo>
                    <a:pt x="5009210" y="4519473"/>
                  </a:lnTo>
                  <a:lnTo>
                    <a:pt x="4998656" y="4517352"/>
                  </a:lnTo>
                  <a:lnTo>
                    <a:pt x="4988153" y="4519473"/>
                  </a:lnTo>
                  <a:lnTo>
                    <a:pt x="4979568" y="4525251"/>
                  </a:lnTo>
                  <a:lnTo>
                    <a:pt x="4973790" y="4533836"/>
                  </a:lnTo>
                  <a:lnTo>
                    <a:pt x="4971669" y="4544339"/>
                  </a:lnTo>
                  <a:lnTo>
                    <a:pt x="4973790" y="4554842"/>
                  </a:lnTo>
                  <a:lnTo>
                    <a:pt x="4979568" y="4563427"/>
                  </a:lnTo>
                  <a:lnTo>
                    <a:pt x="4988153" y="4569206"/>
                  </a:lnTo>
                  <a:lnTo>
                    <a:pt x="4998707" y="4571327"/>
                  </a:lnTo>
                  <a:lnTo>
                    <a:pt x="5009210" y="4569206"/>
                  </a:lnTo>
                  <a:lnTo>
                    <a:pt x="5017795" y="4563427"/>
                  </a:lnTo>
                  <a:lnTo>
                    <a:pt x="5023574" y="4554842"/>
                  </a:lnTo>
                  <a:lnTo>
                    <a:pt x="5025695" y="4544339"/>
                  </a:lnTo>
                  <a:close/>
                </a:path>
                <a:path w="7353934" h="5142230">
                  <a:moveTo>
                    <a:pt x="5031829" y="4056380"/>
                  </a:moveTo>
                  <a:lnTo>
                    <a:pt x="5029708" y="4045877"/>
                  </a:lnTo>
                  <a:lnTo>
                    <a:pt x="5023929" y="4037304"/>
                  </a:lnTo>
                  <a:lnTo>
                    <a:pt x="5015344" y="4031513"/>
                  </a:lnTo>
                  <a:lnTo>
                    <a:pt x="5004841" y="4029392"/>
                  </a:lnTo>
                  <a:lnTo>
                    <a:pt x="4994287" y="4031513"/>
                  </a:lnTo>
                  <a:lnTo>
                    <a:pt x="4985702" y="4037304"/>
                  </a:lnTo>
                  <a:lnTo>
                    <a:pt x="4979924" y="4045877"/>
                  </a:lnTo>
                  <a:lnTo>
                    <a:pt x="4977803" y="4056380"/>
                  </a:lnTo>
                  <a:lnTo>
                    <a:pt x="4979924" y="4066883"/>
                  </a:lnTo>
                  <a:lnTo>
                    <a:pt x="4985702" y="4075468"/>
                  </a:lnTo>
                  <a:lnTo>
                    <a:pt x="4994287" y="4081246"/>
                  </a:lnTo>
                  <a:lnTo>
                    <a:pt x="5004790" y="4083367"/>
                  </a:lnTo>
                  <a:lnTo>
                    <a:pt x="5015344" y="4081246"/>
                  </a:lnTo>
                  <a:lnTo>
                    <a:pt x="5023929" y="4075468"/>
                  </a:lnTo>
                  <a:lnTo>
                    <a:pt x="5029708" y="4066883"/>
                  </a:lnTo>
                  <a:lnTo>
                    <a:pt x="5031829" y="4056380"/>
                  </a:lnTo>
                  <a:close/>
                </a:path>
                <a:path w="7353934" h="5142230">
                  <a:moveTo>
                    <a:pt x="5133708" y="4544339"/>
                  </a:moveTo>
                  <a:lnTo>
                    <a:pt x="5131587" y="4533836"/>
                  </a:lnTo>
                  <a:lnTo>
                    <a:pt x="5125796" y="4525251"/>
                  </a:lnTo>
                  <a:lnTo>
                    <a:pt x="5117223" y="4519473"/>
                  </a:lnTo>
                  <a:lnTo>
                    <a:pt x="5106657" y="4517352"/>
                  </a:lnTo>
                  <a:lnTo>
                    <a:pt x="5096154" y="4519473"/>
                  </a:lnTo>
                  <a:lnTo>
                    <a:pt x="5087582" y="4525251"/>
                  </a:lnTo>
                  <a:lnTo>
                    <a:pt x="5081790" y="4533836"/>
                  </a:lnTo>
                  <a:lnTo>
                    <a:pt x="5079670" y="4544339"/>
                  </a:lnTo>
                  <a:lnTo>
                    <a:pt x="5081790" y="4554842"/>
                  </a:lnTo>
                  <a:lnTo>
                    <a:pt x="5087582" y="4563427"/>
                  </a:lnTo>
                  <a:lnTo>
                    <a:pt x="5096154" y="4569206"/>
                  </a:lnTo>
                  <a:lnTo>
                    <a:pt x="5106721" y="4571327"/>
                  </a:lnTo>
                  <a:lnTo>
                    <a:pt x="5117223" y="4569206"/>
                  </a:lnTo>
                  <a:lnTo>
                    <a:pt x="5125796" y="4563427"/>
                  </a:lnTo>
                  <a:lnTo>
                    <a:pt x="5131587" y="4554842"/>
                  </a:lnTo>
                  <a:lnTo>
                    <a:pt x="5133708" y="4544339"/>
                  </a:lnTo>
                  <a:close/>
                </a:path>
                <a:path w="7353934" h="5142230">
                  <a:moveTo>
                    <a:pt x="5139829" y="4056380"/>
                  </a:moveTo>
                  <a:lnTo>
                    <a:pt x="5137709" y="4045877"/>
                  </a:lnTo>
                  <a:lnTo>
                    <a:pt x="5131930" y="4037304"/>
                  </a:lnTo>
                  <a:lnTo>
                    <a:pt x="5123358" y="4031513"/>
                  </a:lnTo>
                  <a:lnTo>
                    <a:pt x="5112842" y="4029392"/>
                  </a:lnTo>
                  <a:lnTo>
                    <a:pt x="5102288" y="4031513"/>
                  </a:lnTo>
                  <a:lnTo>
                    <a:pt x="5093716" y="4037304"/>
                  </a:lnTo>
                  <a:lnTo>
                    <a:pt x="5087925" y="4045877"/>
                  </a:lnTo>
                  <a:lnTo>
                    <a:pt x="5085804" y="4056380"/>
                  </a:lnTo>
                  <a:lnTo>
                    <a:pt x="5087925" y="4066883"/>
                  </a:lnTo>
                  <a:lnTo>
                    <a:pt x="5093716" y="4075468"/>
                  </a:lnTo>
                  <a:lnTo>
                    <a:pt x="5102288" y="4081246"/>
                  </a:lnTo>
                  <a:lnTo>
                    <a:pt x="5112791" y="4083367"/>
                  </a:lnTo>
                  <a:lnTo>
                    <a:pt x="5123358" y="4081246"/>
                  </a:lnTo>
                  <a:lnTo>
                    <a:pt x="5131930" y="4075468"/>
                  </a:lnTo>
                  <a:lnTo>
                    <a:pt x="5137709" y="4066883"/>
                  </a:lnTo>
                  <a:lnTo>
                    <a:pt x="5139829" y="4056380"/>
                  </a:lnTo>
                  <a:close/>
                </a:path>
                <a:path w="7353934" h="5142230">
                  <a:moveTo>
                    <a:pt x="5241709" y="4544339"/>
                  </a:moveTo>
                  <a:lnTo>
                    <a:pt x="5239588" y="4533836"/>
                  </a:lnTo>
                  <a:lnTo>
                    <a:pt x="5233797" y="4525251"/>
                  </a:lnTo>
                  <a:lnTo>
                    <a:pt x="5225224" y="4519473"/>
                  </a:lnTo>
                  <a:lnTo>
                    <a:pt x="5214671" y="4517352"/>
                  </a:lnTo>
                  <a:lnTo>
                    <a:pt x="5204155" y="4519473"/>
                  </a:lnTo>
                  <a:lnTo>
                    <a:pt x="5195582" y="4525251"/>
                  </a:lnTo>
                  <a:lnTo>
                    <a:pt x="5189804" y="4533836"/>
                  </a:lnTo>
                  <a:lnTo>
                    <a:pt x="5187683" y="4544339"/>
                  </a:lnTo>
                  <a:lnTo>
                    <a:pt x="5189804" y="4554842"/>
                  </a:lnTo>
                  <a:lnTo>
                    <a:pt x="5195582" y="4563427"/>
                  </a:lnTo>
                  <a:lnTo>
                    <a:pt x="5204155" y="4569206"/>
                  </a:lnTo>
                  <a:lnTo>
                    <a:pt x="5214721" y="4571327"/>
                  </a:lnTo>
                  <a:lnTo>
                    <a:pt x="5225224" y="4569206"/>
                  </a:lnTo>
                  <a:lnTo>
                    <a:pt x="5233797" y="4563427"/>
                  </a:lnTo>
                  <a:lnTo>
                    <a:pt x="5239588" y="4554842"/>
                  </a:lnTo>
                  <a:lnTo>
                    <a:pt x="5241709" y="4544339"/>
                  </a:lnTo>
                  <a:close/>
                </a:path>
                <a:path w="7353934" h="5142230">
                  <a:moveTo>
                    <a:pt x="5247843" y="4056380"/>
                  </a:moveTo>
                  <a:lnTo>
                    <a:pt x="5245722" y="4045877"/>
                  </a:lnTo>
                  <a:lnTo>
                    <a:pt x="5239931" y="4037304"/>
                  </a:lnTo>
                  <a:lnTo>
                    <a:pt x="5231358" y="4031513"/>
                  </a:lnTo>
                  <a:lnTo>
                    <a:pt x="5220855" y="4029392"/>
                  </a:lnTo>
                  <a:lnTo>
                    <a:pt x="5210289" y="4031513"/>
                  </a:lnTo>
                  <a:lnTo>
                    <a:pt x="5201717" y="4037304"/>
                  </a:lnTo>
                  <a:lnTo>
                    <a:pt x="5195925" y="4045877"/>
                  </a:lnTo>
                  <a:lnTo>
                    <a:pt x="5193804" y="4056380"/>
                  </a:lnTo>
                  <a:lnTo>
                    <a:pt x="5195925" y="4066883"/>
                  </a:lnTo>
                  <a:lnTo>
                    <a:pt x="5201717" y="4075468"/>
                  </a:lnTo>
                  <a:lnTo>
                    <a:pt x="5210289" y="4081246"/>
                  </a:lnTo>
                  <a:lnTo>
                    <a:pt x="5220792" y="4083367"/>
                  </a:lnTo>
                  <a:lnTo>
                    <a:pt x="5231358" y="4081246"/>
                  </a:lnTo>
                  <a:lnTo>
                    <a:pt x="5239931" y="4075468"/>
                  </a:lnTo>
                  <a:lnTo>
                    <a:pt x="5245722" y="4066883"/>
                  </a:lnTo>
                  <a:lnTo>
                    <a:pt x="5247843" y="4056380"/>
                  </a:lnTo>
                  <a:close/>
                </a:path>
                <a:path w="7353934" h="5142230">
                  <a:moveTo>
                    <a:pt x="5349710" y="4544339"/>
                  </a:moveTo>
                  <a:lnTo>
                    <a:pt x="5347589" y="4533836"/>
                  </a:lnTo>
                  <a:lnTo>
                    <a:pt x="5341810" y="4525251"/>
                  </a:lnTo>
                  <a:lnTo>
                    <a:pt x="5333225" y="4519473"/>
                  </a:lnTo>
                  <a:lnTo>
                    <a:pt x="5322671" y="4517352"/>
                  </a:lnTo>
                  <a:lnTo>
                    <a:pt x="5312168" y="4519473"/>
                  </a:lnTo>
                  <a:lnTo>
                    <a:pt x="5303583" y="4525251"/>
                  </a:lnTo>
                  <a:lnTo>
                    <a:pt x="5297805" y="4533836"/>
                  </a:lnTo>
                  <a:lnTo>
                    <a:pt x="5295684" y="4544339"/>
                  </a:lnTo>
                  <a:lnTo>
                    <a:pt x="5297805" y="4554842"/>
                  </a:lnTo>
                  <a:lnTo>
                    <a:pt x="5303583" y="4563427"/>
                  </a:lnTo>
                  <a:lnTo>
                    <a:pt x="5312168" y="4569206"/>
                  </a:lnTo>
                  <a:lnTo>
                    <a:pt x="5322722" y="4571327"/>
                  </a:lnTo>
                  <a:lnTo>
                    <a:pt x="5333225" y="4569206"/>
                  </a:lnTo>
                  <a:lnTo>
                    <a:pt x="5341810" y="4563427"/>
                  </a:lnTo>
                  <a:lnTo>
                    <a:pt x="5347589" y="4554842"/>
                  </a:lnTo>
                  <a:lnTo>
                    <a:pt x="5349710" y="4544339"/>
                  </a:lnTo>
                  <a:close/>
                </a:path>
                <a:path w="7353934" h="5142230">
                  <a:moveTo>
                    <a:pt x="5355844" y="4056380"/>
                  </a:moveTo>
                  <a:lnTo>
                    <a:pt x="5353723" y="4045877"/>
                  </a:lnTo>
                  <a:lnTo>
                    <a:pt x="5347944" y="4037304"/>
                  </a:lnTo>
                  <a:lnTo>
                    <a:pt x="5339359" y="4031513"/>
                  </a:lnTo>
                  <a:lnTo>
                    <a:pt x="5328856" y="4029392"/>
                  </a:lnTo>
                  <a:lnTo>
                    <a:pt x="5318303" y="4031513"/>
                  </a:lnTo>
                  <a:lnTo>
                    <a:pt x="5309717" y="4037304"/>
                  </a:lnTo>
                  <a:lnTo>
                    <a:pt x="5303939" y="4045877"/>
                  </a:lnTo>
                  <a:lnTo>
                    <a:pt x="5301818" y="4056380"/>
                  </a:lnTo>
                  <a:lnTo>
                    <a:pt x="5303939" y="4066883"/>
                  </a:lnTo>
                  <a:lnTo>
                    <a:pt x="5309717" y="4075468"/>
                  </a:lnTo>
                  <a:lnTo>
                    <a:pt x="5318303" y="4081246"/>
                  </a:lnTo>
                  <a:lnTo>
                    <a:pt x="5328805" y="4083367"/>
                  </a:lnTo>
                  <a:lnTo>
                    <a:pt x="5339359" y="4081246"/>
                  </a:lnTo>
                  <a:lnTo>
                    <a:pt x="5347944" y="4075468"/>
                  </a:lnTo>
                  <a:lnTo>
                    <a:pt x="5353723" y="4066883"/>
                  </a:lnTo>
                  <a:lnTo>
                    <a:pt x="5355844" y="4056380"/>
                  </a:lnTo>
                  <a:close/>
                </a:path>
                <a:path w="7353934" h="5142230">
                  <a:moveTo>
                    <a:pt x="5457710" y="4544339"/>
                  </a:moveTo>
                  <a:lnTo>
                    <a:pt x="5455590" y="4533836"/>
                  </a:lnTo>
                  <a:lnTo>
                    <a:pt x="5449811" y="4525251"/>
                  </a:lnTo>
                  <a:lnTo>
                    <a:pt x="5441226" y="4519473"/>
                  </a:lnTo>
                  <a:lnTo>
                    <a:pt x="5430672" y="4517352"/>
                  </a:lnTo>
                  <a:lnTo>
                    <a:pt x="5420169" y="4519473"/>
                  </a:lnTo>
                  <a:lnTo>
                    <a:pt x="5411597" y="4525251"/>
                  </a:lnTo>
                  <a:lnTo>
                    <a:pt x="5405806" y="4533836"/>
                  </a:lnTo>
                  <a:lnTo>
                    <a:pt x="5403685" y="4544339"/>
                  </a:lnTo>
                  <a:lnTo>
                    <a:pt x="5405806" y="4554842"/>
                  </a:lnTo>
                  <a:lnTo>
                    <a:pt x="5411597" y="4563427"/>
                  </a:lnTo>
                  <a:lnTo>
                    <a:pt x="5420169" y="4569206"/>
                  </a:lnTo>
                  <a:lnTo>
                    <a:pt x="5430723" y="4571327"/>
                  </a:lnTo>
                  <a:lnTo>
                    <a:pt x="5441226" y="4569206"/>
                  </a:lnTo>
                  <a:lnTo>
                    <a:pt x="5449811" y="4563427"/>
                  </a:lnTo>
                  <a:lnTo>
                    <a:pt x="5455590" y="4554842"/>
                  </a:lnTo>
                  <a:lnTo>
                    <a:pt x="5457710" y="4544339"/>
                  </a:lnTo>
                  <a:close/>
                </a:path>
                <a:path w="7353934" h="5142230">
                  <a:moveTo>
                    <a:pt x="5463845" y="4056380"/>
                  </a:moveTo>
                  <a:lnTo>
                    <a:pt x="5461724" y="4045877"/>
                  </a:lnTo>
                  <a:lnTo>
                    <a:pt x="5455945" y="4037304"/>
                  </a:lnTo>
                  <a:lnTo>
                    <a:pt x="5447360" y="4031513"/>
                  </a:lnTo>
                  <a:lnTo>
                    <a:pt x="5436857" y="4029392"/>
                  </a:lnTo>
                  <a:lnTo>
                    <a:pt x="5426303" y="4031513"/>
                  </a:lnTo>
                  <a:lnTo>
                    <a:pt x="5417718" y="4037304"/>
                  </a:lnTo>
                  <a:lnTo>
                    <a:pt x="5411940" y="4045877"/>
                  </a:lnTo>
                  <a:lnTo>
                    <a:pt x="5409819" y="4056380"/>
                  </a:lnTo>
                  <a:lnTo>
                    <a:pt x="5411940" y="4066883"/>
                  </a:lnTo>
                  <a:lnTo>
                    <a:pt x="5417718" y="4075468"/>
                  </a:lnTo>
                  <a:lnTo>
                    <a:pt x="5426303" y="4081246"/>
                  </a:lnTo>
                  <a:lnTo>
                    <a:pt x="5436806" y="4083367"/>
                  </a:lnTo>
                  <a:lnTo>
                    <a:pt x="5447360" y="4081246"/>
                  </a:lnTo>
                  <a:lnTo>
                    <a:pt x="5455945" y="4075468"/>
                  </a:lnTo>
                  <a:lnTo>
                    <a:pt x="5461724" y="4066883"/>
                  </a:lnTo>
                  <a:lnTo>
                    <a:pt x="5463845" y="4056380"/>
                  </a:lnTo>
                  <a:close/>
                </a:path>
                <a:path w="7353934" h="5142230">
                  <a:moveTo>
                    <a:pt x="5565724" y="4544339"/>
                  </a:moveTo>
                  <a:lnTo>
                    <a:pt x="5563603" y="4533836"/>
                  </a:lnTo>
                  <a:lnTo>
                    <a:pt x="5557812" y="4525251"/>
                  </a:lnTo>
                  <a:lnTo>
                    <a:pt x="5549239" y="4519473"/>
                  </a:lnTo>
                  <a:lnTo>
                    <a:pt x="5538673" y="4517352"/>
                  </a:lnTo>
                  <a:lnTo>
                    <a:pt x="5528170" y="4519473"/>
                  </a:lnTo>
                  <a:lnTo>
                    <a:pt x="5519598" y="4525251"/>
                  </a:lnTo>
                  <a:lnTo>
                    <a:pt x="5513806" y="4533836"/>
                  </a:lnTo>
                  <a:lnTo>
                    <a:pt x="5511685" y="4544339"/>
                  </a:lnTo>
                  <a:lnTo>
                    <a:pt x="5513806" y="4554842"/>
                  </a:lnTo>
                  <a:lnTo>
                    <a:pt x="5519598" y="4563427"/>
                  </a:lnTo>
                  <a:lnTo>
                    <a:pt x="5528170" y="4569206"/>
                  </a:lnTo>
                  <a:lnTo>
                    <a:pt x="5538736" y="4571327"/>
                  </a:lnTo>
                  <a:lnTo>
                    <a:pt x="5549239" y="4569206"/>
                  </a:lnTo>
                  <a:lnTo>
                    <a:pt x="5557812" y="4563427"/>
                  </a:lnTo>
                  <a:lnTo>
                    <a:pt x="5563603" y="4554842"/>
                  </a:lnTo>
                  <a:lnTo>
                    <a:pt x="5565724" y="4544339"/>
                  </a:lnTo>
                  <a:close/>
                </a:path>
                <a:path w="7353934" h="5142230">
                  <a:moveTo>
                    <a:pt x="5571845" y="4056380"/>
                  </a:moveTo>
                  <a:lnTo>
                    <a:pt x="5569724" y="4045877"/>
                  </a:lnTo>
                  <a:lnTo>
                    <a:pt x="5563946" y="4037304"/>
                  </a:lnTo>
                  <a:lnTo>
                    <a:pt x="5555373" y="4031513"/>
                  </a:lnTo>
                  <a:lnTo>
                    <a:pt x="5544858" y="4029392"/>
                  </a:lnTo>
                  <a:lnTo>
                    <a:pt x="5534304" y="4031513"/>
                  </a:lnTo>
                  <a:lnTo>
                    <a:pt x="5525732" y="4037304"/>
                  </a:lnTo>
                  <a:lnTo>
                    <a:pt x="5519940" y="4045877"/>
                  </a:lnTo>
                  <a:lnTo>
                    <a:pt x="5517820" y="4056380"/>
                  </a:lnTo>
                  <a:lnTo>
                    <a:pt x="5519940" y="4066883"/>
                  </a:lnTo>
                  <a:lnTo>
                    <a:pt x="5525732" y="4075468"/>
                  </a:lnTo>
                  <a:lnTo>
                    <a:pt x="5534304" y="4081246"/>
                  </a:lnTo>
                  <a:lnTo>
                    <a:pt x="5544807" y="4083367"/>
                  </a:lnTo>
                  <a:lnTo>
                    <a:pt x="5555373" y="4081246"/>
                  </a:lnTo>
                  <a:lnTo>
                    <a:pt x="5563946" y="4075468"/>
                  </a:lnTo>
                  <a:lnTo>
                    <a:pt x="5569724" y="4066883"/>
                  </a:lnTo>
                  <a:lnTo>
                    <a:pt x="5571845" y="4056380"/>
                  </a:lnTo>
                  <a:close/>
                </a:path>
                <a:path w="7353934" h="5142230">
                  <a:moveTo>
                    <a:pt x="5673725" y="4544339"/>
                  </a:moveTo>
                  <a:lnTo>
                    <a:pt x="5671604" y="4533836"/>
                  </a:lnTo>
                  <a:lnTo>
                    <a:pt x="5665813" y="4525251"/>
                  </a:lnTo>
                  <a:lnTo>
                    <a:pt x="5657240" y="4519473"/>
                  </a:lnTo>
                  <a:lnTo>
                    <a:pt x="5646686" y="4517352"/>
                  </a:lnTo>
                  <a:lnTo>
                    <a:pt x="5636171" y="4519473"/>
                  </a:lnTo>
                  <a:lnTo>
                    <a:pt x="5627598" y="4525251"/>
                  </a:lnTo>
                  <a:lnTo>
                    <a:pt x="5621820" y="4533836"/>
                  </a:lnTo>
                  <a:lnTo>
                    <a:pt x="5619699" y="4544339"/>
                  </a:lnTo>
                  <a:lnTo>
                    <a:pt x="5621820" y="4554842"/>
                  </a:lnTo>
                  <a:lnTo>
                    <a:pt x="5627598" y="4563427"/>
                  </a:lnTo>
                  <a:lnTo>
                    <a:pt x="5636184" y="4569206"/>
                  </a:lnTo>
                  <a:lnTo>
                    <a:pt x="5646737" y="4571327"/>
                  </a:lnTo>
                  <a:lnTo>
                    <a:pt x="5657240" y="4569206"/>
                  </a:lnTo>
                  <a:lnTo>
                    <a:pt x="5665813" y="4563427"/>
                  </a:lnTo>
                  <a:lnTo>
                    <a:pt x="5671604" y="4554842"/>
                  </a:lnTo>
                  <a:lnTo>
                    <a:pt x="5673725" y="4544339"/>
                  </a:lnTo>
                  <a:close/>
                </a:path>
                <a:path w="7353934" h="5142230">
                  <a:moveTo>
                    <a:pt x="5679859" y="4056380"/>
                  </a:moveTo>
                  <a:lnTo>
                    <a:pt x="5677738" y="4045877"/>
                  </a:lnTo>
                  <a:lnTo>
                    <a:pt x="5671947" y="4037304"/>
                  </a:lnTo>
                  <a:lnTo>
                    <a:pt x="5663374" y="4031513"/>
                  </a:lnTo>
                  <a:lnTo>
                    <a:pt x="5652871" y="4029392"/>
                  </a:lnTo>
                  <a:lnTo>
                    <a:pt x="5642305" y="4031513"/>
                  </a:lnTo>
                  <a:lnTo>
                    <a:pt x="5633732" y="4037304"/>
                  </a:lnTo>
                  <a:lnTo>
                    <a:pt x="5627941" y="4045877"/>
                  </a:lnTo>
                  <a:lnTo>
                    <a:pt x="5625820" y="4056380"/>
                  </a:lnTo>
                  <a:lnTo>
                    <a:pt x="5627941" y="4066883"/>
                  </a:lnTo>
                  <a:lnTo>
                    <a:pt x="5633732" y="4075468"/>
                  </a:lnTo>
                  <a:lnTo>
                    <a:pt x="5642305" y="4081246"/>
                  </a:lnTo>
                  <a:lnTo>
                    <a:pt x="5652808" y="4083367"/>
                  </a:lnTo>
                  <a:lnTo>
                    <a:pt x="5663374" y="4081246"/>
                  </a:lnTo>
                  <a:lnTo>
                    <a:pt x="5671947" y="4075468"/>
                  </a:lnTo>
                  <a:lnTo>
                    <a:pt x="5677738" y="4066883"/>
                  </a:lnTo>
                  <a:lnTo>
                    <a:pt x="5679859" y="4056380"/>
                  </a:lnTo>
                  <a:close/>
                </a:path>
                <a:path w="7353934" h="5142230">
                  <a:moveTo>
                    <a:pt x="5781726" y="4544339"/>
                  </a:moveTo>
                  <a:lnTo>
                    <a:pt x="5779605" y="4533836"/>
                  </a:lnTo>
                  <a:lnTo>
                    <a:pt x="5773826" y="4525251"/>
                  </a:lnTo>
                  <a:lnTo>
                    <a:pt x="5765241" y="4519473"/>
                  </a:lnTo>
                  <a:lnTo>
                    <a:pt x="5754687" y="4517352"/>
                  </a:lnTo>
                  <a:lnTo>
                    <a:pt x="5744184" y="4519473"/>
                  </a:lnTo>
                  <a:lnTo>
                    <a:pt x="5735599" y="4525251"/>
                  </a:lnTo>
                  <a:lnTo>
                    <a:pt x="5729821" y="4533836"/>
                  </a:lnTo>
                  <a:lnTo>
                    <a:pt x="5727700" y="4544339"/>
                  </a:lnTo>
                  <a:lnTo>
                    <a:pt x="5729821" y="4554842"/>
                  </a:lnTo>
                  <a:lnTo>
                    <a:pt x="5735599" y="4563427"/>
                  </a:lnTo>
                  <a:lnTo>
                    <a:pt x="5744184" y="4569206"/>
                  </a:lnTo>
                  <a:lnTo>
                    <a:pt x="5754738" y="4571327"/>
                  </a:lnTo>
                  <a:lnTo>
                    <a:pt x="5765241" y="4569206"/>
                  </a:lnTo>
                  <a:lnTo>
                    <a:pt x="5773826" y="4563427"/>
                  </a:lnTo>
                  <a:lnTo>
                    <a:pt x="5779605" y="4554842"/>
                  </a:lnTo>
                  <a:lnTo>
                    <a:pt x="5781726" y="4544339"/>
                  </a:lnTo>
                  <a:close/>
                </a:path>
                <a:path w="7353934" h="5142230">
                  <a:moveTo>
                    <a:pt x="5787860" y="4056380"/>
                  </a:moveTo>
                  <a:lnTo>
                    <a:pt x="5785739" y="4045877"/>
                  </a:lnTo>
                  <a:lnTo>
                    <a:pt x="5779960" y="4037304"/>
                  </a:lnTo>
                  <a:lnTo>
                    <a:pt x="5771375" y="4031513"/>
                  </a:lnTo>
                  <a:lnTo>
                    <a:pt x="5760872" y="4029392"/>
                  </a:lnTo>
                  <a:lnTo>
                    <a:pt x="5750318" y="4031513"/>
                  </a:lnTo>
                  <a:lnTo>
                    <a:pt x="5741733" y="4037304"/>
                  </a:lnTo>
                  <a:lnTo>
                    <a:pt x="5735955" y="4045877"/>
                  </a:lnTo>
                  <a:lnTo>
                    <a:pt x="5733834" y="4056380"/>
                  </a:lnTo>
                  <a:lnTo>
                    <a:pt x="5735955" y="4066883"/>
                  </a:lnTo>
                  <a:lnTo>
                    <a:pt x="5741733" y="4075468"/>
                  </a:lnTo>
                  <a:lnTo>
                    <a:pt x="5750318" y="4081246"/>
                  </a:lnTo>
                  <a:lnTo>
                    <a:pt x="5760821" y="4083367"/>
                  </a:lnTo>
                  <a:lnTo>
                    <a:pt x="5771375" y="4081246"/>
                  </a:lnTo>
                  <a:lnTo>
                    <a:pt x="5779960" y="4075468"/>
                  </a:lnTo>
                  <a:lnTo>
                    <a:pt x="5785739" y="4066883"/>
                  </a:lnTo>
                  <a:lnTo>
                    <a:pt x="5787860" y="4056380"/>
                  </a:lnTo>
                  <a:close/>
                </a:path>
                <a:path w="7353934" h="5142230">
                  <a:moveTo>
                    <a:pt x="5889726" y="4544339"/>
                  </a:moveTo>
                  <a:lnTo>
                    <a:pt x="5887605" y="4533836"/>
                  </a:lnTo>
                  <a:lnTo>
                    <a:pt x="5881827" y="4525251"/>
                  </a:lnTo>
                  <a:lnTo>
                    <a:pt x="5873242" y="4519473"/>
                  </a:lnTo>
                  <a:lnTo>
                    <a:pt x="5862688" y="4517352"/>
                  </a:lnTo>
                  <a:lnTo>
                    <a:pt x="5852185" y="4519473"/>
                  </a:lnTo>
                  <a:lnTo>
                    <a:pt x="5843600" y="4525251"/>
                  </a:lnTo>
                  <a:lnTo>
                    <a:pt x="5837821" y="4533836"/>
                  </a:lnTo>
                  <a:lnTo>
                    <a:pt x="5835701" y="4544339"/>
                  </a:lnTo>
                  <a:lnTo>
                    <a:pt x="5837821" y="4554842"/>
                  </a:lnTo>
                  <a:lnTo>
                    <a:pt x="5843600" y="4563427"/>
                  </a:lnTo>
                  <a:lnTo>
                    <a:pt x="5852185" y="4569206"/>
                  </a:lnTo>
                  <a:lnTo>
                    <a:pt x="5862739" y="4571327"/>
                  </a:lnTo>
                  <a:lnTo>
                    <a:pt x="5873242" y="4569206"/>
                  </a:lnTo>
                  <a:lnTo>
                    <a:pt x="5881827" y="4563427"/>
                  </a:lnTo>
                  <a:lnTo>
                    <a:pt x="5887605" y="4554842"/>
                  </a:lnTo>
                  <a:lnTo>
                    <a:pt x="5889726" y="4544339"/>
                  </a:lnTo>
                  <a:close/>
                </a:path>
                <a:path w="7353934" h="5142230">
                  <a:moveTo>
                    <a:pt x="5895860" y="4056380"/>
                  </a:moveTo>
                  <a:lnTo>
                    <a:pt x="5893740" y="4045877"/>
                  </a:lnTo>
                  <a:lnTo>
                    <a:pt x="5887961" y="4037304"/>
                  </a:lnTo>
                  <a:lnTo>
                    <a:pt x="5879376" y="4031513"/>
                  </a:lnTo>
                  <a:lnTo>
                    <a:pt x="5868873" y="4029392"/>
                  </a:lnTo>
                  <a:lnTo>
                    <a:pt x="5858319" y="4031513"/>
                  </a:lnTo>
                  <a:lnTo>
                    <a:pt x="5849734" y="4037304"/>
                  </a:lnTo>
                  <a:lnTo>
                    <a:pt x="5843956" y="4045877"/>
                  </a:lnTo>
                  <a:lnTo>
                    <a:pt x="5841835" y="4056380"/>
                  </a:lnTo>
                  <a:lnTo>
                    <a:pt x="5843956" y="4066883"/>
                  </a:lnTo>
                  <a:lnTo>
                    <a:pt x="5849734" y="4075468"/>
                  </a:lnTo>
                  <a:lnTo>
                    <a:pt x="5858319" y="4081246"/>
                  </a:lnTo>
                  <a:lnTo>
                    <a:pt x="5868822" y="4083367"/>
                  </a:lnTo>
                  <a:lnTo>
                    <a:pt x="5879376" y="4081246"/>
                  </a:lnTo>
                  <a:lnTo>
                    <a:pt x="5887961" y="4075468"/>
                  </a:lnTo>
                  <a:lnTo>
                    <a:pt x="5893740" y="4066883"/>
                  </a:lnTo>
                  <a:lnTo>
                    <a:pt x="5895860" y="4056380"/>
                  </a:lnTo>
                  <a:close/>
                </a:path>
                <a:path w="7353934" h="5142230">
                  <a:moveTo>
                    <a:pt x="5997740" y="4544339"/>
                  </a:moveTo>
                  <a:lnTo>
                    <a:pt x="5995619" y="4533836"/>
                  </a:lnTo>
                  <a:lnTo>
                    <a:pt x="5989828" y="4525251"/>
                  </a:lnTo>
                  <a:lnTo>
                    <a:pt x="5981255" y="4519473"/>
                  </a:lnTo>
                  <a:lnTo>
                    <a:pt x="5970689" y="4517352"/>
                  </a:lnTo>
                  <a:lnTo>
                    <a:pt x="5960186" y="4519473"/>
                  </a:lnTo>
                  <a:lnTo>
                    <a:pt x="5951613" y="4525251"/>
                  </a:lnTo>
                  <a:lnTo>
                    <a:pt x="5945822" y="4533836"/>
                  </a:lnTo>
                  <a:lnTo>
                    <a:pt x="5943701" y="4544339"/>
                  </a:lnTo>
                  <a:lnTo>
                    <a:pt x="5945822" y="4554842"/>
                  </a:lnTo>
                  <a:lnTo>
                    <a:pt x="5951613" y="4563427"/>
                  </a:lnTo>
                  <a:lnTo>
                    <a:pt x="5960186" y="4569206"/>
                  </a:lnTo>
                  <a:lnTo>
                    <a:pt x="5970752" y="4571327"/>
                  </a:lnTo>
                  <a:lnTo>
                    <a:pt x="5981255" y="4569206"/>
                  </a:lnTo>
                  <a:lnTo>
                    <a:pt x="5989828" y="4563427"/>
                  </a:lnTo>
                  <a:lnTo>
                    <a:pt x="5995619" y="4554842"/>
                  </a:lnTo>
                  <a:lnTo>
                    <a:pt x="5997740" y="4544339"/>
                  </a:lnTo>
                  <a:close/>
                </a:path>
                <a:path w="7353934" h="5142230">
                  <a:moveTo>
                    <a:pt x="6003861" y="4056380"/>
                  </a:moveTo>
                  <a:lnTo>
                    <a:pt x="6001740" y="4045877"/>
                  </a:lnTo>
                  <a:lnTo>
                    <a:pt x="5995962" y="4037304"/>
                  </a:lnTo>
                  <a:lnTo>
                    <a:pt x="5987389" y="4031513"/>
                  </a:lnTo>
                  <a:lnTo>
                    <a:pt x="5976874" y="4029392"/>
                  </a:lnTo>
                  <a:lnTo>
                    <a:pt x="5966320" y="4031513"/>
                  </a:lnTo>
                  <a:lnTo>
                    <a:pt x="5957748" y="4037304"/>
                  </a:lnTo>
                  <a:lnTo>
                    <a:pt x="5951956" y="4045877"/>
                  </a:lnTo>
                  <a:lnTo>
                    <a:pt x="5949835" y="4056380"/>
                  </a:lnTo>
                  <a:lnTo>
                    <a:pt x="5951956" y="4066883"/>
                  </a:lnTo>
                  <a:lnTo>
                    <a:pt x="5957748" y="4075468"/>
                  </a:lnTo>
                  <a:lnTo>
                    <a:pt x="5966320" y="4081246"/>
                  </a:lnTo>
                  <a:lnTo>
                    <a:pt x="5976823" y="4083367"/>
                  </a:lnTo>
                  <a:lnTo>
                    <a:pt x="5987389" y="4081246"/>
                  </a:lnTo>
                  <a:lnTo>
                    <a:pt x="5995962" y="4075468"/>
                  </a:lnTo>
                  <a:lnTo>
                    <a:pt x="6001740" y="4066883"/>
                  </a:lnTo>
                  <a:lnTo>
                    <a:pt x="6003861" y="4056380"/>
                  </a:lnTo>
                  <a:close/>
                </a:path>
                <a:path w="7353934" h="5142230">
                  <a:moveTo>
                    <a:pt x="6105741" y="4544339"/>
                  </a:moveTo>
                  <a:lnTo>
                    <a:pt x="6103620" y="4533836"/>
                  </a:lnTo>
                  <a:lnTo>
                    <a:pt x="6097841" y="4525251"/>
                  </a:lnTo>
                  <a:lnTo>
                    <a:pt x="6089256" y="4519473"/>
                  </a:lnTo>
                  <a:lnTo>
                    <a:pt x="6078702" y="4517352"/>
                  </a:lnTo>
                  <a:lnTo>
                    <a:pt x="6068187" y="4519473"/>
                  </a:lnTo>
                  <a:lnTo>
                    <a:pt x="6059614" y="4525251"/>
                  </a:lnTo>
                  <a:lnTo>
                    <a:pt x="6053836" y="4533836"/>
                  </a:lnTo>
                  <a:lnTo>
                    <a:pt x="6051715" y="4544339"/>
                  </a:lnTo>
                  <a:lnTo>
                    <a:pt x="6053836" y="4554842"/>
                  </a:lnTo>
                  <a:lnTo>
                    <a:pt x="6059614" y="4563427"/>
                  </a:lnTo>
                  <a:lnTo>
                    <a:pt x="6068187" y="4569206"/>
                  </a:lnTo>
                  <a:lnTo>
                    <a:pt x="6078753" y="4571327"/>
                  </a:lnTo>
                  <a:lnTo>
                    <a:pt x="6089256" y="4569206"/>
                  </a:lnTo>
                  <a:lnTo>
                    <a:pt x="6097841" y="4563427"/>
                  </a:lnTo>
                  <a:lnTo>
                    <a:pt x="6103620" y="4554842"/>
                  </a:lnTo>
                  <a:lnTo>
                    <a:pt x="6105741" y="4544339"/>
                  </a:lnTo>
                  <a:close/>
                </a:path>
                <a:path w="7353934" h="5142230">
                  <a:moveTo>
                    <a:pt x="6111875" y="4056380"/>
                  </a:moveTo>
                  <a:lnTo>
                    <a:pt x="6109754" y="4045877"/>
                  </a:lnTo>
                  <a:lnTo>
                    <a:pt x="6103963" y="4037304"/>
                  </a:lnTo>
                  <a:lnTo>
                    <a:pt x="6095390" y="4031513"/>
                  </a:lnTo>
                  <a:lnTo>
                    <a:pt x="6084887" y="4029392"/>
                  </a:lnTo>
                  <a:lnTo>
                    <a:pt x="6074321" y="4031513"/>
                  </a:lnTo>
                  <a:lnTo>
                    <a:pt x="6065748" y="4037304"/>
                  </a:lnTo>
                  <a:lnTo>
                    <a:pt x="6059957" y="4045877"/>
                  </a:lnTo>
                  <a:lnTo>
                    <a:pt x="6057836" y="4056380"/>
                  </a:lnTo>
                  <a:lnTo>
                    <a:pt x="6059957" y="4066883"/>
                  </a:lnTo>
                  <a:lnTo>
                    <a:pt x="6065748" y="4075468"/>
                  </a:lnTo>
                  <a:lnTo>
                    <a:pt x="6074321" y="4081246"/>
                  </a:lnTo>
                  <a:lnTo>
                    <a:pt x="6084824" y="4083367"/>
                  </a:lnTo>
                  <a:lnTo>
                    <a:pt x="6095390" y="4081246"/>
                  </a:lnTo>
                  <a:lnTo>
                    <a:pt x="6103963" y="4075468"/>
                  </a:lnTo>
                  <a:lnTo>
                    <a:pt x="6109754" y="4066883"/>
                  </a:lnTo>
                  <a:lnTo>
                    <a:pt x="6111875" y="4056380"/>
                  </a:lnTo>
                  <a:close/>
                </a:path>
                <a:path w="7353934" h="5142230">
                  <a:moveTo>
                    <a:pt x="6213741" y="4544339"/>
                  </a:moveTo>
                  <a:lnTo>
                    <a:pt x="6211621" y="4533836"/>
                  </a:lnTo>
                  <a:lnTo>
                    <a:pt x="6205842" y="4525251"/>
                  </a:lnTo>
                  <a:lnTo>
                    <a:pt x="6197257" y="4519473"/>
                  </a:lnTo>
                  <a:lnTo>
                    <a:pt x="6186703" y="4517352"/>
                  </a:lnTo>
                  <a:lnTo>
                    <a:pt x="6176200" y="4519473"/>
                  </a:lnTo>
                  <a:lnTo>
                    <a:pt x="6167615" y="4525251"/>
                  </a:lnTo>
                  <a:lnTo>
                    <a:pt x="6161837" y="4533836"/>
                  </a:lnTo>
                  <a:lnTo>
                    <a:pt x="6159716" y="4544339"/>
                  </a:lnTo>
                  <a:lnTo>
                    <a:pt x="6161837" y="4554842"/>
                  </a:lnTo>
                  <a:lnTo>
                    <a:pt x="6167615" y="4563427"/>
                  </a:lnTo>
                  <a:lnTo>
                    <a:pt x="6176200" y="4569206"/>
                  </a:lnTo>
                  <a:lnTo>
                    <a:pt x="6186754" y="4571327"/>
                  </a:lnTo>
                  <a:lnTo>
                    <a:pt x="6197257" y="4569206"/>
                  </a:lnTo>
                  <a:lnTo>
                    <a:pt x="6205842" y="4563427"/>
                  </a:lnTo>
                  <a:lnTo>
                    <a:pt x="6211621" y="4554842"/>
                  </a:lnTo>
                  <a:lnTo>
                    <a:pt x="6213741" y="4544339"/>
                  </a:lnTo>
                  <a:close/>
                </a:path>
                <a:path w="7353934" h="5142230">
                  <a:moveTo>
                    <a:pt x="6219876" y="4056380"/>
                  </a:moveTo>
                  <a:lnTo>
                    <a:pt x="6217755" y="4045877"/>
                  </a:lnTo>
                  <a:lnTo>
                    <a:pt x="6211976" y="4037304"/>
                  </a:lnTo>
                  <a:lnTo>
                    <a:pt x="6203391" y="4031513"/>
                  </a:lnTo>
                  <a:lnTo>
                    <a:pt x="6192888" y="4029392"/>
                  </a:lnTo>
                  <a:lnTo>
                    <a:pt x="6182334" y="4031513"/>
                  </a:lnTo>
                  <a:lnTo>
                    <a:pt x="6173749" y="4037304"/>
                  </a:lnTo>
                  <a:lnTo>
                    <a:pt x="6167971" y="4045877"/>
                  </a:lnTo>
                  <a:lnTo>
                    <a:pt x="6165850" y="4056380"/>
                  </a:lnTo>
                  <a:lnTo>
                    <a:pt x="6167971" y="4066883"/>
                  </a:lnTo>
                  <a:lnTo>
                    <a:pt x="6173749" y="4075468"/>
                  </a:lnTo>
                  <a:lnTo>
                    <a:pt x="6182334" y="4081246"/>
                  </a:lnTo>
                  <a:lnTo>
                    <a:pt x="6192837" y="4083367"/>
                  </a:lnTo>
                  <a:lnTo>
                    <a:pt x="6203391" y="4081246"/>
                  </a:lnTo>
                  <a:lnTo>
                    <a:pt x="6211976" y="4075468"/>
                  </a:lnTo>
                  <a:lnTo>
                    <a:pt x="6217755" y="4066883"/>
                  </a:lnTo>
                  <a:lnTo>
                    <a:pt x="6219876" y="4056380"/>
                  </a:lnTo>
                  <a:close/>
                </a:path>
                <a:path w="7353934" h="5142230">
                  <a:moveTo>
                    <a:pt x="6321742" y="4544339"/>
                  </a:moveTo>
                  <a:lnTo>
                    <a:pt x="6319621" y="4533836"/>
                  </a:lnTo>
                  <a:lnTo>
                    <a:pt x="6313843" y="4525251"/>
                  </a:lnTo>
                  <a:lnTo>
                    <a:pt x="6305270" y="4519473"/>
                  </a:lnTo>
                  <a:lnTo>
                    <a:pt x="6294704" y="4517352"/>
                  </a:lnTo>
                  <a:lnTo>
                    <a:pt x="6284201" y="4519473"/>
                  </a:lnTo>
                  <a:lnTo>
                    <a:pt x="6275629" y="4525251"/>
                  </a:lnTo>
                  <a:lnTo>
                    <a:pt x="6269837" y="4533836"/>
                  </a:lnTo>
                  <a:lnTo>
                    <a:pt x="6267716" y="4544339"/>
                  </a:lnTo>
                  <a:lnTo>
                    <a:pt x="6269837" y="4554842"/>
                  </a:lnTo>
                  <a:lnTo>
                    <a:pt x="6275629" y="4563427"/>
                  </a:lnTo>
                  <a:lnTo>
                    <a:pt x="6284201" y="4569206"/>
                  </a:lnTo>
                  <a:lnTo>
                    <a:pt x="6294755" y="4571327"/>
                  </a:lnTo>
                  <a:lnTo>
                    <a:pt x="6305270" y="4569206"/>
                  </a:lnTo>
                  <a:lnTo>
                    <a:pt x="6313843" y="4563427"/>
                  </a:lnTo>
                  <a:lnTo>
                    <a:pt x="6319621" y="4554842"/>
                  </a:lnTo>
                  <a:lnTo>
                    <a:pt x="6321742" y="4544339"/>
                  </a:lnTo>
                  <a:close/>
                </a:path>
                <a:path w="7353934" h="5142230">
                  <a:moveTo>
                    <a:pt x="6327876" y="4056380"/>
                  </a:moveTo>
                  <a:lnTo>
                    <a:pt x="6325756" y="4045877"/>
                  </a:lnTo>
                  <a:lnTo>
                    <a:pt x="6319977" y="4037304"/>
                  </a:lnTo>
                  <a:lnTo>
                    <a:pt x="6311392" y="4031513"/>
                  </a:lnTo>
                  <a:lnTo>
                    <a:pt x="6300889" y="4029392"/>
                  </a:lnTo>
                  <a:lnTo>
                    <a:pt x="6290335" y="4031513"/>
                  </a:lnTo>
                  <a:lnTo>
                    <a:pt x="6281750" y="4037304"/>
                  </a:lnTo>
                  <a:lnTo>
                    <a:pt x="6275971" y="4045877"/>
                  </a:lnTo>
                  <a:lnTo>
                    <a:pt x="6273851" y="4056380"/>
                  </a:lnTo>
                  <a:lnTo>
                    <a:pt x="6275971" y="4066883"/>
                  </a:lnTo>
                  <a:lnTo>
                    <a:pt x="6281750" y="4075468"/>
                  </a:lnTo>
                  <a:lnTo>
                    <a:pt x="6290335" y="4081246"/>
                  </a:lnTo>
                  <a:lnTo>
                    <a:pt x="6300838" y="4083367"/>
                  </a:lnTo>
                  <a:lnTo>
                    <a:pt x="6311392" y="4081246"/>
                  </a:lnTo>
                  <a:lnTo>
                    <a:pt x="6319977" y="4075468"/>
                  </a:lnTo>
                  <a:lnTo>
                    <a:pt x="6325756" y="4066883"/>
                  </a:lnTo>
                  <a:lnTo>
                    <a:pt x="6327876" y="4056380"/>
                  </a:lnTo>
                  <a:close/>
                </a:path>
                <a:path w="7353934" h="5142230">
                  <a:moveTo>
                    <a:pt x="6429756" y="4544339"/>
                  </a:moveTo>
                  <a:lnTo>
                    <a:pt x="6427635" y="4533836"/>
                  </a:lnTo>
                  <a:lnTo>
                    <a:pt x="6421844" y="4525251"/>
                  </a:lnTo>
                  <a:lnTo>
                    <a:pt x="6413271" y="4519473"/>
                  </a:lnTo>
                  <a:lnTo>
                    <a:pt x="6402705" y="4517352"/>
                  </a:lnTo>
                  <a:lnTo>
                    <a:pt x="6392202" y="4519473"/>
                  </a:lnTo>
                  <a:lnTo>
                    <a:pt x="6383629" y="4525251"/>
                  </a:lnTo>
                  <a:lnTo>
                    <a:pt x="6377838" y="4533836"/>
                  </a:lnTo>
                  <a:lnTo>
                    <a:pt x="6375717" y="4544339"/>
                  </a:lnTo>
                  <a:lnTo>
                    <a:pt x="6377838" y="4554842"/>
                  </a:lnTo>
                  <a:lnTo>
                    <a:pt x="6383629" y="4563427"/>
                  </a:lnTo>
                  <a:lnTo>
                    <a:pt x="6392202" y="4569206"/>
                  </a:lnTo>
                  <a:lnTo>
                    <a:pt x="6402768" y="4571327"/>
                  </a:lnTo>
                  <a:lnTo>
                    <a:pt x="6413271" y="4569206"/>
                  </a:lnTo>
                  <a:lnTo>
                    <a:pt x="6421844" y="4563427"/>
                  </a:lnTo>
                  <a:lnTo>
                    <a:pt x="6427635" y="4554842"/>
                  </a:lnTo>
                  <a:lnTo>
                    <a:pt x="6429756" y="4544339"/>
                  </a:lnTo>
                  <a:close/>
                </a:path>
                <a:path w="7353934" h="5142230">
                  <a:moveTo>
                    <a:pt x="6435890" y="4056380"/>
                  </a:moveTo>
                  <a:lnTo>
                    <a:pt x="6433769" y="4045877"/>
                  </a:lnTo>
                  <a:lnTo>
                    <a:pt x="6427978" y="4037304"/>
                  </a:lnTo>
                  <a:lnTo>
                    <a:pt x="6419405" y="4031513"/>
                  </a:lnTo>
                  <a:lnTo>
                    <a:pt x="6408902" y="4029392"/>
                  </a:lnTo>
                  <a:lnTo>
                    <a:pt x="6398336" y="4031513"/>
                  </a:lnTo>
                  <a:lnTo>
                    <a:pt x="6389764" y="4037304"/>
                  </a:lnTo>
                  <a:lnTo>
                    <a:pt x="6383972" y="4045877"/>
                  </a:lnTo>
                  <a:lnTo>
                    <a:pt x="6381851" y="4056380"/>
                  </a:lnTo>
                  <a:lnTo>
                    <a:pt x="6383972" y="4066883"/>
                  </a:lnTo>
                  <a:lnTo>
                    <a:pt x="6389764" y="4075468"/>
                  </a:lnTo>
                  <a:lnTo>
                    <a:pt x="6398336" y="4081246"/>
                  </a:lnTo>
                  <a:lnTo>
                    <a:pt x="6408839" y="4083367"/>
                  </a:lnTo>
                  <a:lnTo>
                    <a:pt x="6419405" y="4081246"/>
                  </a:lnTo>
                  <a:lnTo>
                    <a:pt x="6427978" y="4075468"/>
                  </a:lnTo>
                  <a:lnTo>
                    <a:pt x="6433769" y="4066883"/>
                  </a:lnTo>
                  <a:lnTo>
                    <a:pt x="6435890" y="4056380"/>
                  </a:lnTo>
                  <a:close/>
                </a:path>
                <a:path w="7353934" h="5142230">
                  <a:moveTo>
                    <a:pt x="6537757" y="4544339"/>
                  </a:moveTo>
                  <a:lnTo>
                    <a:pt x="6535636" y="4533836"/>
                  </a:lnTo>
                  <a:lnTo>
                    <a:pt x="6529857" y="4525251"/>
                  </a:lnTo>
                  <a:lnTo>
                    <a:pt x="6521272" y="4519473"/>
                  </a:lnTo>
                  <a:lnTo>
                    <a:pt x="6510718" y="4517352"/>
                  </a:lnTo>
                  <a:lnTo>
                    <a:pt x="6500203" y="4519473"/>
                  </a:lnTo>
                  <a:lnTo>
                    <a:pt x="6491630" y="4525251"/>
                  </a:lnTo>
                  <a:lnTo>
                    <a:pt x="6485852" y="4533836"/>
                  </a:lnTo>
                  <a:lnTo>
                    <a:pt x="6483731" y="4544339"/>
                  </a:lnTo>
                  <a:lnTo>
                    <a:pt x="6485852" y="4554842"/>
                  </a:lnTo>
                  <a:lnTo>
                    <a:pt x="6491630" y="4563427"/>
                  </a:lnTo>
                  <a:lnTo>
                    <a:pt x="6500203" y="4569206"/>
                  </a:lnTo>
                  <a:lnTo>
                    <a:pt x="6510769" y="4571327"/>
                  </a:lnTo>
                  <a:lnTo>
                    <a:pt x="6521272" y="4569206"/>
                  </a:lnTo>
                  <a:lnTo>
                    <a:pt x="6529857" y="4563427"/>
                  </a:lnTo>
                  <a:lnTo>
                    <a:pt x="6535636" y="4554842"/>
                  </a:lnTo>
                  <a:lnTo>
                    <a:pt x="6537757" y="4544339"/>
                  </a:lnTo>
                  <a:close/>
                </a:path>
                <a:path w="7353934" h="5142230">
                  <a:moveTo>
                    <a:pt x="6543891" y="4056380"/>
                  </a:moveTo>
                  <a:lnTo>
                    <a:pt x="6541770" y="4045877"/>
                  </a:lnTo>
                  <a:lnTo>
                    <a:pt x="6535979" y="4037304"/>
                  </a:lnTo>
                  <a:lnTo>
                    <a:pt x="6527406" y="4031513"/>
                  </a:lnTo>
                  <a:lnTo>
                    <a:pt x="6516903" y="4029392"/>
                  </a:lnTo>
                  <a:lnTo>
                    <a:pt x="6506337" y="4031513"/>
                  </a:lnTo>
                  <a:lnTo>
                    <a:pt x="6497764" y="4037304"/>
                  </a:lnTo>
                  <a:lnTo>
                    <a:pt x="6491973" y="4045877"/>
                  </a:lnTo>
                  <a:lnTo>
                    <a:pt x="6489865" y="4056380"/>
                  </a:lnTo>
                  <a:lnTo>
                    <a:pt x="6491973" y="4066883"/>
                  </a:lnTo>
                  <a:lnTo>
                    <a:pt x="6497764" y="4075468"/>
                  </a:lnTo>
                  <a:lnTo>
                    <a:pt x="6506337" y="4081246"/>
                  </a:lnTo>
                  <a:lnTo>
                    <a:pt x="6516852" y="4083367"/>
                  </a:lnTo>
                  <a:lnTo>
                    <a:pt x="6527406" y="4081246"/>
                  </a:lnTo>
                  <a:lnTo>
                    <a:pt x="6535979" y="4075468"/>
                  </a:lnTo>
                  <a:lnTo>
                    <a:pt x="6541770" y="4066883"/>
                  </a:lnTo>
                  <a:lnTo>
                    <a:pt x="6543891" y="4056380"/>
                  </a:lnTo>
                  <a:close/>
                </a:path>
                <a:path w="7353934" h="5142230">
                  <a:moveTo>
                    <a:pt x="6645757" y="4544339"/>
                  </a:moveTo>
                  <a:lnTo>
                    <a:pt x="6643637" y="4533836"/>
                  </a:lnTo>
                  <a:lnTo>
                    <a:pt x="6637858" y="4525251"/>
                  </a:lnTo>
                  <a:lnTo>
                    <a:pt x="6629273" y="4519473"/>
                  </a:lnTo>
                  <a:lnTo>
                    <a:pt x="6618719" y="4517352"/>
                  </a:lnTo>
                  <a:lnTo>
                    <a:pt x="6608216" y="4519473"/>
                  </a:lnTo>
                  <a:lnTo>
                    <a:pt x="6599631" y="4525251"/>
                  </a:lnTo>
                  <a:lnTo>
                    <a:pt x="6593853" y="4533836"/>
                  </a:lnTo>
                  <a:lnTo>
                    <a:pt x="6591732" y="4544339"/>
                  </a:lnTo>
                  <a:lnTo>
                    <a:pt x="6593853" y="4554842"/>
                  </a:lnTo>
                  <a:lnTo>
                    <a:pt x="6599631" y="4563427"/>
                  </a:lnTo>
                  <a:lnTo>
                    <a:pt x="6608216" y="4569206"/>
                  </a:lnTo>
                  <a:lnTo>
                    <a:pt x="6618770" y="4571327"/>
                  </a:lnTo>
                  <a:lnTo>
                    <a:pt x="6629273" y="4569206"/>
                  </a:lnTo>
                  <a:lnTo>
                    <a:pt x="6637858" y="4563427"/>
                  </a:lnTo>
                  <a:lnTo>
                    <a:pt x="6643637" y="4554842"/>
                  </a:lnTo>
                  <a:lnTo>
                    <a:pt x="6645757" y="4544339"/>
                  </a:lnTo>
                  <a:close/>
                </a:path>
                <a:path w="7353934" h="5142230">
                  <a:moveTo>
                    <a:pt x="6651892" y="4056380"/>
                  </a:moveTo>
                  <a:lnTo>
                    <a:pt x="6649771" y="4045877"/>
                  </a:lnTo>
                  <a:lnTo>
                    <a:pt x="6643992" y="4037304"/>
                  </a:lnTo>
                  <a:lnTo>
                    <a:pt x="6635407" y="4031513"/>
                  </a:lnTo>
                  <a:lnTo>
                    <a:pt x="6624904" y="4029392"/>
                  </a:lnTo>
                  <a:lnTo>
                    <a:pt x="6614350" y="4031513"/>
                  </a:lnTo>
                  <a:lnTo>
                    <a:pt x="6605765" y="4037304"/>
                  </a:lnTo>
                  <a:lnTo>
                    <a:pt x="6599987" y="4045877"/>
                  </a:lnTo>
                  <a:lnTo>
                    <a:pt x="6597866" y="4056380"/>
                  </a:lnTo>
                  <a:lnTo>
                    <a:pt x="6599987" y="4066883"/>
                  </a:lnTo>
                  <a:lnTo>
                    <a:pt x="6605765" y="4075468"/>
                  </a:lnTo>
                  <a:lnTo>
                    <a:pt x="6614350" y="4081246"/>
                  </a:lnTo>
                  <a:lnTo>
                    <a:pt x="6624853" y="4083367"/>
                  </a:lnTo>
                  <a:lnTo>
                    <a:pt x="6635407" y="4081246"/>
                  </a:lnTo>
                  <a:lnTo>
                    <a:pt x="6643992" y="4075468"/>
                  </a:lnTo>
                  <a:lnTo>
                    <a:pt x="6649771" y="4066883"/>
                  </a:lnTo>
                  <a:lnTo>
                    <a:pt x="6651892" y="4056380"/>
                  </a:lnTo>
                  <a:close/>
                </a:path>
                <a:path w="7353934" h="5142230">
                  <a:moveTo>
                    <a:pt x="6753758" y="4544339"/>
                  </a:moveTo>
                  <a:lnTo>
                    <a:pt x="6751637" y="4533836"/>
                  </a:lnTo>
                  <a:lnTo>
                    <a:pt x="6745859" y="4525251"/>
                  </a:lnTo>
                  <a:lnTo>
                    <a:pt x="6737286" y="4519473"/>
                  </a:lnTo>
                  <a:lnTo>
                    <a:pt x="6726720" y="4517352"/>
                  </a:lnTo>
                  <a:lnTo>
                    <a:pt x="6716217" y="4519473"/>
                  </a:lnTo>
                  <a:lnTo>
                    <a:pt x="6707632" y="4525251"/>
                  </a:lnTo>
                  <a:lnTo>
                    <a:pt x="6701853" y="4533836"/>
                  </a:lnTo>
                  <a:lnTo>
                    <a:pt x="6699732" y="4544339"/>
                  </a:lnTo>
                  <a:lnTo>
                    <a:pt x="6701853" y="4554842"/>
                  </a:lnTo>
                  <a:lnTo>
                    <a:pt x="6707632" y="4563427"/>
                  </a:lnTo>
                  <a:lnTo>
                    <a:pt x="6716217" y="4569206"/>
                  </a:lnTo>
                  <a:lnTo>
                    <a:pt x="6726771" y="4571327"/>
                  </a:lnTo>
                  <a:lnTo>
                    <a:pt x="6737286" y="4569206"/>
                  </a:lnTo>
                  <a:lnTo>
                    <a:pt x="6745859" y="4563427"/>
                  </a:lnTo>
                  <a:lnTo>
                    <a:pt x="6751637" y="4554842"/>
                  </a:lnTo>
                  <a:lnTo>
                    <a:pt x="6753758" y="4544339"/>
                  </a:lnTo>
                  <a:close/>
                </a:path>
                <a:path w="7353934" h="5142230">
                  <a:moveTo>
                    <a:pt x="6759892" y="4056380"/>
                  </a:moveTo>
                  <a:lnTo>
                    <a:pt x="6757771" y="4045877"/>
                  </a:lnTo>
                  <a:lnTo>
                    <a:pt x="6751993" y="4037304"/>
                  </a:lnTo>
                  <a:lnTo>
                    <a:pt x="6743408" y="4031513"/>
                  </a:lnTo>
                  <a:lnTo>
                    <a:pt x="6732905" y="4029392"/>
                  </a:lnTo>
                  <a:lnTo>
                    <a:pt x="6722351" y="4031513"/>
                  </a:lnTo>
                  <a:lnTo>
                    <a:pt x="6713766" y="4037304"/>
                  </a:lnTo>
                  <a:lnTo>
                    <a:pt x="6707987" y="4045877"/>
                  </a:lnTo>
                  <a:lnTo>
                    <a:pt x="6705867" y="4056380"/>
                  </a:lnTo>
                  <a:lnTo>
                    <a:pt x="6707987" y="4066883"/>
                  </a:lnTo>
                  <a:lnTo>
                    <a:pt x="6713766" y="4075468"/>
                  </a:lnTo>
                  <a:lnTo>
                    <a:pt x="6722351" y="4081246"/>
                  </a:lnTo>
                  <a:lnTo>
                    <a:pt x="6732854" y="4083367"/>
                  </a:lnTo>
                  <a:lnTo>
                    <a:pt x="6743408" y="4081246"/>
                  </a:lnTo>
                  <a:lnTo>
                    <a:pt x="6751993" y="4075468"/>
                  </a:lnTo>
                  <a:lnTo>
                    <a:pt x="6757771" y="4066883"/>
                  </a:lnTo>
                  <a:lnTo>
                    <a:pt x="6759892" y="4056380"/>
                  </a:lnTo>
                  <a:close/>
                </a:path>
                <a:path w="7353934" h="5142230">
                  <a:moveTo>
                    <a:pt x="6861772" y="4544339"/>
                  </a:moveTo>
                  <a:lnTo>
                    <a:pt x="6859651" y="4533836"/>
                  </a:lnTo>
                  <a:lnTo>
                    <a:pt x="6853860" y="4525251"/>
                  </a:lnTo>
                  <a:lnTo>
                    <a:pt x="6845287" y="4519473"/>
                  </a:lnTo>
                  <a:lnTo>
                    <a:pt x="6834721" y="4517352"/>
                  </a:lnTo>
                  <a:lnTo>
                    <a:pt x="6824218" y="4519473"/>
                  </a:lnTo>
                  <a:lnTo>
                    <a:pt x="6815645" y="4525251"/>
                  </a:lnTo>
                  <a:lnTo>
                    <a:pt x="6809854" y="4533836"/>
                  </a:lnTo>
                  <a:lnTo>
                    <a:pt x="6807733" y="4544339"/>
                  </a:lnTo>
                  <a:lnTo>
                    <a:pt x="6809854" y="4554842"/>
                  </a:lnTo>
                  <a:lnTo>
                    <a:pt x="6815645" y="4563427"/>
                  </a:lnTo>
                  <a:lnTo>
                    <a:pt x="6824218" y="4569206"/>
                  </a:lnTo>
                  <a:lnTo>
                    <a:pt x="6834784" y="4571327"/>
                  </a:lnTo>
                  <a:lnTo>
                    <a:pt x="6845287" y="4569206"/>
                  </a:lnTo>
                  <a:lnTo>
                    <a:pt x="6853860" y="4563427"/>
                  </a:lnTo>
                  <a:lnTo>
                    <a:pt x="6859651" y="4554842"/>
                  </a:lnTo>
                  <a:lnTo>
                    <a:pt x="6861772" y="4544339"/>
                  </a:lnTo>
                  <a:close/>
                </a:path>
                <a:path w="7353934" h="5142230">
                  <a:moveTo>
                    <a:pt x="6867906" y="4056380"/>
                  </a:moveTo>
                  <a:lnTo>
                    <a:pt x="6865785" y="4045877"/>
                  </a:lnTo>
                  <a:lnTo>
                    <a:pt x="6859994" y="4037304"/>
                  </a:lnTo>
                  <a:lnTo>
                    <a:pt x="6851421" y="4031513"/>
                  </a:lnTo>
                  <a:lnTo>
                    <a:pt x="6840918" y="4029392"/>
                  </a:lnTo>
                  <a:lnTo>
                    <a:pt x="6830352" y="4031513"/>
                  </a:lnTo>
                  <a:lnTo>
                    <a:pt x="6821779" y="4037304"/>
                  </a:lnTo>
                  <a:lnTo>
                    <a:pt x="6815988" y="4045877"/>
                  </a:lnTo>
                  <a:lnTo>
                    <a:pt x="6813867" y="4056380"/>
                  </a:lnTo>
                  <a:lnTo>
                    <a:pt x="6815988" y="4066883"/>
                  </a:lnTo>
                  <a:lnTo>
                    <a:pt x="6821779" y="4075468"/>
                  </a:lnTo>
                  <a:lnTo>
                    <a:pt x="6830352" y="4081246"/>
                  </a:lnTo>
                  <a:lnTo>
                    <a:pt x="6840855" y="4083367"/>
                  </a:lnTo>
                  <a:lnTo>
                    <a:pt x="6851421" y="4081246"/>
                  </a:lnTo>
                  <a:lnTo>
                    <a:pt x="6859994" y="4075468"/>
                  </a:lnTo>
                  <a:lnTo>
                    <a:pt x="6865785" y="4066883"/>
                  </a:lnTo>
                  <a:lnTo>
                    <a:pt x="6867906" y="4056380"/>
                  </a:lnTo>
                  <a:close/>
                </a:path>
                <a:path w="7353934" h="5142230">
                  <a:moveTo>
                    <a:pt x="6969773" y="4544339"/>
                  </a:moveTo>
                  <a:lnTo>
                    <a:pt x="6967652" y="4533836"/>
                  </a:lnTo>
                  <a:lnTo>
                    <a:pt x="6961873" y="4525251"/>
                  </a:lnTo>
                  <a:lnTo>
                    <a:pt x="6953288" y="4519473"/>
                  </a:lnTo>
                  <a:lnTo>
                    <a:pt x="6942734" y="4517352"/>
                  </a:lnTo>
                  <a:lnTo>
                    <a:pt x="6932219" y="4519473"/>
                  </a:lnTo>
                  <a:lnTo>
                    <a:pt x="6923646" y="4525251"/>
                  </a:lnTo>
                  <a:lnTo>
                    <a:pt x="6917868" y="4533836"/>
                  </a:lnTo>
                  <a:lnTo>
                    <a:pt x="6915747" y="4544339"/>
                  </a:lnTo>
                  <a:lnTo>
                    <a:pt x="6917868" y="4554842"/>
                  </a:lnTo>
                  <a:lnTo>
                    <a:pt x="6923646" y="4563427"/>
                  </a:lnTo>
                  <a:lnTo>
                    <a:pt x="6932219" y="4569206"/>
                  </a:lnTo>
                  <a:lnTo>
                    <a:pt x="6942785" y="4571327"/>
                  </a:lnTo>
                  <a:lnTo>
                    <a:pt x="6953288" y="4569206"/>
                  </a:lnTo>
                  <a:lnTo>
                    <a:pt x="6961873" y="4563427"/>
                  </a:lnTo>
                  <a:lnTo>
                    <a:pt x="6967652" y="4554842"/>
                  </a:lnTo>
                  <a:lnTo>
                    <a:pt x="6969773" y="4544339"/>
                  </a:lnTo>
                  <a:close/>
                </a:path>
                <a:path w="7353934" h="5142230">
                  <a:moveTo>
                    <a:pt x="6975907" y="4056380"/>
                  </a:moveTo>
                  <a:lnTo>
                    <a:pt x="6973786" y="4045877"/>
                  </a:lnTo>
                  <a:lnTo>
                    <a:pt x="6967995" y="4037304"/>
                  </a:lnTo>
                  <a:lnTo>
                    <a:pt x="6959422" y="4031513"/>
                  </a:lnTo>
                  <a:lnTo>
                    <a:pt x="6948919" y="4029392"/>
                  </a:lnTo>
                  <a:lnTo>
                    <a:pt x="6938353" y="4031513"/>
                  </a:lnTo>
                  <a:lnTo>
                    <a:pt x="6929780" y="4037304"/>
                  </a:lnTo>
                  <a:lnTo>
                    <a:pt x="6923989" y="4045877"/>
                  </a:lnTo>
                  <a:lnTo>
                    <a:pt x="6921881" y="4056380"/>
                  </a:lnTo>
                  <a:lnTo>
                    <a:pt x="6923989" y="4066883"/>
                  </a:lnTo>
                  <a:lnTo>
                    <a:pt x="6929780" y="4075468"/>
                  </a:lnTo>
                  <a:lnTo>
                    <a:pt x="6938353" y="4081246"/>
                  </a:lnTo>
                  <a:lnTo>
                    <a:pt x="6948868" y="4083367"/>
                  </a:lnTo>
                  <a:lnTo>
                    <a:pt x="6959422" y="4081246"/>
                  </a:lnTo>
                  <a:lnTo>
                    <a:pt x="6967995" y="4075468"/>
                  </a:lnTo>
                  <a:lnTo>
                    <a:pt x="6973786" y="4066883"/>
                  </a:lnTo>
                  <a:lnTo>
                    <a:pt x="6975907" y="4056380"/>
                  </a:lnTo>
                  <a:close/>
                </a:path>
                <a:path w="7353934" h="5142230">
                  <a:moveTo>
                    <a:pt x="7077773" y="4544339"/>
                  </a:moveTo>
                  <a:lnTo>
                    <a:pt x="7075652" y="4533836"/>
                  </a:lnTo>
                  <a:lnTo>
                    <a:pt x="7069874" y="4525251"/>
                  </a:lnTo>
                  <a:lnTo>
                    <a:pt x="7061289" y="4519473"/>
                  </a:lnTo>
                  <a:lnTo>
                    <a:pt x="7050735" y="4517352"/>
                  </a:lnTo>
                  <a:lnTo>
                    <a:pt x="7040232" y="4519473"/>
                  </a:lnTo>
                  <a:lnTo>
                    <a:pt x="7031647" y="4525251"/>
                  </a:lnTo>
                  <a:lnTo>
                    <a:pt x="7025868" y="4533836"/>
                  </a:lnTo>
                  <a:lnTo>
                    <a:pt x="7023748" y="4544339"/>
                  </a:lnTo>
                  <a:lnTo>
                    <a:pt x="7025868" y="4554842"/>
                  </a:lnTo>
                  <a:lnTo>
                    <a:pt x="7031647" y="4563427"/>
                  </a:lnTo>
                  <a:lnTo>
                    <a:pt x="7040232" y="4569206"/>
                  </a:lnTo>
                  <a:lnTo>
                    <a:pt x="7050786" y="4571327"/>
                  </a:lnTo>
                  <a:lnTo>
                    <a:pt x="7061289" y="4569206"/>
                  </a:lnTo>
                  <a:lnTo>
                    <a:pt x="7069874" y="4563427"/>
                  </a:lnTo>
                  <a:lnTo>
                    <a:pt x="7075652" y="4554842"/>
                  </a:lnTo>
                  <a:lnTo>
                    <a:pt x="7077773" y="4544339"/>
                  </a:lnTo>
                  <a:close/>
                </a:path>
                <a:path w="7353934" h="5142230">
                  <a:moveTo>
                    <a:pt x="7083907" y="4056380"/>
                  </a:moveTo>
                  <a:lnTo>
                    <a:pt x="7081787" y="4045877"/>
                  </a:lnTo>
                  <a:lnTo>
                    <a:pt x="7076008" y="4037304"/>
                  </a:lnTo>
                  <a:lnTo>
                    <a:pt x="7067423" y="4031513"/>
                  </a:lnTo>
                  <a:lnTo>
                    <a:pt x="7056920" y="4029392"/>
                  </a:lnTo>
                  <a:lnTo>
                    <a:pt x="7046366" y="4031513"/>
                  </a:lnTo>
                  <a:lnTo>
                    <a:pt x="7037781" y="4037304"/>
                  </a:lnTo>
                  <a:lnTo>
                    <a:pt x="7032003" y="4045877"/>
                  </a:lnTo>
                  <a:lnTo>
                    <a:pt x="7029882" y="4056380"/>
                  </a:lnTo>
                  <a:lnTo>
                    <a:pt x="7032003" y="4066883"/>
                  </a:lnTo>
                  <a:lnTo>
                    <a:pt x="7037781" y="4075468"/>
                  </a:lnTo>
                  <a:lnTo>
                    <a:pt x="7046366" y="4081246"/>
                  </a:lnTo>
                  <a:lnTo>
                    <a:pt x="7056869" y="4083367"/>
                  </a:lnTo>
                  <a:lnTo>
                    <a:pt x="7067423" y="4081246"/>
                  </a:lnTo>
                  <a:lnTo>
                    <a:pt x="7076008" y="4075468"/>
                  </a:lnTo>
                  <a:lnTo>
                    <a:pt x="7081787" y="4066883"/>
                  </a:lnTo>
                  <a:lnTo>
                    <a:pt x="7083907" y="4056380"/>
                  </a:lnTo>
                  <a:close/>
                </a:path>
                <a:path w="7353934" h="5142230">
                  <a:moveTo>
                    <a:pt x="7185774" y="4544339"/>
                  </a:moveTo>
                  <a:lnTo>
                    <a:pt x="7183653" y="4533836"/>
                  </a:lnTo>
                  <a:lnTo>
                    <a:pt x="7177875" y="4525251"/>
                  </a:lnTo>
                  <a:lnTo>
                    <a:pt x="7169302" y="4519473"/>
                  </a:lnTo>
                  <a:lnTo>
                    <a:pt x="7158736" y="4517352"/>
                  </a:lnTo>
                  <a:lnTo>
                    <a:pt x="7148233" y="4519473"/>
                  </a:lnTo>
                  <a:lnTo>
                    <a:pt x="7139660" y="4525251"/>
                  </a:lnTo>
                  <a:lnTo>
                    <a:pt x="7133869" y="4533836"/>
                  </a:lnTo>
                  <a:lnTo>
                    <a:pt x="7131748" y="4544339"/>
                  </a:lnTo>
                  <a:lnTo>
                    <a:pt x="7133869" y="4554842"/>
                  </a:lnTo>
                  <a:lnTo>
                    <a:pt x="7139660" y="4563427"/>
                  </a:lnTo>
                  <a:lnTo>
                    <a:pt x="7148233" y="4569206"/>
                  </a:lnTo>
                  <a:lnTo>
                    <a:pt x="7158787" y="4571327"/>
                  </a:lnTo>
                  <a:lnTo>
                    <a:pt x="7169302" y="4569206"/>
                  </a:lnTo>
                  <a:lnTo>
                    <a:pt x="7177875" y="4563427"/>
                  </a:lnTo>
                  <a:lnTo>
                    <a:pt x="7183653" y="4554842"/>
                  </a:lnTo>
                  <a:lnTo>
                    <a:pt x="7185774" y="4544339"/>
                  </a:lnTo>
                  <a:close/>
                </a:path>
                <a:path w="7353934" h="5142230">
                  <a:moveTo>
                    <a:pt x="7191908" y="4056380"/>
                  </a:moveTo>
                  <a:lnTo>
                    <a:pt x="7189787" y="4045877"/>
                  </a:lnTo>
                  <a:lnTo>
                    <a:pt x="7184009" y="4037304"/>
                  </a:lnTo>
                  <a:lnTo>
                    <a:pt x="7175424" y="4031513"/>
                  </a:lnTo>
                  <a:lnTo>
                    <a:pt x="7164921" y="4029392"/>
                  </a:lnTo>
                  <a:lnTo>
                    <a:pt x="7154367" y="4031513"/>
                  </a:lnTo>
                  <a:lnTo>
                    <a:pt x="7145782" y="4037304"/>
                  </a:lnTo>
                  <a:lnTo>
                    <a:pt x="7140003" y="4045877"/>
                  </a:lnTo>
                  <a:lnTo>
                    <a:pt x="7137882" y="4056380"/>
                  </a:lnTo>
                  <a:lnTo>
                    <a:pt x="7140003" y="4066883"/>
                  </a:lnTo>
                  <a:lnTo>
                    <a:pt x="7145782" y="4075468"/>
                  </a:lnTo>
                  <a:lnTo>
                    <a:pt x="7154367" y="4081246"/>
                  </a:lnTo>
                  <a:lnTo>
                    <a:pt x="7164870" y="4083367"/>
                  </a:lnTo>
                  <a:lnTo>
                    <a:pt x="7175424" y="4081246"/>
                  </a:lnTo>
                  <a:lnTo>
                    <a:pt x="7184009" y="4075468"/>
                  </a:lnTo>
                  <a:lnTo>
                    <a:pt x="7189787" y="4066883"/>
                  </a:lnTo>
                  <a:lnTo>
                    <a:pt x="7191908" y="4056380"/>
                  </a:lnTo>
                  <a:close/>
                </a:path>
                <a:path w="7353934" h="5142230">
                  <a:moveTo>
                    <a:pt x="7299922" y="4056380"/>
                  </a:moveTo>
                  <a:lnTo>
                    <a:pt x="7297801" y="4045877"/>
                  </a:lnTo>
                  <a:lnTo>
                    <a:pt x="7292010" y="4037304"/>
                  </a:lnTo>
                  <a:lnTo>
                    <a:pt x="7283437" y="4031513"/>
                  </a:lnTo>
                  <a:lnTo>
                    <a:pt x="7272934" y="4029392"/>
                  </a:lnTo>
                  <a:lnTo>
                    <a:pt x="7262368" y="4031513"/>
                  </a:lnTo>
                  <a:lnTo>
                    <a:pt x="7253795" y="4037304"/>
                  </a:lnTo>
                  <a:lnTo>
                    <a:pt x="7248004" y="4045877"/>
                  </a:lnTo>
                  <a:lnTo>
                    <a:pt x="7245883" y="4056380"/>
                  </a:lnTo>
                  <a:lnTo>
                    <a:pt x="7248004" y="4066883"/>
                  </a:lnTo>
                  <a:lnTo>
                    <a:pt x="7253795" y="4075468"/>
                  </a:lnTo>
                  <a:lnTo>
                    <a:pt x="7262368" y="4081246"/>
                  </a:lnTo>
                  <a:lnTo>
                    <a:pt x="7272871" y="4083367"/>
                  </a:lnTo>
                  <a:lnTo>
                    <a:pt x="7283437" y="4081246"/>
                  </a:lnTo>
                  <a:lnTo>
                    <a:pt x="7292010" y="4075468"/>
                  </a:lnTo>
                  <a:lnTo>
                    <a:pt x="7297801" y="4066883"/>
                  </a:lnTo>
                  <a:lnTo>
                    <a:pt x="7299922" y="4056380"/>
                  </a:lnTo>
                  <a:close/>
                </a:path>
                <a:path w="7353934" h="5142230">
                  <a:moveTo>
                    <a:pt x="7353897" y="4544339"/>
                  </a:moveTo>
                  <a:lnTo>
                    <a:pt x="7348436" y="4517352"/>
                  </a:lnTo>
                  <a:lnTo>
                    <a:pt x="7347534" y="4512830"/>
                  </a:lnTo>
                  <a:lnTo>
                    <a:pt x="7330173" y="4487088"/>
                  </a:lnTo>
                  <a:lnTo>
                    <a:pt x="7304443" y="4469739"/>
                  </a:lnTo>
                  <a:lnTo>
                    <a:pt x="7272934" y="4463377"/>
                  </a:lnTo>
                  <a:lnTo>
                    <a:pt x="7241413" y="4469739"/>
                  </a:lnTo>
                  <a:lnTo>
                    <a:pt x="7215683" y="4487088"/>
                  </a:lnTo>
                  <a:lnTo>
                    <a:pt x="7198322" y="4512830"/>
                  </a:lnTo>
                  <a:lnTo>
                    <a:pt x="7191972" y="4544339"/>
                  </a:lnTo>
                  <a:lnTo>
                    <a:pt x="7198322" y="4575861"/>
                  </a:lnTo>
                  <a:lnTo>
                    <a:pt x="7215683" y="4601591"/>
                  </a:lnTo>
                  <a:lnTo>
                    <a:pt x="7241413" y="4618939"/>
                  </a:lnTo>
                  <a:lnTo>
                    <a:pt x="7272934" y="4625302"/>
                  </a:lnTo>
                  <a:lnTo>
                    <a:pt x="7304443" y="4618939"/>
                  </a:lnTo>
                  <a:lnTo>
                    <a:pt x="7330173" y="4601591"/>
                  </a:lnTo>
                  <a:lnTo>
                    <a:pt x="7347534" y="4575861"/>
                  </a:lnTo>
                  <a:lnTo>
                    <a:pt x="7348436" y="4571327"/>
                  </a:lnTo>
                  <a:lnTo>
                    <a:pt x="7353897" y="4544339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9020" y="2293532"/>
            <a:ext cx="12785090" cy="7606665"/>
            <a:chOff x="5119020" y="2293532"/>
            <a:chExt cx="12785090" cy="7606665"/>
          </a:xfrm>
        </p:grpSpPr>
        <p:sp>
          <p:nvSpPr>
            <p:cNvPr id="3" name="object 3"/>
            <p:cNvSpPr/>
            <p:nvPr/>
          </p:nvSpPr>
          <p:spPr>
            <a:xfrm>
              <a:off x="5138070" y="2312582"/>
              <a:ext cx="12303760" cy="7092315"/>
            </a:xfrm>
            <a:custGeom>
              <a:avLst/>
              <a:gdLst/>
              <a:ahLst/>
              <a:cxnLst/>
              <a:rect l="l" t="t" r="r" b="b"/>
              <a:pathLst>
                <a:path w="12303760" h="7092315">
                  <a:moveTo>
                    <a:pt x="11121777" y="0"/>
                  </a:moveTo>
                  <a:lnTo>
                    <a:pt x="1181990" y="0"/>
                  </a:lnTo>
                  <a:lnTo>
                    <a:pt x="1133268" y="985"/>
                  </a:lnTo>
                  <a:lnTo>
                    <a:pt x="1085048" y="3918"/>
                  </a:lnTo>
                  <a:lnTo>
                    <a:pt x="1037368" y="8759"/>
                  </a:lnTo>
                  <a:lnTo>
                    <a:pt x="990265" y="15470"/>
                  </a:lnTo>
                  <a:lnTo>
                    <a:pt x="943777" y="24013"/>
                  </a:lnTo>
                  <a:lnTo>
                    <a:pt x="897944" y="34351"/>
                  </a:lnTo>
                  <a:lnTo>
                    <a:pt x="852802" y="46446"/>
                  </a:lnTo>
                  <a:lnTo>
                    <a:pt x="808389" y="60258"/>
                  </a:lnTo>
                  <a:lnTo>
                    <a:pt x="764745" y="75751"/>
                  </a:lnTo>
                  <a:lnTo>
                    <a:pt x="721906" y="92886"/>
                  </a:lnTo>
                  <a:lnTo>
                    <a:pt x="679911" y="111626"/>
                  </a:lnTo>
                  <a:lnTo>
                    <a:pt x="638797" y="131931"/>
                  </a:lnTo>
                  <a:lnTo>
                    <a:pt x="598604" y="153765"/>
                  </a:lnTo>
                  <a:lnTo>
                    <a:pt x="559368" y="177089"/>
                  </a:lnTo>
                  <a:lnTo>
                    <a:pt x="521128" y="201865"/>
                  </a:lnTo>
                  <a:lnTo>
                    <a:pt x="483922" y="228055"/>
                  </a:lnTo>
                  <a:lnTo>
                    <a:pt x="447787" y="255621"/>
                  </a:lnTo>
                  <a:lnTo>
                    <a:pt x="412763" y="284526"/>
                  </a:lnTo>
                  <a:lnTo>
                    <a:pt x="378887" y="314730"/>
                  </a:lnTo>
                  <a:lnTo>
                    <a:pt x="346196" y="346197"/>
                  </a:lnTo>
                  <a:lnTo>
                    <a:pt x="314730" y="378887"/>
                  </a:lnTo>
                  <a:lnTo>
                    <a:pt x="284526" y="412763"/>
                  </a:lnTo>
                  <a:lnTo>
                    <a:pt x="255621" y="447788"/>
                  </a:lnTo>
                  <a:lnTo>
                    <a:pt x="228055" y="483922"/>
                  </a:lnTo>
                  <a:lnTo>
                    <a:pt x="201865" y="521128"/>
                  </a:lnTo>
                  <a:lnTo>
                    <a:pt x="177089" y="559368"/>
                  </a:lnTo>
                  <a:lnTo>
                    <a:pt x="153765" y="598604"/>
                  </a:lnTo>
                  <a:lnTo>
                    <a:pt x="131931" y="638798"/>
                  </a:lnTo>
                  <a:lnTo>
                    <a:pt x="111626" y="679911"/>
                  </a:lnTo>
                  <a:lnTo>
                    <a:pt x="92886" y="721906"/>
                  </a:lnTo>
                  <a:lnTo>
                    <a:pt x="75751" y="764745"/>
                  </a:lnTo>
                  <a:lnTo>
                    <a:pt x="60258" y="808390"/>
                  </a:lnTo>
                  <a:lnTo>
                    <a:pt x="46446" y="852802"/>
                  </a:lnTo>
                  <a:lnTo>
                    <a:pt x="34351" y="897945"/>
                  </a:lnTo>
                  <a:lnTo>
                    <a:pt x="24013" y="943778"/>
                  </a:lnTo>
                  <a:lnTo>
                    <a:pt x="15470" y="990266"/>
                  </a:lnTo>
                  <a:lnTo>
                    <a:pt x="8759" y="1037369"/>
                  </a:lnTo>
                  <a:lnTo>
                    <a:pt x="3918" y="1085049"/>
                  </a:lnTo>
                  <a:lnTo>
                    <a:pt x="985" y="1133269"/>
                  </a:lnTo>
                  <a:lnTo>
                    <a:pt x="0" y="1181991"/>
                  </a:lnTo>
                  <a:lnTo>
                    <a:pt x="0" y="5909839"/>
                  </a:lnTo>
                  <a:lnTo>
                    <a:pt x="985" y="5958561"/>
                  </a:lnTo>
                  <a:lnTo>
                    <a:pt x="3918" y="6006781"/>
                  </a:lnTo>
                  <a:lnTo>
                    <a:pt x="8759" y="6054461"/>
                  </a:lnTo>
                  <a:lnTo>
                    <a:pt x="15470" y="6101564"/>
                  </a:lnTo>
                  <a:lnTo>
                    <a:pt x="24013" y="6148052"/>
                  </a:lnTo>
                  <a:lnTo>
                    <a:pt x="34351" y="6193886"/>
                  </a:lnTo>
                  <a:lnTo>
                    <a:pt x="46446" y="6239028"/>
                  </a:lnTo>
                  <a:lnTo>
                    <a:pt x="60258" y="6283440"/>
                  </a:lnTo>
                  <a:lnTo>
                    <a:pt x="75751" y="6327085"/>
                  </a:lnTo>
                  <a:lnTo>
                    <a:pt x="92886" y="6369924"/>
                  </a:lnTo>
                  <a:lnTo>
                    <a:pt x="111626" y="6411919"/>
                  </a:lnTo>
                  <a:lnTo>
                    <a:pt x="131931" y="6453033"/>
                  </a:lnTo>
                  <a:lnTo>
                    <a:pt x="153765" y="6493226"/>
                  </a:lnTo>
                  <a:lnTo>
                    <a:pt x="177089" y="6532462"/>
                  </a:lnTo>
                  <a:lnTo>
                    <a:pt x="201865" y="6570702"/>
                  </a:lnTo>
                  <a:lnTo>
                    <a:pt x="228055" y="6607908"/>
                  </a:lnTo>
                  <a:lnTo>
                    <a:pt x="255621" y="6644043"/>
                  </a:lnTo>
                  <a:lnTo>
                    <a:pt x="284526" y="6679067"/>
                  </a:lnTo>
                  <a:lnTo>
                    <a:pt x="314730" y="6712943"/>
                  </a:lnTo>
                  <a:lnTo>
                    <a:pt x="346196" y="6745634"/>
                  </a:lnTo>
                  <a:lnTo>
                    <a:pt x="378887" y="6777100"/>
                  </a:lnTo>
                  <a:lnTo>
                    <a:pt x="412763" y="6807305"/>
                  </a:lnTo>
                  <a:lnTo>
                    <a:pt x="447787" y="6836209"/>
                  </a:lnTo>
                  <a:lnTo>
                    <a:pt x="483922" y="6863775"/>
                  </a:lnTo>
                  <a:lnTo>
                    <a:pt x="521128" y="6889965"/>
                  </a:lnTo>
                  <a:lnTo>
                    <a:pt x="559368" y="6914742"/>
                  </a:lnTo>
                  <a:lnTo>
                    <a:pt x="598604" y="6938066"/>
                  </a:lnTo>
                  <a:lnTo>
                    <a:pt x="638797" y="6959899"/>
                  </a:lnTo>
                  <a:lnTo>
                    <a:pt x="679911" y="6980205"/>
                  </a:lnTo>
                  <a:lnTo>
                    <a:pt x="721906" y="6998944"/>
                  </a:lnTo>
                  <a:lnTo>
                    <a:pt x="764745" y="7016079"/>
                  </a:lnTo>
                  <a:lnTo>
                    <a:pt x="808389" y="7031572"/>
                  </a:lnTo>
                  <a:lnTo>
                    <a:pt x="852802" y="7045385"/>
                  </a:lnTo>
                  <a:lnTo>
                    <a:pt x="897944" y="7057479"/>
                  </a:lnTo>
                  <a:lnTo>
                    <a:pt x="943777" y="7067817"/>
                  </a:lnTo>
                  <a:lnTo>
                    <a:pt x="990265" y="7076361"/>
                  </a:lnTo>
                  <a:lnTo>
                    <a:pt x="1037368" y="7083072"/>
                  </a:lnTo>
                  <a:lnTo>
                    <a:pt x="1085048" y="7087913"/>
                  </a:lnTo>
                  <a:lnTo>
                    <a:pt x="1133268" y="7090845"/>
                  </a:lnTo>
                  <a:lnTo>
                    <a:pt x="1181990" y="7091831"/>
                  </a:lnTo>
                  <a:lnTo>
                    <a:pt x="11121777" y="7091831"/>
                  </a:lnTo>
                  <a:lnTo>
                    <a:pt x="11170498" y="7090845"/>
                  </a:lnTo>
                  <a:lnTo>
                    <a:pt x="11218718" y="7087913"/>
                  </a:lnTo>
                  <a:lnTo>
                    <a:pt x="11266398" y="7083072"/>
                  </a:lnTo>
                  <a:lnTo>
                    <a:pt x="11313501" y="7076361"/>
                  </a:lnTo>
                  <a:lnTo>
                    <a:pt x="11359988" y="7067817"/>
                  </a:lnTo>
                  <a:lnTo>
                    <a:pt x="11405822" y="7057479"/>
                  </a:lnTo>
                  <a:lnTo>
                    <a:pt x="11450964" y="7045385"/>
                  </a:lnTo>
                  <a:lnTo>
                    <a:pt x="11495376" y="7031572"/>
                  </a:lnTo>
                  <a:lnTo>
                    <a:pt x="11539021" y="7016079"/>
                  </a:lnTo>
                  <a:lnTo>
                    <a:pt x="11581860" y="6998944"/>
                  </a:lnTo>
                  <a:lnTo>
                    <a:pt x="11623855" y="6980205"/>
                  </a:lnTo>
                  <a:lnTo>
                    <a:pt x="11664968" y="6959899"/>
                  </a:lnTo>
                  <a:lnTo>
                    <a:pt x="11705162" y="6938066"/>
                  </a:lnTo>
                  <a:lnTo>
                    <a:pt x="11744397" y="6914742"/>
                  </a:lnTo>
                  <a:lnTo>
                    <a:pt x="11782637" y="6889965"/>
                  </a:lnTo>
                  <a:lnTo>
                    <a:pt x="11819843" y="6863775"/>
                  </a:lnTo>
                  <a:lnTo>
                    <a:pt x="11855978" y="6836209"/>
                  </a:lnTo>
                  <a:lnTo>
                    <a:pt x="11891002" y="6807305"/>
                  </a:lnTo>
                  <a:lnTo>
                    <a:pt x="11924878" y="6777100"/>
                  </a:lnTo>
                  <a:lnTo>
                    <a:pt x="11957569" y="6745634"/>
                  </a:lnTo>
                  <a:lnTo>
                    <a:pt x="11989035" y="6712943"/>
                  </a:lnTo>
                  <a:lnTo>
                    <a:pt x="12019239" y="6679067"/>
                  </a:lnTo>
                  <a:lnTo>
                    <a:pt x="12048144" y="6644043"/>
                  </a:lnTo>
                  <a:lnTo>
                    <a:pt x="12075710" y="6607908"/>
                  </a:lnTo>
                  <a:lnTo>
                    <a:pt x="12101900" y="6570702"/>
                  </a:lnTo>
                  <a:lnTo>
                    <a:pt x="12126676" y="6532462"/>
                  </a:lnTo>
                  <a:lnTo>
                    <a:pt x="12150000" y="6493226"/>
                  </a:lnTo>
                  <a:lnTo>
                    <a:pt x="12171834" y="6453033"/>
                  </a:lnTo>
                  <a:lnTo>
                    <a:pt x="12192140" y="6411919"/>
                  </a:lnTo>
                  <a:lnTo>
                    <a:pt x="12210879" y="6369924"/>
                  </a:lnTo>
                  <a:lnTo>
                    <a:pt x="12228014" y="6327085"/>
                  </a:lnTo>
                  <a:lnTo>
                    <a:pt x="12243507" y="6283440"/>
                  </a:lnTo>
                  <a:lnTo>
                    <a:pt x="12257320" y="6239028"/>
                  </a:lnTo>
                  <a:lnTo>
                    <a:pt x="12269414" y="6193886"/>
                  </a:lnTo>
                  <a:lnTo>
                    <a:pt x="12279752" y="6148052"/>
                  </a:lnTo>
                  <a:lnTo>
                    <a:pt x="12288296" y="6101564"/>
                  </a:lnTo>
                  <a:lnTo>
                    <a:pt x="12295007" y="6054461"/>
                  </a:lnTo>
                  <a:lnTo>
                    <a:pt x="12299848" y="6006781"/>
                  </a:lnTo>
                  <a:lnTo>
                    <a:pt x="12302780" y="5958561"/>
                  </a:lnTo>
                  <a:lnTo>
                    <a:pt x="12303766" y="5909839"/>
                  </a:lnTo>
                  <a:lnTo>
                    <a:pt x="12303766" y="1181991"/>
                  </a:lnTo>
                  <a:lnTo>
                    <a:pt x="12302780" y="1133269"/>
                  </a:lnTo>
                  <a:lnTo>
                    <a:pt x="12299848" y="1085049"/>
                  </a:lnTo>
                  <a:lnTo>
                    <a:pt x="12295007" y="1037369"/>
                  </a:lnTo>
                  <a:lnTo>
                    <a:pt x="12288296" y="990266"/>
                  </a:lnTo>
                  <a:lnTo>
                    <a:pt x="12279752" y="943778"/>
                  </a:lnTo>
                  <a:lnTo>
                    <a:pt x="12269414" y="897945"/>
                  </a:lnTo>
                  <a:lnTo>
                    <a:pt x="12257320" y="852802"/>
                  </a:lnTo>
                  <a:lnTo>
                    <a:pt x="12243507" y="808390"/>
                  </a:lnTo>
                  <a:lnTo>
                    <a:pt x="12228014" y="764745"/>
                  </a:lnTo>
                  <a:lnTo>
                    <a:pt x="12210879" y="721906"/>
                  </a:lnTo>
                  <a:lnTo>
                    <a:pt x="12192140" y="679911"/>
                  </a:lnTo>
                  <a:lnTo>
                    <a:pt x="12171834" y="638798"/>
                  </a:lnTo>
                  <a:lnTo>
                    <a:pt x="12150000" y="598604"/>
                  </a:lnTo>
                  <a:lnTo>
                    <a:pt x="12126676" y="559368"/>
                  </a:lnTo>
                  <a:lnTo>
                    <a:pt x="12101900" y="521128"/>
                  </a:lnTo>
                  <a:lnTo>
                    <a:pt x="12075710" y="483922"/>
                  </a:lnTo>
                  <a:lnTo>
                    <a:pt x="12048144" y="447788"/>
                  </a:lnTo>
                  <a:lnTo>
                    <a:pt x="12019239" y="412763"/>
                  </a:lnTo>
                  <a:lnTo>
                    <a:pt x="11989035" y="378887"/>
                  </a:lnTo>
                  <a:lnTo>
                    <a:pt x="11957569" y="346197"/>
                  </a:lnTo>
                  <a:lnTo>
                    <a:pt x="11924878" y="314730"/>
                  </a:lnTo>
                  <a:lnTo>
                    <a:pt x="11891002" y="284526"/>
                  </a:lnTo>
                  <a:lnTo>
                    <a:pt x="11855978" y="255621"/>
                  </a:lnTo>
                  <a:lnTo>
                    <a:pt x="11819843" y="228055"/>
                  </a:lnTo>
                  <a:lnTo>
                    <a:pt x="11782637" y="201865"/>
                  </a:lnTo>
                  <a:lnTo>
                    <a:pt x="11744397" y="177089"/>
                  </a:lnTo>
                  <a:lnTo>
                    <a:pt x="11705162" y="153765"/>
                  </a:lnTo>
                  <a:lnTo>
                    <a:pt x="11664968" y="131931"/>
                  </a:lnTo>
                  <a:lnTo>
                    <a:pt x="11623855" y="111626"/>
                  </a:lnTo>
                  <a:lnTo>
                    <a:pt x="11581860" y="92886"/>
                  </a:lnTo>
                  <a:lnTo>
                    <a:pt x="11539021" y="75751"/>
                  </a:lnTo>
                  <a:lnTo>
                    <a:pt x="11495376" y="60258"/>
                  </a:lnTo>
                  <a:lnTo>
                    <a:pt x="11450964" y="46446"/>
                  </a:lnTo>
                  <a:lnTo>
                    <a:pt x="11405822" y="34351"/>
                  </a:lnTo>
                  <a:lnTo>
                    <a:pt x="11359988" y="24013"/>
                  </a:lnTo>
                  <a:lnTo>
                    <a:pt x="11313501" y="15470"/>
                  </a:lnTo>
                  <a:lnTo>
                    <a:pt x="11266398" y="8759"/>
                  </a:lnTo>
                  <a:lnTo>
                    <a:pt x="11218718" y="3918"/>
                  </a:lnTo>
                  <a:lnTo>
                    <a:pt x="11170498" y="985"/>
                  </a:lnTo>
                  <a:lnTo>
                    <a:pt x="11121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8070" y="2312582"/>
              <a:ext cx="12304395" cy="7092315"/>
            </a:xfrm>
            <a:custGeom>
              <a:avLst/>
              <a:gdLst/>
              <a:ahLst/>
              <a:cxnLst/>
              <a:rect l="l" t="t" r="r" b="b"/>
              <a:pathLst>
                <a:path w="12304394" h="7092315">
                  <a:moveTo>
                    <a:pt x="0" y="1181992"/>
                  </a:moveTo>
                  <a:lnTo>
                    <a:pt x="985" y="1133270"/>
                  </a:lnTo>
                  <a:lnTo>
                    <a:pt x="3918" y="1085050"/>
                  </a:lnTo>
                  <a:lnTo>
                    <a:pt x="8759" y="1037369"/>
                  </a:lnTo>
                  <a:lnTo>
                    <a:pt x="15470" y="990266"/>
                  </a:lnTo>
                  <a:lnTo>
                    <a:pt x="24013" y="943779"/>
                  </a:lnTo>
                  <a:lnTo>
                    <a:pt x="34351" y="897945"/>
                  </a:lnTo>
                  <a:lnTo>
                    <a:pt x="46446" y="852803"/>
                  </a:lnTo>
                  <a:lnTo>
                    <a:pt x="60258" y="808391"/>
                  </a:lnTo>
                  <a:lnTo>
                    <a:pt x="75751" y="764746"/>
                  </a:lnTo>
                  <a:lnTo>
                    <a:pt x="92886" y="721907"/>
                  </a:lnTo>
                  <a:lnTo>
                    <a:pt x="111626" y="679912"/>
                  </a:lnTo>
                  <a:lnTo>
                    <a:pt x="131931" y="638798"/>
                  </a:lnTo>
                  <a:lnTo>
                    <a:pt x="153765" y="598604"/>
                  </a:lnTo>
                  <a:lnTo>
                    <a:pt x="177089" y="559369"/>
                  </a:lnTo>
                  <a:lnTo>
                    <a:pt x="201865" y="521129"/>
                  </a:lnTo>
                  <a:lnTo>
                    <a:pt x="228055" y="483922"/>
                  </a:lnTo>
                  <a:lnTo>
                    <a:pt x="255621" y="447788"/>
                  </a:lnTo>
                  <a:lnTo>
                    <a:pt x="284526" y="412764"/>
                  </a:lnTo>
                  <a:lnTo>
                    <a:pt x="314730" y="378887"/>
                  </a:lnTo>
                  <a:lnTo>
                    <a:pt x="346197" y="346197"/>
                  </a:lnTo>
                  <a:lnTo>
                    <a:pt x="378887" y="314731"/>
                  </a:lnTo>
                  <a:lnTo>
                    <a:pt x="412763" y="284526"/>
                  </a:lnTo>
                  <a:lnTo>
                    <a:pt x="447788" y="255622"/>
                  </a:lnTo>
                  <a:lnTo>
                    <a:pt x="483922" y="228055"/>
                  </a:lnTo>
                  <a:lnTo>
                    <a:pt x="521128" y="201865"/>
                  </a:lnTo>
                  <a:lnTo>
                    <a:pt x="559368" y="177089"/>
                  </a:lnTo>
                  <a:lnTo>
                    <a:pt x="598604" y="153765"/>
                  </a:lnTo>
                  <a:lnTo>
                    <a:pt x="638798" y="131931"/>
                  </a:lnTo>
                  <a:lnTo>
                    <a:pt x="679911" y="111626"/>
                  </a:lnTo>
                  <a:lnTo>
                    <a:pt x="721906" y="92886"/>
                  </a:lnTo>
                  <a:lnTo>
                    <a:pt x="764745" y="75751"/>
                  </a:lnTo>
                  <a:lnTo>
                    <a:pt x="808390" y="60258"/>
                  </a:lnTo>
                  <a:lnTo>
                    <a:pt x="852802" y="46446"/>
                  </a:lnTo>
                  <a:lnTo>
                    <a:pt x="897944" y="34351"/>
                  </a:lnTo>
                  <a:lnTo>
                    <a:pt x="943778" y="24013"/>
                  </a:lnTo>
                  <a:lnTo>
                    <a:pt x="990265" y="15470"/>
                  </a:lnTo>
                  <a:lnTo>
                    <a:pt x="1037368" y="8759"/>
                  </a:lnTo>
                  <a:lnTo>
                    <a:pt x="1085049" y="3918"/>
                  </a:lnTo>
                  <a:lnTo>
                    <a:pt x="1133269" y="985"/>
                  </a:lnTo>
                  <a:lnTo>
                    <a:pt x="1181991" y="0"/>
                  </a:lnTo>
                  <a:lnTo>
                    <a:pt x="11121778" y="0"/>
                  </a:lnTo>
                  <a:lnTo>
                    <a:pt x="11170499" y="985"/>
                  </a:lnTo>
                  <a:lnTo>
                    <a:pt x="11218719" y="3918"/>
                  </a:lnTo>
                  <a:lnTo>
                    <a:pt x="11266400" y="8759"/>
                  </a:lnTo>
                  <a:lnTo>
                    <a:pt x="11313503" y="15470"/>
                  </a:lnTo>
                  <a:lnTo>
                    <a:pt x="11359990" y="24013"/>
                  </a:lnTo>
                  <a:lnTo>
                    <a:pt x="11405824" y="34351"/>
                  </a:lnTo>
                  <a:lnTo>
                    <a:pt x="11450966" y="46446"/>
                  </a:lnTo>
                  <a:lnTo>
                    <a:pt x="11495378" y="60258"/>
                  </a:lnTo>
                  <a:lnTo>
                    <a:pt x="11539023" y="75751"/>
                  </a:lnTo>
                  <a:lnTo>
                    <a:pt x="11581861" y="92886"/>
                  </a:lnTo>
                  <a:lnTo>
                    <a:pt x="11623857" y="111626"/>
                  </a:lnTo>
                  <a:lnTo>
                    <a:pt x="11664970" y="131931"/>
                  </a:lnTo>
                  <a:lnTo>
                    <a:pt x="11705164" y="153765"/>
                  </a:lnTo>
                  <a:lnTo>
                    <a:pt x="11744400" y="177089"/>
                  </a:lnTo>
                  <a:lnTo>
                    <a:pt x="11782640" y="201865"/>
                  </a:lnTo>
                  <a:lnTo>
                    <a:pt x="11819846" y="228055"/>
                  </a:lnTo>
                  <a:lnTo>
                    <a:pt x="11855980" y="255622"/>
                  </a:lnTo>
                  <a:lnTo>
                    <a:pt x="11891004" y="284526"/>
                  </a:lnTo>
                  <a:lnTo>
                    <a:pt x="11924880" y="314731"/>
                  </a:lnTo>
                  <a:lnTo>
                    <a:pt x="11957571" y="346197"/>
                  </a:lnTo>
                  <a:lnTo>
                    <a:pt x="11989037" y="378887"/>
                  </a:lnTo>
                  <a:lnTo>
                    <a:pt x="12019242" y="412764"/>
                  </a:lnTo>
                  <a:lnTo>
                    <a:pt x="12048146" y="447788"/>
                  </a:lnTo>
                  <a:lnTo>
                    <a:pt x="12075712" y="483922"/>
                  </a:lnTo>
                  <a:lnTo>
                    <a:pt x="12101902" y="521129"/>
                  </a:lnTo>
                  <a:lnTo>
                    <a:pt x="12126678" y="559369"/>
                  </a:lnTo>
                  <a:lnTo>
                    <a:pt x="12150002" y="598604"/>
                  </a:lnTo>
                  <a:lnTo>
                    <a:pt x="12171836" y="638798"/>
                  </a:lnTo>
                  <a:lnTo>
                    <a:pt x="12192142" y="679912"/>
                  </a:lnTo>
                  <a:lnTo>
                    <a:pt x="12210881" y="721907"/>
                  </a:lnTo>
                  <a:lnTo>
                    <a:pt x="12228016" y="764746"/>
                  </a:lnTo>
                  <a:lnTo>
                    <a:pt x="12243509" y="808391"/>
                  </a:lnTo>
                  <a:lnTo>
                    <a:pt x="12257322" y="852803"/>
                  </a:lnTo>
                  <a:lnTo>
                    <a:pt x="12269416" y="897945"/>
                  </a:lnTo>
                  <a:lnTo>
                    <a:pt x="12279754" y="943779"/>
                  </a:lnTo>
                  <a:lnTo>
                    <a:pt x="12288297" y="990266"/>
                  </a:lnTo>
                  <a:lnTo>
                    <a:pt x="12295009" y="1037369"/>
                  </a:lnTo>
                  <a:lnTo>
                    <a:pt x="12299849" y="1085050"/>
                  </a:lnTo>
                  <a:lnTo>
                    <a:pt x="12302782" y="1133270"/>
                  </a:lnTo>
                  <a:lnTo>
                    <a:pt x="12303768" y="1181992"/>
                  </a:lnTo>
                  <a:lnTo>
                    <a:pt x="12303768" y="5909840"/>
                  </a:lnTo>
                  <a:lnTo>
                    <a:pt x="12302782" y="5958561"/>
                  </a:lnTo>
                  <a:lnTo>
                    <a:pt x="12299849" y="6006781"/>
                  </a:lnTo>
                  <a:lnTo>
                    <a:pt x="12295009" y="6054462"/>
                  </a:lnTo>
                  <a:lnTo>
                    <a:pt x="12288297" y="6101565"/>
                  </a:lnTo>
                  <a:lnTo>
                    <a:pt x="12279754" y="6148052"/>
                  </a:lnTo>
                  <a:lnTo>
                    <a:pt x="12269416" y="6193886"/>
                  </a:lnTo>
                  <a:lnTo>
                    <a:pt x="12257322" y="6239028"/>
                  </a:lnTo>
                  <a:lnTo>
                    <a:pt x="12243509" y="6283440"/>
                  </a:lnTo>
                  <a:lnTo>
                    <a:pt x="12228016" y="6327085"/>
                  </a:lnTo>
                  <a:lnTo>
                    <a:pt x="12210881" y="6369924"/>
                  </a:lnTo>
                  <a:lnTo>
                    <a:pt x="12192142" y="6411919"/>
                  </a:lnTo>
                  <a:lnTo>
                    <a:pt x="12171836" y="6453033"/>
                  </a:lnTo>
                  <a:lnTo>
                    <a:pt x="12150002" y="6493227"/>
                  </a:lnTo>
                  <a:lnTo>
                    <a:pt x="12126678" y="6532462"/>
                  </a:lnTo>
                  <a:lnTo>
                    <a:pt x="12101902" y="6570702"/>
                  </a:lnTo>
                  <a:lnTo>
                    <a:pt x="12075712" y="6607909"/>
                  </a:lnTo>
                  <a:lnTo>
                    <a:pt x="12048146" y="6644043"/>
                  </a:lnTo>
                  <a:lnTo>
                    <a:pt x="12019242" y="6679067"/>
                  </a:lnTo>
                  <a:lnTo>
                    <a:pt x="11989037" y="6712944"/>
                  </a:lnTo>
                  <a:lnTo>
                    <a:pt x="11957571" y="6745634"/>
                  </a:lnTo>
                  <a:lnTo>
                    <a:pt x="11924880" y="6777101"/>
                  </a:lnTo>
                  <a:lnTo>
                    <a:pt x="11891004" y="6807305"/>
                  </a:lnTo>
                  <a:lnTo>
                    <a:pt x="11855980" y="6836209"/>
                  </a:lnTo>
                  <a:lnTo>
                    <a:pt x="11819846" y="6863776"/>
                  </a:lnTo>
                  <a:lnTo>
                    <a:pt x="11782640" y="6889966"/>
                  </a:lnTo>
                  <a:lnTo>
                    <a:pt x="11744400" y="6914742"/>
                  </a:lnTo>
                  <a:lnTo>
                    <a:pt x="11705164" y="6938066"/>
                  </a:lnTo>
                  <a:lnTo>
                    <a:pt x="11664970" y="6959900"/>
                  </a:lnTo>
                  <a:lnTo>
                    <a:pt x="11623857" y="6980205"/>
                  </a:lnTo>
                  <a:lnTo>
                    <a:pt x="11581861" y="6998945"/>
                  </a:lnTo>
                  <a:lnTo>
                    <a:pt x="11539023" y="7016080"/>
                  </a:lnTo>
                  <a:lnTo>
                    <a:pt x="11495378" y="7031573"/>
                  </a:lnTo>
                  <a:lnTo>
                    <a:pt x="11450966" y="7045385"/>
                  </a:lnTo>
                  <a:lnTo>
                    <a:pt x="11405824" y="7057480"/>
                  </a:lnTo>
                  <a:lnTo>
                    <a:pt x="11359990" y="7067818"/>
                  </a:lnTo>
                  <a:lnTo>
                    <a:pt x="11313503" y="7076361"/>
                  </a:lnTo>
                  <a:lnTo>
                    <a:pt x="11266400" y="7083073"/>
                  </a:lnTo>
                  <a:lnTo>
                    <a:pt x="11218719" y="7087913"/>
                  </a:lnTo>
                  <a:lnTo>
                    <a:pt x="11170499" y="7090846"/>
                  </a:lnTo>
                  <a:lnTo>
                    <a:pt x="11121778" y="7091832"/>
                  </a:lnTo>
                  <a:lnTo>
                    <a:pt x="1181991" y="7091832"/>
                  </a:lnTo>
                  <a:lnTo>
                    <a:pt x="1133269" y="7090846"/>
                  </a:lnTo>
                  <a:lnTo>
                    <a:pt x="1085049" y="7087913"/>
                  </a:lnTo>
                  <a:lnTo>
                    <a:pt x="1037368" y="7083073"/>
                  </a:lnTo>
                  <a:lnTo>
                    <a:pt x="990265" y="7076361"/>
                  </a:lnTo>
                  <a:lnTo>
                    <a:pt x="943778" y="7067818"/>
                  </a:lnTo>
                  <a:lnTo>
                    <a:pt x="897944" y="7057480"/>
                  </a:lnTo>
                  <a:lnTo>
                    <a:pt x="852802" y="7045385"/>
                  </a:lnTo>
                  <a:lnTo>
                    <a:pt x="808390" y="7031573"/>
                  </a:lnTo>
                  <a:lnTo>
                    <a:pt x="764745" y="7016080"/>
                  </a:lnTo>
                  <a:lnTo>
                    <a:pt x="721906" y="6998945"/>
                  </a:lnTo>
                  <a:lnTo>
                    <a:pt x="679911" y="6980205"/>
                  </a:lnTo>
                  <a:lnTo>
                    <a:pt x="638798" y="6959900"/>
                  </a:lnTo>
                  <a:lnTo>
                    <a:pt x="598604" y="6938066"/>
                  </a:lnTo>
                  <a:lnTo>
                    <a:pt x="559368" y="6914742"/>
                  </a:lnTo>
                  <a:lnTo>
                    <a:pt x="521128" y="6889966"/>
                  </a:lnTo>
                  <a:lnTo>
                    <a:pt x="483922" y="6863776"/>
                  </a:lnTo>
                  <a:lnTo>
                    <a:pt x="447788" y="6836209"/>
                  </a:lnTo>
                  <a:lnTo>
                    <a:pt x="412763" y="6807305"/>
                  </a:lnTo>
                  <a:lnTo>
                    <a:pt x="378887" y="6777101"/>
                  </a:lnTo>
                  <a:lnTo>
                    <a:pt x="346197" y="6745634"/>
                  </a:lnTo>
                  <a:lnTo>
                    <a:pt x="314730" y="6712944"/>
                  </a:lnTo>
                  <a:lnTo>
                    <a:pt x="284526" y="6679067"/>
                  </a:lnTo>
                  <a:lnTo>
                    <a:pt x="255621" y="6644043"/>
                  </a:lnTo>
                  <a:lnTo>
                    <a:pt x="228055" y="6607909"/>
                  </a:lnTo>
                  <a:lnTo>
                    <a:pt x="201865" y="6570702"/>
                  </a:lnTo>
                  <a:lnTo>
                    <a:pt x="177089" y="6532462"/>
                  </a:lnTo>
                  <a:lnTo>
                    <a:pt x="153765" y="6493227"/>
                  </a:lnTo>
                  <a:lnTo>
                    <a:pt x="131931" y="6453033"/>
                  </a:lnTo>
                  <a:lnTo>
                    <a:pt x="111626" y="6411919"/>
                  </a:lnTo>
                  <a:lnTo>
                    <a:pt x="92886" y="6369924"/>
                  </a:lnTo>
                  <a:lnTo>
                    <a:pt x="75751" y="6327085"/>
                  </a:lnTo>
                  <a:lnTo>
                    <a:pt x="60258" y="6283440"/>
                  </a:lnTo>
                  <a:lnTo>
                    <a:pt x="46446" y="6239028"/>
                  </a:lnTo>
                  <a:lnTo>
                    <a:pt x="34351" y="6193886"/>
                  </a:lnTo>
                  <a:lnTo>
                    <a:pt x="24013" y="6148052"/>
                  </a:lnTo>
                  <a:lnTo>
                    <a:pt x="15470" y="6101565"/>
                  </a:lnTo>
                  <a:lnTo>
                    <a:pt x="8759" y="6054462"/>
                  </a:lnTo>
                  <a:lnTo>
                    <a:pt x="3918" y="6006781"/>
                  </a:lnTo>
                  <a:lnTo>
                    <a:pt x="985" y="5958561"/>
                  </a:lnTo>
                  <a:lnTo>
                    <a:pt x="0" y="5909840"/>
                  </a:lnTo>
                  <a:lnTo>
                    <a:pt x="0" y="1181992"/>
                  </a:lnTo>
                  <a:close/>
                </a:path>
              </a:pathLst>
            </a:custGeom>
            <a:ln w="38100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3224" y="3345980"/>
              <a:ext cx="2237482" cy="2200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87692" y="3731030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5"/>
                  </a:lnTo>
                  <a:lnTo>
                    <a:pt x="221617" y="158054"/>
                  </a:lnTo>
                  <a:lnTo>
                    <a:pt x="188732" y="188732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5"/>
                  </a:lnTo>
                  <a:lnTo>
                    <a:pt x="80498" y="332260"/>
                  </a:lnTo>
                  <a:lnTo>
                    <a:pt x="59889" y="372722"/>
                  </a:lnTo>
                  <a:lnTo>
                    <a:pt x="42109" y="414767"/>
                  </a:lnTo>
                  <a:lnTo>
                    <a:pt x="27282" y="458270"/>
                  </a:lnTo>
                  <a:lnTo>
                    <a:pt x="15533" y="503107"/>
                  </a:lnTo>
                  <a:lnTo>
                    <a:pt x="6986" y="549153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4" y="1228860"/>
                  </a:lnTo>
                  <a:lnTo>
                    <a:pt x="956486" y="1208250"/>
                  </a:lnTo>
                  <a:lnTo>
                    <a:pt x="995241" y="1184937"/>
                  </a:lnTo>
                  <a:lnTo>
                    <a:pt x="1032163" y="1159044"/>
                  </a:lnTo>
                  <a:lnTo>
                    <a:pt x="1067129" y="1130695"/>
                  </a:lnTo>
                  <a:lnTo>
                    <a:pt x="1100013" y="1100017"/>
                  </a:lnTo>
                  <a:lnTo>
                    <a:pt x="1130692" y="1067132"/>
                  </a:lnTo>
                  <a:lnTo>
                    <a:pt x="1159040" y="1032166"/>
                  </a:lnTo>
                  <a:lnTo>
                    <a:pt x="1184933" y="995243"/>
                  </a:lnTo>
                  <a:lnTo>
                    <a:pt x="1208247" y="956489"/>
                  </a:lnTo>
                  <a:lnTo>
                    <a:pt x="1228856" y="916027"/>
                  </a:lnTo>
                  <a:lnTo>
                    <a:pt x="1246637" y="873982"/>
                  </a:lnTo>
                  <a:lnTo>
                    <a:pt x="1261464" y="830479"/>
                  </a:lnTo>
                  <a:lnTo>
                    <a:pt x="1273213" y="785642"/>
                  </a:lnTo>
                  <a:lnTo>
                    <a:pt x="1281759" y="739596"/>
                  </a:lnTo>
                  <a:lnTo>
                    <a:pt x="1286979" y="692465"/>
                  </a:lnTo>
                  <a:lnTo>
                    <a:pt x="1288746" y="644375"/>
                  </a:lnTo>
                  <a:lnTo>
                    <a:pt x="1286979" y="596284"/>
                  </a:lnTo>
                  <a:lnTo>
                    <a:pt x="1281759" y="549153"/>
                  </a:lnTo>
                  <a:lnTo>
                    <a:pt x="1273213" y="503107"/>
                  </a:lnTo>
                  <a:lnTo>
                    <a:pt x="1261464" y="458270"/>
                  </a:lnTo>
                  <a:lnTo>
                    <a:pt x="1246637" y="414767"/>
                  </a:lnTo>
                  <a:lnTo>
                    <a:pt x="1228856" y="372722"/>
                  </a:lnTo>
                  <a:lnTo>
                    <a:pt x="1208247" y="332260"/>
                  </a:lnTo>
                  <a:lnTo>
                    <a:pt x="1184933" y="293505"/>
                  </a:lnTo>
                  <a:lnTo>
                    <a:pt x="1159040" y="256583"/>
                  </a:lnTo>
                  <a:lnTo>
                    <a:pt x="1130692" y="221617"/>
                  </a:lnTo>
                  <a:lnTo>
                    <a:pt x="1100013" y="188732"/>
                  </a:lnTo>
                  <a:lnTo>
                    <a:pt x="1067129" y="158054"/>
                  </a:lnTo>
                  <a:lnTo>
                    <a:pt x="1032163" y="129705"/>
                  </a:lnTo>
                  <a:lnTo>
                    <a:pt x="995241" y="103812"/>
                  </a:lnTo>
                  <a:lnTo>
                    <a:pt x="956486" y="80499"/>
                  </a:lnTo>
                  <a:lnTo>
                    <a:pt x="916024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2755" y="3856897"/>
              <a:ext cx="1178619" cy="1178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3223" y="6597172"/>
              <a:ext cx="2237482" cy="22004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87692" y="698222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6"/>
                  </a:lnTo>
                  <a:lnTo>
                    <a:pt x="221617" y="158054"/>
                  </a:lnTo>
                  <a:lnTo>
                    <a:pt x="188732" y="188733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6"/>
                  </a:lnTo>
                  <a:lnTo>
                    <a:pt x="80498" y="332260"/>
                  </a:lnTo>
                  <a:lnTo>
                    <a:pt x="59889" y="372723"/>
                  </a:lnTo>
                  <a:lnTo>
                    <a:pt x="42109" y="414767"/>
                  </a:lnTo>
                  <a:lnTo>
                    <a:pt x="27282" y="458271"/>
                  </a:lnTo>
                  <a:lnTo>
                    <a:pt x="15533" y="503108"/>
                  </a:lnTo>
                  <a:lnTo>
                    <a:pt x="6986" y="549154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5" y="1228860"/>
                  </a:lnTo>
                  <a:lnTo>
                    <a:pt x="956487" y="1208250"/>
                  </a:lnTo>
                  <a:lnTo>
                    <a:pt x="995242" y="1184937"/>
                  </a:lnTo>
                  <a:lnTo>
                    <a:pt x="1032164" y="1159044"/>
                  </a:lnTo>
                  <a:lnTo>
                    <a:pt x="1067130" y="1130695"/>
                  </a:lnTo>
                  <a:lnTo>
                    <a:pt x="1100015" y="1100017"/>
                  </a:lnTo>
                  <a:lnTo>
                    <a:pt x="1130693" y="1067132"/>
                  </a:lnTo>
                  <a:lnTo>
                    <a:pt x="1159042" y="1032166"/>
                  </a:lnTo>
                  <a:lnTo>
                    <a:pt x="1184935" y="995243"/>
                  </a:lnTo>
                  <a:lnTo>
                    <a:pt x="1208248" y="956489"/>
                  </a:lnTo>
                  <a:lnTo>
                    <a:pt x="1228858" y="916027"/>
                  </a:lnTo>
                  <a:lnTo>
                    <a:pt x="1246638" y="873982"/>
                  </a:lnTo>
                  <a:lnTo>
                    <a:pt x="1261465" y="830479"/>
                  </a:lnTo>
                  <a:lnTo>
                    <a:pt x="1273214" y="785642"/>
                  </a:lnTo>
                  <a:lnTo>
                    <a:pt x="1281761" y="739596"/>
                  </a:lnTo>
                  <a:lnTo>
                    <a:pt x="1286980" y="692465"/>
                  </a:lnTo>
                  <a:lnTo>
                    <a:pt x="1288747" y="644375"/>
                  </a:lnTo>
                  <a:lnTo>
                    <a:pt x="1286980" y="596284"/>
                  </a:lnTo>
                  <a:lnTo>
                    <a:pt x="1281761" y="549154"/>
                  </a:lnTo>
                  <a:lnTo>
                    <a:pt x="1273214" y="503108"/>
                  </a:lnTo>
                  <a:lnTo>
                    <a:pt x="1261465" y="458271"/>
                  </a:lnTo>
                  <a:lnTo>
                    <a:pt x="1246638" y="414767"/>
                  </a:lnTo>
                  <a:lnTo>
                    <a:pt x="1228858" y="372723"/>
                  </a:lnTo>
                  <a:lnTo>
                    <a:pt x="1208248" y="332260"/>
                  </a:lnTo>
                  <a:lnTo>
                    <a:pt x="1184935" y="293506"/>
                  </a:lnTo>
                  <a:lnTo>
                    <a:pt x="1159042" y="256583"/>
                  </a:lnTo>
                  <a:lnTo>
                    <a:pt x="1130693" y="221617"/>
                  </a:lnTo>
                  <a:lnTo>
                    <a:pt x="1100015" y="188733"/>
                  </a:lnTo>
                  <a:lnTo>
                    <a:pt x="1067130" y="158054"/>
                  </a:lnTo>
                  <a:lnTo>
                    <a:pt x="1032164" y="129706"/>
                  </a:lnTo>
                  <a:lnTo>
                    <a:pt x="995242" y="103812"/>
                  </a:lnTo>
                  <a:lnTo>
                    <a:pt x="956487" y="80499"/>
                  </a:lnTo>
                  <a:lnTo>
                    <a:pt x="916025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2755" y="7108089"/>
              <a:ext cx="1178619" cy="11786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45700" y="3305347"/>
              <a:ext cx="7734300" cy="2074545"/>
            </a:xfrm>
            <a:custGeom>
              <a:avLst/>
              <a:gdLst/>
              <a:ahLst/>
              <a:cxnLst/>
              <a:rect l="l" t="t" r="r" b="b"/>
              <a:pathLst>
                <a:path w="7734300" h="2074545">
                  <a:moveTo>
                    <a:pt x="7734085" y="0"/>
                  </a:moveTo>
                  <a:lnTo>
                    <a:pt x="0" y="0"/>
                  </a:lnTo>
                  <a:lnTo>
                    <a:pt x="0" y="2074459"/>
                  </a:lnTo>
                  <a:lnTo>
                    <a:pt x="7734085" y="2074459"/>
                  </a:lnTo>
                  <a:lnTo>
                    <a:pt x="77340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045700" y="3305347"/>
            <a:ext cx="7734300" cy="2074545"/>
          </a:xfrm>
          <a:prstGeom prst="rect">
            <a:avLst/>
          </a:prstGeom>
          <a:ln w="57150">
            <a:solidFill>
              <a:srgbClr val="F15B2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2430"/>
              </a:spcBef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api_addr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https://server1:8200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9766" y="5219566"/>
            <a:ext cx="4821555" cy="3776979"/>
            <a:chOff x="1059766" y="5219566"/>
            <a:chExt cx="4821555" cy="3776979"/>
          </a:xfrm>
        </p:grpSpPr>
        <p:sp>
          <p:nvSpPr>
            <p:cNvPr id="14" name="object 14"/>
            <p:cNvSpPr/>
            <p:nvPr/>
          </p:nvSpPr>
          <p:spPr>
            <a:xfrm>
              <a:off x="4414225" y="5238616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845" y="0"/>
                  </a:moveTo>
                  <a:lnTo>
                    <a:pt x="676252" y="1539"/>
                  </a:lnTo>
                  <a:lnTo>
                    <a:pt x="629481" y="6095"/>
                  </a:lnTo>
                  <a:lnTo>
                    <a:pt x="583627" y="13570"/>
                  </a:lnTo>
                  <a:lnTo>
                    <a:pt x="538786" y="23871"/>
                  </a:lnTo>
                  <a:lnTo>
                    <a:pt x="495054" y="36902"/>
                  </a:lnTo>
                  <a:lnTo>
                    <a:pt x="452524" y="52566"/>
                  </a:lnTo>
                  <a:lnTo>
                    <a:pt x="411294" y="70770"/>
                  </a:lnTo>
                  <a:lnTo>
                    <a:pt x="371458" y="91417"/>
                  </a:lnTo>
                  <a:lnTo>
                    <a:pt x="333112" y="114412"/>
                  </a:lnTo>
                  <a:lnTo>
                    <a:pt x="296351" y="139660"/>
                  </a:lnTo>
                  <a:lnTo>
                    <a:pt x="261270" y="167065"/>
                  </a:lnTo>
                  <a:lnTo>
                    <a:pt x="227965" y="196532"/>
                  </a:lnTo>
                  <a:lnTo>
                    <a:pt x="196532" y="227966"/>
                  </a:lnTo>
                  <a:lnTo>
                    <a:pt x="167065" y="261271"/>
                  </a:lnTo>
                  <a:lnTo>
                    <a:pt x="139660" y="296352"/>
                  </a:lnTo>
                  <a:lnTo>
                    <a:pt x="114412" y="333113"/>
                  </a:lnTo>
                  <a:lnTo>
                    <a:pt x="91417" y="371459"/>
                  </a:lnTo>
                  <a:lnTo>
                    <a:pt x="70770" y="411295"/>
                  </a:lnTo>
                  <a:lnTo>
                    <a:pt x="52566" y="452525"/>
                  </a:lnTo>
                  <a:lnTo>
                    <a:pt x="36902" y="495054"/>
                  </a:lnTo>
                  <a:lnTo>
                    <a:pt x="23871" y="538787"/>
                  </a:lnTo>
                  <a:lnTo>
                    <a:pt x="13570" y="583627"/>
                  </a:lnTo>
                  <a:lnTo>
                    <a:pt x="6095" y="629481"/>
                  </a:lnTo>
                  <a:lnTo>
                    <a:pt x="1539" y="676252"/>
                  </a:lnTo>
                  <a:lnTo>
                    <a:pt x="0" y="723845"/>
                  </a:lnTo>
                  <a:lnTo>
                    <a:pt x="1539" y="771438"/>
                  </a:lnTo>
                  <a:lnTo>
                    <a:pt x="6095" y="818209"/>
                  </a:lnTo>
                  <a:lnTo>
                    <a:pt x="13570" y="864063"/>
                  </a:lnTo>
                  <a:lnTo>
                    <a:pt x="23871" y="908904"/>
                  </a:lnTo>
                  <a:lnTo>
                    <a:pt x="36902" y="952636"/>
                  </a:lnTo>
                  <a:lnTo>
                    <a:pt x="52566" y="995165"/>
                  </a:lnTo>
                  <a:lnTo>
                    <a:pt x="70770" y="1036396"/>
                  </a:lnTo>
                  <a:lnTo>
                    <a:pt x="91417" y="1076231"/>
                  </a:lnTo>
                  <a:lnTo>
                    <a:pt x="114412" y="1114578"/>
                  </a:lnTo>
                  <a:lnTo>
                    <a:pt x="139660" y="1151339"/>
                  </a:lnTo>
                  <a:lnTo>
                    <a:pt x="167065" y="1186420"/>
                  </a:lnTo>
                  <a:lnTo>
                    <a:pt x="196532" y="1219724"/>
                  </a:lnTo>
                  <a:lnTo>
                    <a:pt x="227965" y="1251158"/>
                  </a:lnTo>
                  <a:lnTo>
                    <a:pt x="261270" y="1280625"/>
                  </a:lnTo>
                  <a:lnTo>
                    <a:pt x="296351" y="1308030"/>
                  </a:lnTo>
                  <a:lnTo>
                    <a:pt x="333112" y="1333278"/>
                  </a:lnTo>
                  <a:lnTo>
                    <a:pt x="371458" y="1356273"/>
                  </a:lnTo>
                  <a:lnTo>
                    <a:pt x="411294" y="1376920"/>
                  </a:lnTo>
                  <a:lnTo>
                    <a:pt x="452524" y="1395124"/>
                  </a:lnTo>
                  <a:lnTo>
                    <a:pt x="495054" y="1410788"/>
                  </a:lnTo>
                  <a:lnTo>
                    <a:pt x="538786" y="1423819"/>
                  </a:lnTo>
                  <a:lnTo>
                    <a:pt x="583627" y="1434119"/>
                  </a:lnTo>
                  <a:lnTo>
                    <a:pt x="629481" y="1441595"/>
                  </a:lnTo>
                  <a:lnTo>
                    <a:pt x="676252" y="1446151"/>
                  </a:lnTo>
                  <a:lnTo>
                    <a:pt x="723845" y="1447690"/>
                  </a:lnTo>
                  <a:lnTo>
                    <a:pt x="771438" y="1446151"/>
                  </a:lnTo>
                  <a:lnTo>
                    <a:pt x="818209" y="1441595"/>
                  </a:lnTo>
                  <a:lnTo>
                    <a:pt x="864062" y="1434119"/>
                  </a:lnTo>
                  <a:lnTo>
                    <a:pt x="908903" y="1423819"/>
                  </a:lnTo>
                  <a:lnTo>
                    <a:pt x="952636" y="1410788"/>
                  </a:lnTo>
                  <a:lnTo>
                    <a:pt x="995165" y="1395124"/>
                  </a:lnTo>
                  <a:lnTo>
                    <a:pt x="1036395" y="1376920"/>
                  </a:lnTo>
                  <a:lnTo>
                    <a:pt x="1076231" y="1356273"/>
                  </a:lnTo>
                  <a:lnTo>
                    <a:pt x="1114577" y="1333278"/>
                  </a:lnTo>
                  <a:lnTo>
                    <a:pt x="1151338" y="1308030"/>
                  </a:lnTo>
                  <a:lnTo>
                    <a:pt x="1186419" y="1280625"/>
                  </a:lnTo>
                  <a:lnTo>
                    <a:pt x="1219724" y="1251158"/>
                  </a:lnTo>
                  <a:lnTo>
                    <a:pt x="1251158" y="1219724"/>
                  </a:lnTo>
                  <a:lnTo>
                    <a:pt x="1280625" y="1186420"/>
                  </a:lnTo>
                  <a:lnTo>
                    <a:pt x="1308030" y="1151339"/>
                  </a:lnTo>
                  <a:lnTo>
                    <a:pt x="1333278" y="1114578"/>
                  </a:lnTo>
                  <a:lnTo>
                    <a:pt x="1356273" y="1076231"/>
                  </a:lnTo>
                  <a:lnTo>
                    <a:pt x="1376920" y="1036396"/>
                  </a:lnTo>
                  <a:lnTo>
                    <a:pt x="1395123" y="995165"/>
                  </a:lnTo>
                  <a:lnTo>
                    <a:pt x="1410788" y="952636"/>
                  </a:lnTo>
                  <a:lnTo>
                    <a:pt x="1423819" y="908904"/>
                  </a:lnTo>
                  <a:lnTo>
                    <a:pt x="1434119" y="864063"/>
                  </a:lnTo>
                  <a:lnTo>
                    <a:pt x="1441595" y="818209"/>
                  </a:lnTo>
                  <a:lnTo>
                    <a:pt x="1446151" y="771438"/>
                  </a:lnTo>
                  <a:lnTo>
                    <a:pt x="1447690" y="723845"/>
                  </a:lnTo>
                  <a:lnTo>
                    <a:pt x="1446151" y="676252"/>
                  </a:lnTo>
                  <a:lnTo>
                    <a:pt x="1441595" y="629481"/>
                  </a:lnTo>
                  <a:lnTo>
                    <a:pt x="1434119" y="583627"/>
                  </a:lnTo>
                  <a:lnTo>
                    <a:pt x="1423819" y="538787"/>
                  </a:lnTo>
                  <a:lnTo>
                    <a:pt x="1410788" y="495054"/>
                  </a:lnTo>
                  <a:lnTo>
                    <a:pt x="1395123" y="452525"/>
                  </a:lnTo>
                  <a:lnTo>
                    <a:pt x="1376920" y="411295"/>
                  </a:lnTo>
                  <a:lnTo>
                    <a:pt x="1356273" y="371459"/>
                  </a:lnTo>
                  <a:lnTo>
                    <a:pt x="1333278" y="333113"/>
                  </a:lnTo>
                  <a:lnTo>
                    <a:pt x="1308030" y="296352"/>
                  </a:lnTo>
                  <a:lnTo>
                    <a:pt x="1280625" y="261271"/>
                  </a:lnTo>
                  <a:lnTo>
                    <a:pt x="1251158" y="227966"/>
                  </a:lnTo>
                  <a:lnTo>
                    <a:pt x="1219724" y="196532"/>
                  </a:lnTo>
                  <a:lnTo>
                    <a:pt x="1186419" y="167065"/>
                  </a:lnTo>
                  <a:lnTo>
                    <a:pt x="1151338" y="139660"/>
                  </a:lnTo>
                  <a:lnTo>
                    <a:pt x="1114577" y="114412"/>
                  </a:lnTo>
                  <a:lnTo>
                    <a:pt x="1076231" y="91417"/>
                  </a:lnTo>
                  <a:lnTo>
                    <a:pt x="1036395" y="70770"/>
                  </a:lnTo>
                  <a:lnTo>
                    <a:pt x="995165" y="52566"/>
                  </a:lnTo>
                  <a:lnTo>
                    <a:pt x="952636" y="36902"/>
                  </a:lnTo>
                  <a:lnTo>
                    <a:pt x="908903" y="23871"/>
                  </a:lnTo>
                  <a:lnTo>
                    <a:pt x="864062" y="13570"/>
                  </a:lnTo>
                  <a:lnTo>
                    <a:pt x="818209" y="6095"/>
                  </a:lnTo>
                  <a:lnTo>
                    <a:pt x="771438" y="1539"/>
                  </a:lnTo>
                  <a:lnTo>
                    <a:pt x="723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14225" y="5238616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0" y="723845"/>
                  </a:moveTo>
                  <a:lnTo>
                    <a:pt x="1539" y="676252"/>
                  </a:lnTo>
                  <a:lnTo>
                    <a:pt x="6095" y="629481"/>
                  </a:lnTo>
                  <a:lnTo>
                    <a:pt x="13570" y="583627"/>
                  </a:lnTo>
                  <a:lnTo>
                    <a:pt x="23871" y="538787"/>
                  </a:lnTo>
                  <a:lnTo>
                    <a:pt x="36902" y="495054"/>
                  </a:lnTo>
                  <a:lnTo>
                    <a:pt x="52566" y="452525"/>
                  </a:lnTo>
                  <a:lnTo>
                    <a:pt x="70770" y="411295"/>
                  </a:lnTo>
                  <a:lnTo>
                    <a:pt x="91417" y="371459"/>
                  </a:lnTo>
                  <a:lnTo>
                    <a:pt x="114412" y="333112"/>
                  </a:lnTo>
                  <a:lnTo>
                    <a:pt x="139660" y="296351"/>
                  </a:lnTo>
                  <a:lnTo>
                    <a:pt x="167065" y="261271"/>
                  </a:lnTo>
                  <a:lnTo>
                    <a:pt x="196532" y="227966"/>
                  </a:lnTo>
                  <a:lnTo>
                    <a:pt x="227966" y="196532"/>
                  </a:lnTo>
                  <a:lnTo>
                    <a:pt x="261271" y="167065"/>
                  </a:lnTo>
                  <a:lnTo>
                    <a:pt x="296351" y="139660"/>
                  </a:lnTo>
                  <a:lnTo>
                    <a:pt x="333112" y="114412"/>
                  </a:lnTo>
                  <a:lnTo>
                    <a:pt x="371459" y="91417"/>
                  </a:lnTo>
                  <a:lnTo>
                    <a:pt x="411295" y="70770"/>
                  </a:lnTo>
                  <a:lnTo>
                    <a:pt x="452525" y="52566"/>
                  </a:lnTo>
                  <a:lnTo>
                    <a:pt x="495054" y="36902"/>
                  </a:lnTo>
                  <a:lnTo>
                    <a:pt x="538787" y="23871"/>
                  </a:lnTo>
                  <a:lnTo>
                    <a:pt x="583627" y="13570"/>
                  </a:lnTo>
                  <a:lnTo>
                    <a:pt x="629481" y="6095"/>
                  </a:lnTo>
                  <a:lnTo>
                    <a:pt x="676252" y="1539"/>
                  </a:lnTo>
                  <a:lnTo>
                    <a:pt x="723845" y="0"/>
                  </a:lnTo>
                  <a:lnTo>
                    <a:pt x="771438" y="1539"/>
                  </a:lnTo>
                  <a:lnTo>
                    <a:pt x="818209" y="6095"/>
                  </a:lnTo>
                  <a:lnTo>
                    <a:pt x="864063" y="13570"/>
                  </a:lnTo>
                  <a:lnTo>
                    <a:pt x="908903" y="23871"/>
                  </a:lnTo>
                  <a:lnTo>
                    <a:pt x="952636" y="36902"/>
                  </a:lnTo>
                  <a:lnTo>
                    <a:pt x="995165" y="52566"/>
                  </a:lnTo>
                  <a:lnTo>
                    <a:pt x="1036395" y="70770"/>
                  </a:lnTo>
                  <a:lnTo>
                    <a:pt x="1076231" y="91417"/>
                  </a:lnTo>
                  <a:lnTo>
                    <a:pt x="1114577" y="114412"/>
                  </a:lnTo>
                  <a:lnTo>
                    <a:pt x="1151339" y="139660"/>
                  </a:lnTo>
                  <a:lnTo>
                    <a:pt x="1186419" y="167065"/>
                  </a:lnTo>
                  <a:lnTo>
                    <a:pt x="1219724" y="196532"/>
                  </a:lnTo>
                  <a:lnTo>
                    <a:pt x="1251158" y="227966"/>
                  </a:lnTo>
                  <a:lnTo>
                    <a:pt x="1280625" y="261271"/>
                  </a:lnTo>
                  <a:lnTo>
                    <a:pt x="1308030" y="296351"/>
                  </a:lnTo>
                  <a:lnTo>
                    <a:pt x="1333278" y="333112"/>
                  </a:lnTo>
                  <a:lnTo>
                    <a:pt x="1356273" y="371459"/>
                  </a:lnTo>
                  <a:lnTo>
                    <a:pt x="1376920" y="411295"/>
                  </a:lnTo>
                  <a:lnTo>
                    <a:pt x="1395124" y="452525"/>
                  </a:lnTo>
                  <a:lnTo>
                    <a:pt x="1410788" y="495054"/>
                  </a:lnTo>
                  <a:lnTo>
                    <a:pt x="1423819" y="538787"/>
                  </a:lnTo>
                  <a:lnTo>
                    <a:pt x="1434120" y="583627"/>
                  </a:lnTo>
                  <a:lnTo>
                    <a:pt x="1441595" y="629481"/>
                  </a:lnTo>
                  <a:lnTo>
                    <a:pt x="1446151" y="676252"/>
                  </a:lnTo>
                  <a:lnTo>
                    <a:pt x="1447691" y="723845"/>
                  </a:lnTo>
                  <a:lnTo>
                    <a:pt x="1446151" y="771438"/>
                  </a:lnTo>
                  <a:lnTo>
                    <a:pt x="1441595" y="818209"/>
                  </a:lnTo>
                  <a:lnTo>
                    <a:pt x="1434120" y="864063"/>
                  </a:lnTo>
                  <a:lnTo>
                    <a:pt x="1423819" y="908903"/>
                  </a:lnTo>
                  <a:lnTo>
                    <a:pt x="1410788" y="952636"/>
                  </a:lnTo>
                  <a:lnTo>
                    <a:pt x="1395124" y="995165"/>
                  </a:lnTo>
                  <a:lnTo>
                    <a:pt x="1376920" y="1036395"/>
                  </a:lnTo>
                  <a:lnTo>
                    <a:pt x="1356273" y="1076231"/>
                  </a:lnTo>
                  <a:lnTo>
                    <a:pt x="1333278" y="1114577"/>
                  </a:lnTo>
                  <a:lnTo>
                    <a:pt x="1308030" y="1151339"/>
                  </a:lnTo>
                  <a:lnTo>
                    <a:pt x="1280625" y="1186419"/>
                  </a:lnTo>
                  <a:lnTo>
                    <a:pt x="1251158" y="1219724"/>
                  </a:lnTo>
                  <a:lnTo>
                    <a:pt x="1219724" y="1251158"/>
                  </a:lnTo>
                  <a:lnTo>
                    <a:pt x="1186419" y="1280625"/>
                  </a:lnTo>
                  <a:lnTo>
                    <a:pt x="1151339" y="1308030"/>
                  </a:lnTo>
                  <a:lnTo>
                    <a:pt x="1114577" y="1333278"/>
                  </a:lnTo>
                  <a:lnTo>
                    <a:pt x="1076231" y="1356273"/>
                  </a:lnTo>
                  <a:lnTo>
                    <a:pt x="1036395" y="1376920"/>
                  </a:lnTo>
                  <a:lnTo>
                    <a:pt x="995165" y="1395124"/>
                  </a:lnTo>
                  <a:lnTo>
                    <a:pt x="952636" y="1410788"/>
                  </a:lnTo>
                  <a:lnTo>
                    <a:pt x="908903" y="1423819"/>
                  </a:lnTo>
                  <a:lnTo>
                    <a:pt x="864063" y="1434120"/>
                  </a:lnTo>
                  <a:lnTo>
                    <a:pt x="818209" y="1441595"/>
                  </a:lnTo>
                  <a:lnTo>
                    <a:pt x="771438" y="1446151"/>
                  </a:lnTo>
                  <a:lnTo>
                    <a:pt x="723845" y="1447691"/>
                  </a:lnTo>
                  <a:lnTo>
                    <a:pt x="676252" y="1446151"/>
                  </a:lnTo>
                  <a:lnTo>
                    <a:pt x="629481" y="1441595"/>
                  </a:lnTo>
                  <a:lnTo>
                    <a:pt x="583627" y="1434120"/>
                  </a:lnTo>
                  <a:lnTo>
                    <a:pt x="538787" y="1423819"/>
                  </a:lnTo>
                  <a:lnTo>
                    <a:pt x="495054" y="1410788"/>
                  </a:lnTo>
                  <a:lnTo>
                    <a:pt x="452525" y="1395124"/>
                  </a:lnTo>
                  <a:lnTo>
                    <a:pt x="411295" y="1376920"/>
                  </a:lnTo>
                  <a:lnTo>
                    <a:pt x="371459" y="1356273"/>
                  </a:lnTo>
                  <a:lnTo>
                    <a:pt x="333112" y="1333278"/>
                  </a:lnTo>
                  <a:lnTo>
                    <a:pt x="296351" y="1308030"/>
                  </a:lnTo>
                  <a:lnTo>
                    <a:pt x="261271" y="1280625"/>
                  </a:lnTo>
                  <a:lnTo>
                    <a:pt x="227966" y="1251158"/>
                  </a:lnTo>
                  <a:lnTo>
                    <a:pt x="196532" y="1219724"/>
                  </a:lnTo>
                  <a:lnTo>
                    <a:pt x="167065" y="1186419"/>
                  </a:lnTo>
                  <a:lnTo>
                    <a:pt x="139660" y="1151339"/>
                  </a:lnTo>
                  <a:lnTo>
                    <a:pt x="114412" y="1114577"/>
                  </a:lnTo>
                  <a:lnTo>
                    <a:pt x="91417" y="1076231"/>
                  </a:lnTo>
                  <a:lnTo>
                    <a:pt x="70770" y="1036395"/>
                  </a:lnTo>
                  <a:lnTo>
                    <a:pt x="52566" y="995165"/>
                  </a:lnTo>
                  <a:lnTo>
                    <a:pt x="36902" y="952636"/>
                  </a:lnTo>
                  <a:lnTo>
                    <a:pt x="23871" y="908903"/>
                  </a:lnTo>
                  <a:lnTo>
                    <a:pt x="13570" y="864063"/>
                  </a:lnTo>
                  <a:lnTo>
                    <a:pt x="6095" y="818209"/>
                  </a:lnTo>
                  <a:lnTo>
                    <a:pt x="1539" y="771438"/>
                  </a:lnTo>
                  <a:lnTo>
                    <a:pt x="0" y="723845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9589" y="5450698"/>
              <a:ext cx="1154866" cy="10579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766" y="6760077"/>
              <a:ext cx="2878930" cy="223599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Network</a:t>
            </a:r>
            <a:r>
              <a:rPr dirty="0" spc="-135"/>
              <a:t> </a:t>
            </a:r>
            <a:r>
              <a:rPr dirty="0" spc="-10"/>
              <a:t>Traffic</a:t>
            </a:r>
            <a:r>
              <a:rPr dirty="0" spc="-140"/>
              <a:t> </a:t>
            </a:r>
            <a:r>
              <a:rPr dirty="0" spc="1330"/>
              <a:t>–</a:t>
            </a:r>
            <a:r>
              <a:rPr dirty="0" spc="-130"/>
              <a:t> </a:t>
            </a:r>
            <a:r>
              <a:rPr dirty="0" spc="70"/>
              <a:t>Client</a:t>
            </a:r>
            <a:r>
              <a:rPr dirty="0" spc="-140"/>
              <a:t> </a:t>
            </a:r>
            <a:r>
              <a:rPr dirty="0" spc="45"/>
              <a:t>Redirection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42813" y="9015476"/>
            <a:ext cx="11118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64474" y="3933704"/>
            <a:ext cx="11781155" cy="5013325"/>
            <a:chOff x="1864474" y="3933704"/>
            <a:chExt cx="11781155" cy="5013325"/>
          </a:xfrm>
        </p:grpSpPr>
        <p:sp>
          <p:nvSpPr>
            <p:cNvPr id="21" name="object 21"/>
            <p:cNvSpPr/>
            <p:nvPr/>
          </p:nvSpPr>
          <p:spPr>
            <a:xfrm>
              <a:off x="5395099" y="6516966"/>
              <a:ext cx="958850" cy="1500505"/>
            </a:xfrm>
            <a:custGeom>
              <a:avLst/>
              <a:gdLst/>
              <a:ahLst/>
              <a:cxnLst/>
              <a:rect l="l" t="t" r="r" b="b"/>
              <a:pathLst>
                <a:path w="958850" h="1500504">
                  <a:moveTo>
                    <a:pt x="53505" y="300837"/>
                  </a:moveTo>
                  <a:lnTo>
                    <a:pt x="52920" y="290512"/>
                  </a:lnTo>
                  <a:lnTo>
                    <a:pt x="48234" y="280822"/>
                  </a:lnTo>
                  <a:lnTo>
                    <a:pt x="40195" y="273735"/>
                  </a:lnTo>
                  <a:lnTo>
                    <a:pt x="30403" y="270383"/>
                  </a:lnTo>
                  <a:lnTo>
                    <a:pt x="20078" y="270967"/>
                  </a:lnTo>
                  <a:lnTo>
                    <a:pt x="10426" y="275615"/>
                  </a:lnTo>
                  <a:lnTo>
                    <a:pt x="3340" y="283654"/>
                  </a:lnTo>
                  <a:lnTo>
                    <a:pt x="0" y="293446"/>
                  </a:lnTo>
                  <a:lnTo>
                    <a:pt x="571" y="303784"/>
                  </a:lnTo>
                  <a:lnTo>
                    <a:pt x="5232" y="313436"/>
                  </a:lnTo>
                  <a:lnTo>
                    <a:pt x="13296" y="320560"/>
                  </a:lnTo>
                  <a:lnTo>
                    <a:pt x="23088" y="323900"/>
                  </a:lnTo>
                  <a:lnTo>
                    <a:pt x="33413" y="323329"/>
                  </a:lnTo>
                  <a:lnTo>
                    <a:pt x="43078" y="318668"/>
                  </a:lnTo>
                  <a:lnTo>
                    <a:pt x="50165" y="310629"/>
                  </a:lnTo>
                  <a:lnTo>
                    <a:pt x="53505" y="300837"/>
                  </a:lnTo>
                  <a:close/>
                </a:path>
                <a:path w="958850" h="1500504">
                  <a:moveTo>
                    <a:pt x="118757" y="386905"/>
                  </a:moveTo>
                  <a:lnTo>
                    <a:pt x="118186" y="376567"/>
                  </a:lnTo>
                  <a:lnTo>
                    <a:pt x="113499" y="366877"/>
                  </a:lnTo>
                  <a:lnTo>
                    <a:pt x="105460" y="359791"/>
                  </a:lnTo>
                  <a:lnTo>
                    <a:pt x="95669" y="356450"/>
                  </a:lnTo>
                  <a:lnTo>
                    <a:pt x="85331" y="357022"/>
                  </a:lnTo>
                  <a:lnTo>
                    <a:pt x="75679" y="361683"/>
                  </a:lnTo>
                  <a:lnTo>
                    <a:pt x="68592" y="369722"/>
                  </a:lnTo>
                  <a:lnTo>
                    <a:pt x="65252" y="379514"/>
                  </a:lnTo>
                  <a:lnTo>
                    <a:pt x="65824" y="389839"/>
                  </a:lnTo>
                  <a:lnTo>
                    <a:pt x="70485" y="399491"/>
                  </a:lnTo>
                  <a:lnTo>
                    <a:pt x="78562" y="406628"/>
                  </a:lnTo>
                  <a:lnTo>
                    <a:pt x="88353" y="409968"/>
                  </a:lnTo>
                  <a:lnTo>
                    <a:pt x="98679" y="409384"/>
                  </a:lnTo>
                  <a:lnTo>
                    <a:pt x="108331" y="404736"/>
                  </a:lnTo>
                  <a:lnTo>
                    <a:pt x="115417" y="396697"/>
                  </a:lnTo>
                  <a:lnTo>
                    <a:pt x="118757" y="386905"/>
                  </a:lnTo>
                  <a:close/>
                </a:path>
                <a:path w="958850" h="1500504">
                  <a:moveTo>
                    <a:pt x="184023" y="472960"/>
                  </a:moveTo>
                  <a:lnTo>
                    <a:pt x="183438" y="462635"/>
                  </a:lnTo>
                  <a:lnTo>
                    <a:pt x="178752" y="452945"/>
                  </a:lnTo>
                  <a:lnTo>
                    <a:pt x="170726" y="445846"/>
                  </a:lnTo>
                  <a:lnTo>
                    <a:pt x="160934" y="442506"/>
                  </a:lnTo>
                  <a:lnTo>
                    <a:pt x="150596" y="443077"/>
                  </a:lnTo>
                  <a:lnTo>
                    <a:pt x="140944" y="447738"/>
                  </a:lnTo>
                  <a:lnTo>
                    <a:pt x="133858" y="455777"/>
                  </a:lnTo>
                  <a:lnTo>
                    <a:pt x="130517" y="465569"/>
                  </a:lnTo>
                  <a:lnTo>
                    <a:pt x="131089" y="475894"/>
                  </a:lnTo>
                  <a:lnTo>
                    <a:pt x="135737" y="485546"/>
                  </a:lnTo>
                  <a:lnTo>
                    <a:pt x="143814" y="492683"/>
                  </a:lnTo>
                  <a:lnTo>
                    <a:pt x="153606" y="496023"/>
                  </a:lnTo>
                  <a:lnTo>
                    <a:pt x="163931" y="495452"/>
                  </a:lnTo>
                  <a:lnTo>
                    <a:pt x="173583" y="490791"/>
                  </a:lnTo>
                  <a:lnTo>
                    <a:pt x="180670" y="482752"/>
                  </a:lnTo>
                  <a:lnTo>
                    <a:pt x="184023" y="472960"/>
                  </a:lnTo>
                  <a:close/>
                </a:path>
                <a:path w="958850" h="1500504">
                  <a:moveTo>
                    <a:pt x="249275" y="559028"/>
                  </a:moveTo>
                  <a:lnTo>
                    <a:pt x="248704" y="548690"/>
                  </a:lnTo>
                  <a:lnTo>
                    <a:pt x="244017" y="539000"/>
                  </a:lnTo>
                  <a:lnTo>
                    <a:pt x="235978" y="531914"/>
                  </a:lnTo>
                  <a:lnTo>
                    <a:pt x="226187" y="528574"/>
                  </a:lnTo>
                  <a:lnTo>
                    <a:pt x="215861" y="529145"/>
                  </a:lnTo>
                  <a:lnTo>
                    <a:pt x="206209" y="533793"/>
                  </a:lnTo>
                  <a:lnTo>
                    <a:pt x="199110" y="541832"/>
                  </a:lnTo>
                  <a:lnTo>
                    <a:pt x="195770" y="551624"/>
                  </a:lnTo>
                  <a:lnTo>
                    <a:pt x="196342" y="561949"/>
                  </a:lnTo>
                  <a:lnTo>
                    <a:pt x="201002" y="571601"/>
                  </a:lnTo>
                  <a:lnTo>
                    <a:pt x="209067" y="578739"/>
                  </a:lnTo>
                  <a:lnTo>
                    <a:pt x="218859" y="582079"/>
                  </a:lnTo>
                  <a:lnTo>
                    <a:pt x="229196" y="581507"/>
                  </a:lnTo>
                  <a:lnTo>
                    <a:pt x="238848" y="576846"/>
                  </a:lnTo>
                  <a:lnTo>
                    <a:pt x="245935" y="568820"/>
                  </a:lnTo>
                  <a:lnTo>
                    <a:pt x="249275" y="559028"/>
                  </a:lnTo>
                  <a:close/>
                </a:path>
                <a:path w="958850" h="1500504">
                  <a:moveTo>
                    <a:pt x="314540" y="645083"/>
                  </a:moveTo>
                  <a:lnTo>
                    <a:pt x="313956" y="634746"/>
                  </a:lnTo>
                  <a:lnTo>
                    <a:pt x="309270" y="625055"/>
                  </a:lnTo>
                  <a:lnTo>
                    <a:pt x="301231" y="617969"/>
                  </a:lnTo>
                  <a:lnTo>
                    <a:pt x="291439" y="614629"/>
                  </a:lnTo>
                  <a:lnTo>
                    <a:pt x="281114" y="615200"/>
                  </a:lnTo>
                  <a:lnTo>
                    <a:pt x="271462" y="619861"/>
                  </a:lnTo>
                  <a:lnTo>
                    <a:pt x="264375" y="627900"/>
                  </a:lnTo>
                  <a:lnTo>
                    <a:pt x="261035" y="637692"/>
                  </a:lnTo>
                  <a:lnTo>
                    <a:pt x="261607" y="648017"/>
                  </a:lnTo>
                  <a:lnTo>
                    <a:pt x="266268" y="657669"/>
                  </a:lnTo>
                  <a:lnTo>
                    <a:pt x="274332" y="664806"/>
                  </a:lnTo>
                  <a:lnTo>
                    <a:pt x="284124" y="668147"/>
                  </a:lnTo>
                  <a:lnTo>
                    <a:pt x="294449" y="667562"/>
                  </a:lnTo>
                  <a:lnTo>
                    <a:pt x="304101" y="662914"/>
                  </a:lnTo>
                  <a:lnTo>
                    <a:pt x="311188" y="654875"/>
                  </a:lnTo>
                  <a:lnTo>
                    <a:pt x="314540" y="645083"/>
                  </a:lnTo>
                  <a:close/>
                </a:path>
                <a:path w="958850" h="1500504">
                  <a:moveTo>
                    <a:pt x="362839" y="91236"/>
                  </a:moveTo>
                  <a:lnTo>
                    <a:pt x="361124" y="60248"/>
                  </a:lnTo>
                  <a:lnTo>
                    <a:pt x="357847" y="53479"/>
                  </a:lnTo>
                  <a:lnTo>
                    <a:pt x="347154" y="31292"/>
                  </a:lnTo>
                  <a:lnTo>
                    <a:pt x="323037" y="10020"/>
                  </a:lnTo>
                  <a:lnTo>
                    <a:pt x="293662" y="0"/>
                  </a:lnTo>
                  <a:lnTo>
                    <a:pt x="262674" y="1727"/>
                  </a:lnTo>
                  <a:lnTo>
                    <a:pt x="233718" y="15697"/>
                  </a:lnTo>
                  <a:lnTo>
                    <a:pt x="212445" y="39814"/>
                  </a:lnTo>
                  <a:lnTo>
                    <a:pt x="202425" y="69189"/>
                  </a:lnTo>
                  <a:lnTo>
                    <a:pt x="204152" y="100177"/>
                  </a:lnTo>
                  <a:lnTo>
                    <a:pt x="218122" y="129133"/>
                  </a:lnTo>
                  <a:lnTo>
                    <a:pt x="242239" y="150393"/>
                  </a:lnTo>
                  <a:lnTo>
                    <a:pt x="271614" y="160426"/>
                  </a:lnTo>
                  <a:lnTo>
                    <a:pt x="302602" y="158699"/>
                  </a:lnTo>
                  <a:lnTo>
                    <a:pt x="331558" y="144729"/>
                  </a:lnTo>
                  <a:lnTo>
                    <a:pt x="352818" y="120611"/>
                  </a:lnTo>
                  <a:lnTo>
                    <a:pt x="357466" y="106984"/>
                  </a:lnTo>
                  <a:lnTo>
                    <a:pt x="362839" y="91236"/>
                  </a:lnTo>
                  <a:close/>
                </a:path>
                <a:path w="958850" h="1500504">
                  <a:moveTo>
                    <a:pt x="374662" y="169989"/>
                  </a:moveTo>
                  <a:lnTo>
                    <a:pt x="374091" y="159664"/>
                  </a:lnTo>
                  <a:lnTo>
                    <a:pt x="369404" y="149961"/>
                  </a:lnTo>
                  <a:lnTo>
                    <a:pt x="361365" y="142875"/>
                  </a:lnTo>
                  <a:lnTo>
                    <a:pt x="351574" y="139534"/>
                  </a:lnTo>
                  <a:lnTo>
                    <a:pt x="341236" y="140106"/>
                  </a:lnTo>
                  <a:lnTo>
                    <a:pt x="331584" y="144767"/>
                  </a:lnTo>
                  <a:lnTo>
                    <a:pt x="324497" y="152806"/>
                  </a:lnTo>
                  <a:lnTo>
                    <a:pt x="321157" y="162598"/>
                  </a:lnTo>
                  <a:lnTo>
                    <a:pt x="321729" y="172923"/>
                  </a:lnTo>
                  <a:lnTo>
                    <a:pt x="326390" y="182575"/>
                  </a:lnTo>
                  <a:lnTo>
                    <a:pt x="334454" y="189712"/>
                  </a:lnTo>
                  <a:lnTo>
                    <a:pt x="344246" y="193052"/>
                  </a:lnTo>
                  <a:lnTo>
                    <a:pt x="354584" y="192481"/>
                  </a:lnTo>
                  <a:lnTo>
                    <a:pt x="364236" y="187820"/>
                  </a:lnTo>
                  <a:lnTo>
                    <a:pt x="371322" y="179781"/>
                  </a:lnTo>
                  <a:lnTo>
                    <a:pt x="374662" y="169989"/>
                  </a:lnTo>
                  <a:close/>
                </a:path>
                <a:path w="958850" h="1500504">
                  <a:moveTo>
                    <a:pt x="379793" y="731139"/>
                  </a:moveTo>
                  <a:lnTo>
                    <a:pt x="379222" y="720801"/>
                  </a:lnTo>
                  <a:lnTo>
                    <a:pt x="374523" y="711111"/>
                  </a:lnTo>
                  <a:lnTo>
                    <a:pt x="366483" y="704024"/>
                  </a:lnTo>
                  <a:lnTo>
                    <a:pt x="356692" y="700684"/>
                  </a:lnTo>
                  <a:lnTo>
                    <a:pt x="346367" y="701268"/>
                  </a:lnTo>
                  <a:lnTo>
                    <a:pt x="336715" y="705916"/>
                  </a:lnTo>
                  <a:lnTo>
                    <a:pt x="329628" y="713955"/>
                  </a:lnTo>
                  <a:lnTo>
                    <a:pt x="326288" y="723760"/>
                  </a:lnTo>
                  <a:lnTo>
                    <a:pt x="326859" y="734085"/>
                  </a:lnTo>
                  <a:lnTo>
                    <a:pt x="331520" y="743737"/>
                  </a:lnTo>
                  <a:lnTo>
                    <a:pt x="339598" y="750862"/>
                  </a:lnTo>
                  <a:lnTo>
                    <a:pt x="349389" y="754202"/>
                  </a:lnTo>
                  <a:lnTo>
                    <a:pt x="359714" y="753630"/>
                  </a:lnTo>
                  <a:lnTo>
                    <a:pt x="369366" y="748969"/>
                  </a:lnTo>
                  <a:lnTo>
                    <a:pt x="376453" y="740930"/>
                  </a:lnTo>
                  <a:lnTo>
                    <a:pt x="379793" y="731139"/>
                  </a:lnTo>
                  <a:close/>
                </a:path>
                <a:path w="958850" h="1500504">
                  <a:moveTo>
                    <a:pt x="439915" y="256057"/>
                  </a:moveTo>
                  <a:lnTo>
                    <a:pt x="439343" y="245719"/>
                  </a:lnTo>
                  <a:lnTo>
                    <a:pt x="434657" y="236029"/>
                  </a:lnTo>
                  <a:lnTo>
                    <a:pt x="426618" y="228942"/>
                  </a:lnTo>
                  <a:lnTo>
                    <a:pt x="416826" y="225590"/>
                  </a:lnTo>
                  <a:lnTo>
                    <a:pt x="406501" y="226174"/>
                  </a:lnTo>
                  <a:lnTo>
                    <a:pt x="396849" y="230822"/>
                  </a:lnTo>
                  <a:lnTo>
                    <a:pt x="389763" y="238861"/>
                  </a:lnTo>
                  <a:lnTo>
                    <a:pt x="386422" y="248653"/>
                  </a:lnTo>
                  <a:lnTo>
                    <a:pt x="386994" y="258978"/>
                  </a:lnTo>
                  <a:lnTo>
                    <a:pt x="391642" y="268630"/>
                  </a:lnTo>
                  <a:lnTo>
                    <a:pt x="399719" y="275767"/>
                  </a:lnTo>
                  <a:lnTo>
                    <a:pt x="409511" y="279107"/>
                  </a:lnTo>
                  <a:lnTo>
                    <a:pt x="419836" y="278536"/>
                  </a:lnTo>
                  <a:lnTo>
                    <a:pt x="429488" y="273875"/>
                  </a:lnTo>
                  <a:lnTo>
                    <a:pt x="436575" y="265849"/>
                  </a:lnTo>
                  <a:lnTo>
                    <a:pt x="439915" y="256057"/>
                  </a:lnTo>
                  <a:close/>
                </a:path>
                <a:path w="958850" h="1500504">
                  <a:moveTo>
                    <a:pt x="445046" y="817194"/>
                  </a:moveTo>
                  <a:lnTo>
                    <a:pt x="444474" y="806869"/>
                  </a:lnTo>
                  <a:lnTo>
                    <a:pt x="439788" y="797166"/>
                  </a:lnTo>
                  <a:lnTo>
                    <a:pt x="431736" y="790079"/>
                  </a:lnTo>
                  <a:lnTo>
                    <a:pt x="421944" y="786739"/>
                  </a:lnTo>
                  <a:lnTo>
                    <a:pt x="411619" y="787323"/>
                  </a:lnTo>
                  <a:lnTo>
                    <a:pt x="401967" y="791984"/>
                  </a:lnTo>
                  <a:lnTo>
                    <a:pt x="394881" y="800023"/>
                  </a:lnTo>
                  <a:lnTo>
                    <a:pt x="391541" y="809815"/>
                  </a:lnTo>
                  <a:lnTo>
                    <a:pt x="392125" y="820140"/>
                  </a:lnTo>
                  <a:lnTo>
                    <a:pt x="396786" y="829792"/>
                  </a:lnTo>
                  <a:lnTo>
                    <a:pt x="404850" y="836930"/>
                  </a:lnTo>
                  <a:lnTo>
                    <a:pt x="414642" y="840257"/>
                  </a:lnTo>
                  <a:lnTo>
                    <a:pt x="424980" y="839685"/>
                  </a:lnTo>
                  <a:lnTo>
                    <a:pt x="434632" y="835025"/>
                  </a:lnTo>
                  <a:lnTo>
                    <a:pt x="441718" y="826985"/>
                  </a:lnTo>
                  <a:lnTo>
                    <a:pt x="445046" y="817194"/>
                  </a:lnTo>
                  <a:close/>
                </a:path>
                <a:path w="958850" h="1500504">
                  <a:moveTo>
                    <a:pt x="505180" y="342112"/>
                  </a:moveTo>
                  <a:lnTo>
                    <a:pt x="504609" y="331787"/>
                  </a:lnTo>
                  <a:lnTo>
                    <a:pt x="499922" y="322084"/>
                  </a:lnTo>
                  <a:lnTo>
                    <a:pt x="491883" y="314998"/>
                  </a:lnTo>
                  <a:lnTo>
                    <a:pt x="482092" y="311658"/>
                  </a:lnTo>
                  <a:lnTo>
                    <a:pt x="471754" y="312229"/>
                  </a:lnTo>
                  <a:lnTo>
                    <a:pt x="462102" y="316877"/>
                  </a:lnTo>
                  <a:lnTo>
                    <a:pt x="455015" y="324916"/>
                  </a:lnTo>
                  <a:lnTo>
                    <a:pt x="451675" y="334708"/>
                  </a:lnTo>
                  <a:lnTo>
                    <a:pt x="452247" y="345046"/>
                  </a:lnTo>
                  <a:lnTo>
                    <a:pt x="456907" y="354698"/>
                  </a:lnTo>
                  <a:lnTo>
                    <a:pt x="464972" y="361823"/>
                  </a:lnTo>
                  <a:lnTo>
                    <a:pt x="474764" y="365163"/>
                  </a:lnTo>
                  <a:lnTo>
                    <a:pt x="485089" y="364591"/>
                  </a:lnTo>
                  <a:lnTo>
                    <a:pt x="494741" y="359943"/>
                  </a:lnTo>
                  <a:lnTo>
                    <a:pt x="501840" y="351904"/>
                  </a:lnTo>
                  <a:lnTo>
                    <a:pt x="505180" y="342112"/>
                  </a:lnTo>
                  <a:close/>
                </a:path>
                <a:path w="958850" h="1500504">
                  <a:moveTo>
                    <a:pt x="510311" y="903249"/>
                  </a:moveTo>
                  <a:lnTo>
                    <a:pt x="509727" y="892924"/>
                  </a:lnTo>
                  <a:lnTo>
                    <a:pt x="505040" y="883234"/>
                  </a:lnTo>
                  <a:lnTo>
                    <a:pt x="497001" y="876147"/>
                  </a:lnTo>
                  <a:lnTo>
                    <a:pt x="487210" y="872807"/>
                  </a:lnTo>
                  <a:lnTo>
                    <a:pt x="476885" y="873379"/>
                  </a:lnTo>
                  <a:lnTo>
                    <a:pt x="467233" y="878039"/>
                  </a:lnTo>
                  <a:lnTo>
                    <a:pt x="460146" y="886079"/>
                  </a:lnTo>
                  <a:lnTo>
                    <a:pt x="456806" y="895870"/>
                  </a:lnTo>
                  <a:lnTo>
                    <a:pt x="457377" y="906208"/>
                  </a:lnTo>
                  <a:lnTo>
                    <a:pt x="462038" y="915847"/>
                  </a:lnTo>
                  <a:lnTo>
                    <a:pt x="470115" y="922985"/>
                  </a:lnTo>
                  <a:lnTo>
                    <a:pt x="479907" y="926325"/>
                  </a:lnTo>
                  <a:lnTo>
                    <a:pt x="490232" y="925741"/>
                  </a:lnTo>
                  <a:lnTo>
                    <a:pt x="499884" y="921080"/>
                  </a:lnTo>
                  <a:lnTo>
                    <a:pt x="506971" y="913041"/>
                  </a:lnTo>
                  <a:lnTo>
                    <a:pt x="510311" y="903249"/>
                  </a:lnTo>
                  <a:close/>
                </a:path>
                <a:path w="958850" h="1500504">
                  <a:moveTo>
                    <a:pt x="570433" y="428167"/>
                  </a:moveTo>
                  <a:lnTo>
                    <a:pt x="569861" y="417842"/>
                  </a:lnTo>
                  <a:lnTo>
                    <a:pt x="565175" y="408139"/>
                  </a:lnTo>
                  <a:lnTo>
                    <a:pt x="557136" y="401053"/>
                  </a:lnTo>
                  <a:lnTo>
                    <a:pt x="547344" y="397713"/>
                  </a:lnTo>
                  <a:lnTo>
                    <a:pt x="537006" y="398284"/>
                  </a:lnTo>
                  <a:lnTo>
                    <a:pt x="527367" y="402945"/>
                  </a:lnTo>
                  <a:lnTo>
                    <a:pt x="520268" y="410984"/>
                  </a:lnTo>
                  <a:lnTo>
                    <a:pt x="516928" y="420776"/>
                  </a:lnTo>
                  <a:lnTo>
                    <a:pt x="517512" y="431101"/>
                  </a:lnTo>
                  <a:lnTo>
                    <a:pt x="522160" y="440753"/>
                  </a:lnTo>
                  <a:lnTo>
                    <a:pt x="530237" y="447890"/>
                  </a:lnTo>
                  <a:lnTo>
                    <a:pt x="540029" y="451231"/>
                  </a:lnTo>
                  <a:lnTo>
                    <a:pt x="550354" y="450659"/>
                  </a:lnTo>
                  <a:lnTo>
                    <a:pt x="560006" y="445998"/>
                  </a:lnTo>
                  <a:lnTo>
                    <a:pt x="567093" y="437959"/>
                  </a:lnTo>
                  <a:lnTo>
                    <a:pt x="570433" y="428167"/>
                  </a:lnTo>
                  <a:close/>
                </a:path>
                <a:path w="958850" h="1500504">
                  <a:moveTo>
                    <a:pt x="575564" y="989317"/>
                  </a:moveTo>
                  <a:lnTo>
                    <a:pt x="574992" y="978979"/>
                  </a:lnTo>
                  <a:lnTo>
                    <a:pt x="570293" y="969289"/>
                  </a:lnTo>
                  <a:lnTo>
                    <a:pt x="562254" y="962202"/>
                  </a:lnTo>
                  <a:lnTo>
                    <a:pt x="552462" y="958862"/>
                  </a:lnTo>
                  <a:lnTo>
                    <a:pt x="542137" y="959446"/>
                  </a:lnTo>
                  <a:lnTo>
                    <a:pt x="532485" y="964095"/>
                  </a:lnTo>
                  <a:lnTo>
                    <a:pt x="525399" y="972134"/>
                  </a:lnTo>
                  <a:lnTo>
                    <a:pt x="522058" y="981938"/>
                  </a:lnTo>
                  <a:lnTo>
                    <a:pt x="522643" y="992263"/>
                  </a:lnTo>
                  <a:lnTo>
                    <a:pt x="527304" y="1001915"/>
                  </a:lnTo>
                  <a:lnTo>
                    <a:pt x="535368" y="1009040"/>
                  </a:lnTo>
                  <a:lnTo>
                    <a:pt x="545160" y="1012380"/>
                  </a:lnTo>
                  <a:lnTo>
                    <a:pt x="555498" y="1011809"/>
                  </a:lnTo>
                  <a:lnTo>
                    <a:pt x="565150" y="1007148"/>
                  </a:lnTo>
                  <a:lnTo>
                    <a:pt x="572236" y="999109"/>
                  </a:lnTo>
                  <a:lnTo>
                    <a:pt x="575564" y="989317"/>
                  </a:lnTo>
                  <a:close/>
                </a:path>
                <a:path w="958850" h="1500504">
                  <a:moveTo>
                    <a:pt x="635698" y="514223"/>
                  </a:moveTo>
                  <a:lnTo>
                    <a:pt x="635114" y="503885"/>
                  </a:lnTo>
                  <a:lnTo>
                    <a:pt x="630428" y="494195"/>
                  </a:lnTo>
                  <a:lnTo>
                    <a:pt x="622388" y="487108"/>
                  </a:lnTo>
                  <a:lnTo>
                    <a:pt x="612597" y="483768"/>
                  </a:lnTo>
                  <a:lnTo>
                    <a:pt x="602259" y="484352"/>
                  </a:lnTo>
                  <a:lnTo>
                    <a:pt x="592620" y="489013"/>
                  </a:lnTo>
                  <a:lnTo>
                    <a:pt x="585533" y="497052"/>
                  </a:lnTo>
                  <a:lnTo>
                    <a:pt x="582193" y="506844"/>
                  </a:lnTo>
                  <a:lnTo>
                    <a:pt x="582764" y="517169"/>
                  </a:lnTo>
                  <a:lnTo>
                    <a:pt x="587425" y="526821"/>
                  </a:lnTo>
                  <a:lnTo>
                    <a:pt x="595503" y="533946"/>
                  </a:lnTo>
                  <a:lnTo>
                    <a:pt x="605294" y="537286"/>
                  </a:lnTo>
                  <a:lnTo>
                    <a:pt x="615619" y="536714"/>
                  </a:lnTo>
                  <a:lnTo>
                    <a:pt x="625271" y="532053"/>
                  </a:lnTo>
                  <a:lnTo>
                    <a:pt x="632358" y="524014"/>
                  </a:lnTo>
                  <a:lnTo>
                    <a:pt x="635698" y="514223"/>
                  </a:lnTo>
                  <a:close/>
                </a:path>
                <a:path w="958850" h="1500504">
                  <a:moveTo>
                    <a:pt x="640829" y="1075372"/>
                  </a:moveTo>
                  <a:lnTo>
                    <a:pt x="640245" y="1065047"/>
                  </a:lnTo>
                  <a:lnTo>
                    <a:pt x="635558" y="1055344"/>
                  </a:lnTo>
                  <a:lnTo>
                    <a:pt x="627519" y="1048258"/>
                  </a:lnTo>
                  <a:lnTo>
                    <a:pt x="617728" y="1044917"/>
                  </a:lnTo>
                  <a:lnTo>
                    <a:pt x="607390" y="1045502"/>
                  </a:lnTo>
                  <a:lnTo>
                    <a:pt x="597750" y="1050163"/>
                  </a:lnTo>
                  <a:lnTo>
                    <a:pt x="590664" y="1058202"/>
                  </a:lnTo>
                  <a:lnTo>
                    <a:pt x="587324" y="1067993"/>
                  </a:lnTo>
                  <a:lnTo>
                    <a:pt x="587895" y="1078318"/>
                  </a:lnTo>
                  <a:lnTo>
                    <a:pt x="592556" y="1087970"/>
                  </a:lnTo>
                  <a:lnTo>
                    <a:pt x="600633" y="1095108"/>
                  </a:lnTo>
                  <a:lnTo>
                    <a:pt x="610425" y="1098435"/>
                  </a:lnTo>
                  <a:lnTo>
                    <a:pt x="620750" y="1097864"/>
                  </a:lnTo>
                  <a:lnTo>
                    <a:pt x="630402" y="1093203"/>
                  </a:lnTo>
                  <a:lnTo>
                    <a:pt x="637489" y="1085164"/>
                  </a:lnTo>
                  <a:lnTo>
                    <a:pt x="640829" y="1075372"/>
                  </a:lnTo>
                  <a:close/>
                </a:path>
                <a:path w="958850" h="1500504">
                  <a:moveTo>
                    <a:pt x="700951" y="600278"/>
                  </a:moveTo>
                  <a:lnTo>
                    <a:pt x="700379" y="589953"/>
                  </a:lnTo>
                  <a:lnTo>
                    <a:pt x="695680" y="580250"/>
                  </a:lnTo>
                  <a:lnTo>
                    <a:pt x="687641" y="573163"/>
                  </a:lnTo>
                  <a:lnTo>
                    <a:pt x="677849" y="569836"/>
                  </a:lnTo>
                  <a:lnTo>
                    <a:pt x="667524" y="570407"/>
                  </a:lnTo>
                  <a:lnTo>
                    <a:pt x="657872" y="575068"/>
                  </a:lnTo>
                  <a:lnTo>
                    <a:pt x="650786" y="583107"/>
                  </a:lnTo>
                  <a:lnTo>
                    <a:pt x="647446" y="592899"/>
                  </a:lnTo>
                  <a:lnTo>
                    <a:pt x="648030" y="603224"/>
                  </a:lnTo>
                  <a:lnTo>
                    <a:pt x="652691" y="612876"/>
                  </a:lnTo>
                  <a:lnTo>
                    <a:pt x="660755" y="620014"/>
                  </a:lnTo>
                  <a:lnTo>
                    <a:pt x="670547" y="623354"/>
                  </a:lnTo>
                  <a:lnTo>
                    <a:pt x="680885" y="622769"/>
                  </a:lnTo>
                  <a:lnTo>
                    <a:pt x="690537" y="618109"/>
                  </a:lnTo>
                  <a:lnTo>
                    <a:pt x="697611" y="610069"/>
                  </a:lnTo>
                  <a:lnTo>
                    <a:pt x="700951" y="600278"/>
                  </a:lnTo>
                  <a:close/>
                </a:path>
                <a:path w="958850" h="1500504">
                  <a:moveTo>
                    <a:pt x="706081" y="1161427"/>
                  </a:moveTo>
                  <a:lnTo>
                    <a:pt x="705510" y="1151102"/>
                  </a:lnTo>
                  <a:lnTo>
                    <a:pt x="700811" y="1141412"/>
                  </a:lnTo>
                  <a:lnTo>
                    <a:pt x="692772" y="1134325"/>
                  </a:lnTo>
                  <a:lnTo>
                    <a:pt x="682980" y="1130985"/>
                  </a:lnTo>
                  <a:lnTo>
                    <a:pt x="672655" y="1131557"/>
                  </a:lnTo>
                  <a:lnTo>
                    <a:pt x="663003" y="1136218"/>
                  </a:lnTo>
                  <a:lnTo>
                    <a:pt x="655916" y="1144257"/>
                  </a:lnTo>
                  <a:lnTo>
                    <a:pt x="652576" y="1154049"/>
                  </a:lnTo>
                  <a:lnTo>
                    <a:pt x="653161" y="1164386"/>
                  </a:lnTo>
                  <a:lnTo>
                    <a:pt x="657821" y="1174026"/>
                  </a:lnTo>
                  <a:lnTo>
                    <a:pt x="665886" y="1181163"/>
                  </a:lnTo>
                  <a:lnTo>
                    <a:pt x="675678" y="1184503"/>
                  </a:lnTo>
                  <a:lnTo>
                    <a:pt x="686015" y="1183919"/>
                  </a:lnTo>
                  <a:lnTo>
                    <a:pt x="695655" y="1179258"/>
                  </a:lnTo>
                  <a:lnTo>
                    <a:pt x="702741" y="1171219"/>
                  </a:lnTo>
                  <a:lnTo>
                    <a:pt x="706081" y="1161427"/>
                  </a:lnTo>
                  <a:close/>
                </a:path>
                <a:path w="958850" h="1500504">
                  <a:moveTo>
                    <a:pt x="766216" y="686333"/>
                  </a:moveTo>
                  <a:lnTo>
                    <a:pt x="765632" y="676008"/>
                  </a:lnTo>
                  <a:lnTo>
                    <a:pt x="760945" y="666318"/>
                  </a:lnTo>
                  <a:lnTo>
                    <a:pt x="752906" y="659231"/>
                  </a:lnTo>
                  <a:lnTo>
                    <a:pt x="743115" y="655891"/>
                  </a:lnTo>
                  <a:lnTo>
                    <a:pt x="732777" y="656463"/>
                  </a:lnTo>
                  <a:lnTo>
                    <a:pt x="723138" y="661123"/>
                  </a:lnTo>
                  <a:lnTo>
                    <a:pt x="716038" y="669163"/>
                  </a:lnTo>
                  <a:lnTo>
                    <a:pt x="712711" y="678954"/>
                  </a:lnTo>
                  <a:lnTo>
                    <a:pt x="713282" y="689292"/>
                  </a:lnTo>
                  <a:lnTo>
                    <a:pt x="717943" y="698944"/>
                  </a:lnTo>
                  <a:lnTo>
                    <a:pt x="726020" y="706069"/>
                  </a:lnTo>
                  <a:lnTo>
                    <a:pt x="735812" y="709409"/>
                  </a:lnTo>
                  <a:lnTo>
                    <a:pt x="746137" y="708825"/>
                  </a:lnTo>
                  <a:lnTo>
                    <a:pt x="755789" y="704164"/>
                  </a:lnTo>
                  <a:lnTo>
                    <a:pt x="762876" y="696125"/>
                  </a:lnTo>
                  <a:lnTo>
                    <a:pt x="766216" y="686333"/>
                  </a:lnTo>
                  <a:close/>
                </a:path>
                <a:path w="958850" h="1500504">
                  <a:moveTo>
                    <a:pt x="771347" y="1247495"/>
                  </a:moveTo>
                  <a:lnTo>
                    <a:pt x="770763" y="1237157"/>
                  </a:lnTo>
                  <a:lnTo>
                    <a:pt x="766076" y="1227467"/>
                  </a:lnTo>
                  <a:lnTo>
                    <a:pt x="758037" y="1220381"/>
                  </a:lnTo>
                  <a:lnTo>
                    <a:pt x="748245" y="1217041"/>
                  </a:lnTo>
                  <a:lnTo>
                    <a:pt x="737908" y="1217625"/>
                  </a:lnTo>
                  <a:lnTo>
                    <a:pt x="728256" y="1222273"/>
                  </a:lnTo>
                  <a:lnTo>
                    <a:pt x="721169" y="1230312"/>
                  </a:lnTo>
                  <a:lnTo>
                    <a:pt x="717842" y="1240116"/>
                  </a:lnTo>
                  <a:lnTo>
                    <a:pt x="718413" y="1250442"/>
                  </a:lnTo>
                  <a:lnTo>
                    <a:pt x="723074" y="1260094"/>
                  </a:lnTo>
                  <a:lnTo>
                    <a:pt x="731151" y="1267218"/>
                  </a:lnTo>
                  <a:lnTo>
                    <a:pt x="740943" y="1270558"/>
                  </a:lnTo>
                  <a:lnTo>
                    <a:pt x="751268" y="1269987"/>
                  </a:lnTo>
                  <a:lnTo>
                    <a:pt x="760920" y="1265326"/>
                  </a:lnTo>
                  <a:lnTo>
                    <a:pt x="768007" y="1257287"/>
                  </a:lnTo>
                  <a:lnTo>
                    <a:pt x="771347" y="1247495"/>
                  </a:lnTo>
                  <a:close/>
                </a:path>
                <a:path w="958850" h="1500504">
                  <a:moveTo>
                    <a:pt x="831469" y="772401"/>
                  </a:moveTo>
                  <a:lnTo>
                    <a:pt x="830897" y="762063"/>
                  </a:lnTo>
                  <a:lnTo>
                    <a:pt x="826198" y="752373"/>
                  </a:lnTo>
                  <a:lnTo>
                    <a:pt x="818159" y="745286"/>
                  </a:lnTo>
                  <a:lnTo>
                    <a:pt x="808367" y="741946"/>
                  </a:lnTo>
                  <a:lnTo>
                    <a:pt x="798042" y="742530"/>
                  </a:lnTo>
                  <a:lnTo>
                    <a:pt x="788390" y="747191"/>
                  </a:lnTo>
                  <a:lnTo>
                    <a:pt x="781304" y="755230"/>
                  </a:lnTo>
                  <a:lnTo>
                    <a:pt x="777963" y="765022"/>
                  </a:lnTo>
                  <a:lnTo>
                    <a:pt x="778548" y="775347"/>
                  </a:lnTo>
                  <a:lnTo>
                    <a:pt x="783209" y="784999"/>
                  </a:lnTo>
                  <a:lnTo>
                    <a:pt x="791273" y="792124"/>
                  </a:lnTo>
                  <a:lnTo>
                    <a:pt x="801065" y="795464"/>
                  </a:lnTo>
                  <a:lnTo>
                    <a:pt x="811390" y="794893"/>
                  </a:lnTo>
                  <a:lnTo>
                    <a:pt x="821042" y="790232"/>
                  </a:lnTo>
                  <a:lnTo>
                    <a:pt x="828128" y="782193"/>
                  </a:lnTo>
                  <a:lnTo>
                    <a:pt x="831469" y="772401"/>
                  </a:lnTo>
                  <a:close/>
                </a:path>
                <a:path w="958850" h="1500504">
                  <a:moveTo>
                    <a:pt x="836599" y="1333550"/>
                  </a:moveTo>
                  <a:lnTo>
                    <a:pt x="836028" y="1323225"/>
                  </a:lnTo>
                  <a:lnTo>
                    <a:pt x="831329" y="1313522"/>
                  </a:lnTo>
                  <a:lnTo>
                    <a:pt x="823290" y="1306436"/>
                  </a:lnTo>
                  <a:lnTo>
                    <a:pt x="813498" y="1303096"/>
                  </a:lnTo>
                  <a:lnTo>
                    <a:pt x="803173" y="1303680"/>
                  </a:lnTo>
                  <a:lnTo>
                    <a:pt x="793521" y="1308341"/>
                  </a:lnTo>
                  <a:lnTo>
                    <a:pt x="786434" y="1316380"/>
                  </a:lnTo>
                  <a:lnTo>
                    <a:pt x="783094" y="1326172"/>
                  </a:lnTo>
                  <a:lnTo>
                    <a:pt x="783666" y="1336497"/>
                  </a:lnTo>
                  <a:lnTo>
                    <a:pt x="788327" y="1346149"/>
                  </a:lnTo>
                  <a:lnTo>
                    <a:pt x="796404" y="1353286"/>
                  </a:lnTo>
                  <a:lnTo>
                    <a:pt x="806196" y="1356614"/>
                  </a:lnTo>
                  <a:lnTo>
                    <a:pt x="816521" y="1356042"/>
                  </a:lnTo>
                  <a:lnTo>
                    <a:pt x="826173" y="1351381"/>
                  </a:lnTo>
                  <a:lnTo>
                    <a:pt x="833259" y="1343342"/>
                  </a:lnTo>
                  <a:lnTo>
                    <a:pt x="836599" y="1333550"/>
                  </a:lnTo>
                  <a:close/>
                </a:path>
                <a:path w="958850" h="1500504">
                  <a:moveTo>
                    <a:pt x="896734" y="858456"/>
                  </a:moveTo>
                  <a:lnTo>
                    <a:pt x="896150" y="848131"/>
                  </a:lnTo>
                  <a:lnTo>
                    <a:pt x="891463" y="838428"/>
                  </a:lnTo>
                  <a:lnTo>
                    <a:pt x="883424" y="831342"/>
                  </a:lnTo>
                  <a:lnTo>
                    <a:pt x="873633" y="828014"/>
                  </a:lnTo>
                  <a:lnTo>
                    <a:pt x="863295" y="828586"/>
                  </a:lnTo>
                  <a:lnTo>
                    <a:pt x="853643" y="833247"/>
                  </a:lnTo>
                  <a:lnTo>
                    <a:pt x="846556" y="841286"/>
                  </a:lnTo>
                  <a:lnTo>
                    <a:pt x="843229" y="851077"/>
                  </a:lnTo>
                  <a:lnTo>
                    <a:pt x="843800" y="861402"/>
                  </a:lnTo>
                  <a:lnTo>
                    <a:pt x="848461" y="871054"/>
                  </a:lnTo>
                  <a:lnTo>
                    <a:pt x="856526" y="878192"/>
                  </a:lnTo>
                  <a:lnTo>
                    <a:pt x="866330" y="881532"/>
                  </a:lnTo>
                  <a:lnTo>
                    <a:pt x="876655" y="880948"/>
                  </a:lnTo>
                  <a:lnTo>
                    <a:pt x="886307" y="876287"/>
                  </a:lnTo>
                  <a:lnTo>
                    <a:pt x="893394" y="868248"/>
                  </a:lnTo>
                  <a:lnTo>
                    <a:pt x="896734" y="858456"/>
                  </a:lnTo>
                  <a:close/>
                </a:path>
                <a:path w="958850" h="1500504">
                  <a:moveTo>
                    <a:pt x="958519" y="1431175"/>
                  </a:moveTo>
                  <a:lnTo>
                    <a:pt x="956805" y="1400187"/>
                  </a:lnTo>
                  <a:lnTo>
                    <a:pt x="951484" y="1389164"/>
                  </a:lnTo>
                  <a:lnTo>
                    <a:pt x="942835" y="1371231"/>
                  </a:lnTo>
                  <a:lnTo>
                    <a:pt x="918718" y="1349971"/>
                  </a:lnTo>
                  <a:lnTo>
                    <a:pt x="889342" y="1339951"/>
                  </a:lnTo>
                  <a:lnTo>
                    <a:pt x="858354" y="1341666"/>
                  </a:lnTo>
                  <a:lnTo>
                    <a:pt x="829398" y="1355636"/>
                  </a:lnTo>
                  <a:lnTo>
                    <a:pt x="808126" y="1379753"/>
                  </a:lnTo>
                  <a:lnTo>
                    <a:pt x="798106" y="1409128"/>
                  </a:lnTo>
                  <a:lnTo>
                    <a:pt x="799833" y="1440116"/>
                  </a:lnTo>
                  <a:lnTo>
                    <a:pt x="813803" y="1469072"/>
                  </a:lnTo>
                  <a:lnTo>
                    <a:pt x="837920" y="1490345"/>
                  </a:lnTo>
                  <a:lnTo>
                    <a:pt x="867295" y="1500365"/>
                  </a:lnTo>
                  <a:lnTo>
                    <a:pt x="898283" y="1498638"/>
                  </a:lnTo>
                  <a:lnTo>
                    <a:pt x="927239" y="1484668"/>
                  </a:lnTo>
                  <a:lnTo>
                    <a:pt x="948499" y="1460550"/>
                  </a:lnTo>
                  <a:lnTo>
                    <a:pt x="954608" y="1442681"/>
                  </a:lnTo>
                  <a:lnTo>
                    <a:pt x="958519" y="1431175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4474" y="3957519"/>
              <a:ext cx="3694160" cy="28170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9072" y="3933704"/>
              <a:ext cx="869940" cy="8699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21907" y="5423708"/>
              <a:ext cx="2524760" cy="1342390"/>
            </a:xfrm>
            <a:custGeom>
              <a:avLst/>
              <a:gdLst/>
              <a:ahLst/>
              <a:cxnLst/>
              <a:rect l="l" t="t" r="r" b="b"/>
              <a:pathLst>
                <a:path w="2524760" h="1342390">
                  <a:moveTo>
                    <a:pt x="2497341" y="0"/>
                  </a:moveTo>
                  <a:lnTo>
                    <a:pt x="2486782" y="2120"/>
                  </a:lnTo>
                  <a:lnTo>
                    <a:pt x="2478204" y="7904"/>
                  </a:lnTo>
                  <a:lnTo>
                    <a:pt x="2472420" y="16482"/>
                  </a:lnTo>
                  <a:lnTo>
                    <a:pt x="2470299" y="26987"/>
                  </a:lnTo>
                  <a:lnTo>
                    <a:pt x="2472420" y="37492"/>
                  </a:lnTo>
                  <a:lnTo>
                    <a:pt x="2478204" y="46070"/>
                  </a:lnTo>
                  <a:lnTo>
                    <a:pt x="2486782" y="51854"/>
                  </a:lnTo>
                  <a:lnTo>
                    <a:pt x="2497287" y="53975"/>
                  </a:lnTo>
                  <a:lnTo>
                    <a:pt x="2507846" y="51854"/>
                  </a:lnTo>
                  <a:lnTo>
                    <a:pt x="2516424" y="46070"/>
                  </a:lnTo>
                  <a:lnTo>
                    <a:pt x="2522208" y="37492"/>
                  </a:lnTo>
                  <a:lnTo>
                    <a:pt x="2524329" y="26987"/>
                  </a:lnTo>
                  <a:lnTo>
                    <a:pt x="2522208" y="16482"/>
                  </a:lnTo>
                  <a:lnTo>
                    <a:pt x="2516424" y="7904"/>
                  </a:lnTo>
                  <a:lnTo>
                    <a:pt x="2507846" y="2120"/>
                  </a:lnTo>
                  <a:lnTo>
                    <a:pt x="2497341" y="0"/>
                  </a:lnTo>
                  <a:close/>
                </a:path>
                <a:path w="2524760" h="1342390">
                  <a:moveTo>
                    <a:pt x="2389337" y="0"/>
                  </a:moveTo>
                  <a:lnTo>
                    <a:pt x="2378779" y="2120"/>
                  </a:lnTo>
                  <a:lnTo>
                    <a:pt x="2370201" y="7904"/>
                  </a:lnTo>
                  <a:lnTo>
                    <a:pt x="2364417" y="16482"/>
                  </a:lnTo>
                  <a:lnTo>
                    <a:pt x="2362296" y="26987"/>
                  </a:lnTo>
                  <a:lnTo>
                    <a:pt x="2364417" y="37492"/>
                  </a:lnTo>
                  <a:lnTo>
                    <a:pt x="2370201" y="46070"/>
                  </a:lnTo>
                  <a:lnTo>
                    <a:pt x="2378779" y="51854"/>
                  </a:lnTo>
                  <a:lnTo>
                    <a:pt x="2389284" y="53975"/>
                  </a:lnTo>
                  <a:lnTo>
                    <a:pt x="2399842" y="51854"/>
                  </a:lnTo>
                  <a:lnTo>
                    <a:pt x="2408420" y="46070"/>
                  </a:lnTo>
                  <a:lnTo>
                    <a:pt x="2414204" y="37492"/>
                  </a:lnTo>
                  <a:lnTo>
                    <a:pt x="2416324" y="26987"/>
                  </a:lnTo>
                  <a:lnTo>
                    <a:pt x="2414204" y="16482"/>
                  </a:lnTo>
                  <a:lnTo>
                    <a:pt x="2408420" y="7904"/>
                  </a:lnTo>
                  <a:lnTo>
                    <a:pt x="2399842" y="2120"/>
                  </a:lnTo>
                  <a:lnTo>
                    <a:pt x="2389337" y="0"/>
                  </a:lnTo>
                  <a:close/>
                </a:path>
                <a:path w="2524760" h="1342390">
                  <a:moveTo>
                    <a:pt x="2281334" y="0"/>
                  </a:moveTo>
                  <a:lnTo>
                    <a:pt x="2270774" y="2120"/>
                  </a:lnTo>
                  <a:lnTo>
                    <a:pt x="2262196" y="7904"/>
                  </a:lnTo>
                  <a:lnTo>
                    <a:pt x="2256412" y="16482"/>
                  </a:lnTo>
                  <a:lnTo>
                    <a:pt x="2254291" y="26987"/>
                  </a:lnTo>
                  <a:lnTo>
                    <a:pt x="2256412" y="37492"/>
                  </a:lnTo>
                  <a:lnTo>
                    <a:pt x="2262196" y="46070"/>
                  </a:lnTo>
                  <a:lnTo>
                    <a:pt x="2270774" y="51854"/>
                  </a:lnTo>
                  <a:lnTo>
                    <a:pt x="2281279" y="53975"/>
                  </a:lnTo>
                  <a:lnTo>
                    <a:pt x="2291838" y="51854"/>
                  </a:lnTo>
                  <a:lnTo>
                    <a:pt x="2300417" y="46070"/>
                  </a:lnTo>
                  <a:lnTo>
                    <a:pt x="2306200" y="37492"/>
                  </a:lnTo>
                  <a:lnTo>
                    <a:pt x="2308321" y="26987"/>
                  </a:lnTo>
                  <a:lnTo>
                    <a:pt x="2306200" y="16482"/>
                  </a:lnTo>
                  <a:lnTo>
                    <a:pt x="2300417" y="7904"/>
                  </a:lnTo>
                  <a:lnTo>
                    <a:pt x="2291838" y="2120"/>
                  </a:lnTo>
                  <a:lnTo>
                    <a:pt x="2281334" y="0"/>
                  </a:lnTo>
                  <a:close/>
                </a:path>
                <a:path w="2524760" h="1342390">
                  <a:moveTo>
                    <a:pt x="2173329" y="0"/>
                  </a:moveTo>
                  <a:lnTo>
                    <a:pt x="2162771" y="2120"/>
                  </a:lnTo>
                  <a:lnTo>
                    <a:pt x="2154193" y="7904"/>
                  </a:lnTo>
                  <a:lnTo>
                    <a:pt x="2148409" y="16482"/>
                  </a:lnTo>
                  <a:lnTo>
                    <a:pt x="2146288" y="26987"/>
                  </a:lnTo>
                  <a:lnTo>
                    <a:pt x="2148409" y="37492"/>
                  </a:lnTo>
                  <a:lnTo>
                    <a:pt x="2154193" y="46070"/>
                  </a:lnTo>
                  <a:lnTo>
                    <a:pt x="2162771" y="51854"/>
                  </a:lnTo>
                  <a:lnTo>
                    <a:pt x="2173276" y="53975"/>
                  </a:lnTo>
                  <a:lnTo>
                    <a:pt x="2183834" y="51854"/>
                  </a:lnTo>
                  <a:lnTo>
                    <a:pt x="2192412" y="46070"/>
                  </a:lnTo>
                  <a:lnTo>
                    <a:pt x="2198196" y="37492"/>
                  </a:lnTo>
                  <a:lnTo>
                    <a:pt x="2200316" y="26987"/>
                  </a:lnTo>
                  <a:lnTo>
                    <a:pt x="2198196" y="16482"/>
                  </a:lnTo>
                  <a:lnTo>
                    <a:pt x="2192412" y="7904"/>
                  </a:lnTo>
                  <a:lnTo>
                    <a:pt x="2183834" y="2120"/>
                  </a:lnTo>
                  <a:lnTo>
                    <a:pt x="2173329" y="0"/>
                  </a:lnTo>
                  <a:close/>
                </a:path>
                <a:path w="2524760" h="1342390">
                  <a:moveTo>
                    <a:pt x="2065326" y="0"/>
                  </a:moveTo>
                  <a:lnTo>
                    <a:pt x="2054766" y="2120"/>
                  </a:lnTo>
                  <a:lnTo>
                    <a:pt x="2046188" y="7904"/>
                  </a:lnTo>
                  <a:lnTo>
                    <a:pt x="2040404" y="16482"/>
                  </a:lnTo>
                  <a:lnTo>
                    <a:pt x="2038283" y="26987"/>
                  </a:lnTo>
                  <a:lnTo>
                    <a:pt x="2040404" y="37492"/>
                  </a:lnTo>
                  <a:lnTo>
                    <a:pt x="2046188" y="46070"/>
                  </a:lnTo>
                  <a:lnTo>
                    <a:pt x="2054766" y="51854"/>
                  </a:lnTo>
                  <a:lnTo>
                    <a:pt x="2065271" y="53975"/>
                  </a:lnTo>
                  <a:lnTo>
                    <a:pt x="2075830" y="51854"/>
                  </a:lnTo>
                  <a:lnTo>
                    <a:pt x="2084409" y="46070"/>
                  </a:lnTo>
                  <a:lnTo>
                    <a:pt x="2090192" y="37492"/>
                  </a:lnTo>
                  <a:lnTo>
                    <a:pt x="2092313" y="26987"/>
                  </a:lnTo>
                  <a:lnTo>
                    <a:pt x="2090192" y="16482"/>
                  </a:lnTo>
                  <a:lnTo>
                    <a:pt x="2084409" y="7904"/>
                  </a:lnTo>
                  <a:lnTo>
                    <a:pt x="2075830" y="2120"/>
                  </a:lnTo>
                  <a:lnTo>
                    <a:pt x="2065326" y="0"/>
                  </a:lnTo>
                  <a:close/>
                </a:path>
                <a:path w="2524760" h="1342390">
                  <a:moveTo>
                    <a:pt x="1957321" y="0"/>
                  </a:moveTo>
                  <a:lnTo>
                    <a:pt x="1946763" y="2120"/>
                  </a:lnTo>
                  <a:lnTo>
                    <a:pt x="1938185" y="7904"/>
                  </a:lnTo>
                  <a:lnTo>
                    <a:pt x="1932401" y="16482"/>
                  </a:lnTo>
                  <a:lnTo>
                    <a:pt x="1930280" y="26987"/>
                  </a:lnTo>
                  <a:lnTo>
                    <a:pt x="1932401" y="37492"/>
                  </a:lnTo>
                  <a:lnTo>
                    <a:pt x="1938185" y="46070"/>
                  </a:lnTo>
                  <a:lnTo>
                    <a:pt x="1946763" y="51854"/>
                  </a:lnTo>
                  <a:lnTo>
                    <a:pt x="1957268" y="53975"/>
                  </a:lnTo>
                  <a:lnTo>
                    <a:pt x="1967826" y="51854"/>
                  </a:lnTo>
                  <a:lnTo>
                    <a:pt x="1976404" y="46070"/>
                  </a:lnTo>
                  <a:lnTo>
                    <a:pt x="1982188" y="37492"/>
                  </a:lnTo>
                  <a:lnTo>
                    <a:pt x="1984308" y="26987"/>
                  </a:lnTo>
                  <a:lnTo>
                    <a:pt x="1982188" y="16482"/>
                  </a:lnTo>
                  <a:lnTo>
                    <a:pt x="1976404" y="7904"/>
                  </a:lnTo>
                  <a:lnTo>
                    <a:pt x="1967826" y="2120"/>
                  </a:lnTo>
                  <a:lnTo>
                    <a:pt x="1957321" y="0"/>
                  </a:lnTo>
                  <a:close/>
                </a:path>
                <a:path w="2524760" h="1342390">
                  <a:moveTo>
                    <a:pt x="1849318" y="0"/>
                  </a:moveTo>
                  <a:lnTo>
                    <a:pt x="1838758" y="2120"/>
                  </a:lnTo>
                  <a:lnTo>
                    <a:pt x="1830180" y="7904"/>
                  </a:lnTo>
                  <a:lnTo>
                    <a:pt x="1824396" y="16482"/>
                  </a:lnTo>
                  <a:lnTo>
                    <a:pt x="1822276" y="26987"/>
                  </a:lnTo>
                  <a:lnTo>
                    <a:pt x="1824396" y="37492"/>
                  </a:lnTo>
                  <a:lnTo>
                    <a:pt x="1830180" y="46070"/>
                  </a:lnTo>
                  <a:lnTo>
                    <a:pt x="1838758" y="51854"/>
                  </a:lnTo>
                  <a:lnTo>
                    <a:pt x="1849263" y="53975"/>
                  </a:lnTo>
                  <a:lnTo>
                    <a:pt x="1859822" y="51854"/>
                  </a:lnTo>
                  <a:lnTo>
                    <a:pt x="1868401" y="46070"/>
                  </a:lnTo>
                  <a:lnTo>
                    <a:pt x="1874184" y="37492"/>
                  </a:lnTo>
                  <a:lnTo>
                    <a:pt x="1876305" y="26987"/>
                  </a:lnTo>
                  <a:lnTo>
                    <a:pt x="1874184" y="16482"/>
                  </a:lnTo>
                  <a:lnTo>
                    <a:pt x="1868401" y="7904"/>
                  </a:lnTo>
                  <a:lnTo>
                    <a:pt x="1859822" y="2120"/>
                  </a:lnTo>
                  <a:lnTo>
                    <a:pt x="1849318" y="0"/>
                  </a:lnTo>
                  <a:close/>
                </a:path>
                <a:path w="2524760" h="1342390">
                  <a:moveTo>
                    <a:pt x="1741313" y="0"/>
                  </a:moveTo>
                  <a:lnTo>
                    <a:pt x="1730755" y="2120"/>
                  </a:lnTo>
                  <a:lnTo>
                    <a:pt x="1722177" y="7904"/>
                  </a:lnTo>
                  <a:lnTo>
                    <a:pt x="1716393" y="16482"/>
                  </a:lnTo>
                  <a:lnTo>
                    <a:pt x="1714272" y="26987"/>
                  </a:lnTo>
                  <a:lnTo>
                    <a:pt x="1716393" y="37492"/>
                  </a:lnTo>
                  <a:lnTo>
                    <a:pt x="1722177" y="46070"/>
                  </a:lnTo>
                  <a:lnTo>
                    <a:pt x="1730755" y="51854"/>
                  </a:lnTo>
                  <a:lnTo>
                    <a:pt x="1741260" y="53975"/>
                  </a:lnTo>
                  <a:lnTo>
                    <a:pt x="1751818" y="51854"/>
                  </a:lnTo>
                  <a:lnTo>
                    <a:pt x="1760396" y="46070"/>
                  </a:lnTo>
                  <a:lnTo>
                    <a:pt x="1766180" y="37492"/>
                  </a:lnTo>
                  <a:lnTo>
                    <a:pt x="1768301" y="26987"/>
                  </a:lnTo>
                  <a:lnTo>
                    <a:pt x="1766180" y="16482"/>
                  </a:lnTo>
                  <a:lnTo>
                    <a:pt x="1760396" y="7904"/>
                  </a:lnTo>
                  <a:lnTo>
                    <a:pt x="1751818" y="2120"/>
                  </a:lnTo>
                  <a:lnTo>
                    <a:pt x="1741313" y="0"/>
                  </a:lnTo>
                  <a:close/>
                </a:path>
                <a:path w="2524760" h="1342390">
                  <a:moveTo>
                    <a:pt x="1633310" y="0"/>
                  </a:moveTo>
                  <a:lnTo>
                    <a:pt x="1622750" y="2120"/>
                  </a:lnTo>
                  <a:lnTo>
                    <a:pt x="1614172" y="7904"/>
                  </a:lnTo>
                  <a:lnTo>
                    <a:pt x="1608388" y="16482"/>
                  </a:lnTo>
                  <a:lnTo>
                    <a:pt x="1606268" y="26987"/>
                  </a:lnTo>
                  <a:lnTo>
                    <a:pt x="1608388" y="37492"/>
                  </a:lnTo>
                  <a:lnTo>
                    <a:pt x="1614172" y="46070"/>
                  </a:lnTo>
                  <a:lnTo>
                    <a:pt x="1622750" y="51854"/>
                  </a:lnTo>
                  <a:lnTo>
                    <a:pt x="1633255" y="53975"/>
                  </a:lnTo>
                  <a:lnTo>
                    <a:pt x="1643814" y="51854"/>
                  </a:lnTo>
                  <a:lnTo>
                    <a:pt x="1652393" y="46070"/>
                  </a:lnTo>
                  <a:lnTo>
                    <a:pt x="1658176" y="37492"/>
                  </a:lnTo>
                  <a:lnTo>
                    <a:pt x="1660297" y="26987"/>
                  </a:lnTo>
                  <a:lnTo>
                    <a:pt x="1658176" y="16482"/>
                  </a:lnTo>
                  <a:lnTo>
                    <a:pt x="1652393" y="7904"/>
                  </a:lnTo>
                  <a:lnTo>
                    <a:pt x="1643814" y="2120"/>
                  </a:lnTo>
                  <a:lnTo>
                    <a:pt x="1633310" y="0"/>
                  </a:lnTo>
                  <a:close/>
                </a:path>
                <a:path w="2524760" h="1342390">
                  <a:moveTo>
                    <a:pt x="1525305" y="0"/>
                  </a:moveTo>
                  <a:lnTo>
                    <a:pt x="1514747" y="2120"/>
                  </a:lnTo>
                  <a:lnTo>
                    <a:pt x="1506169" y="7904"/>
                  </a:lnTo>
                  <a:lnTo>
                    <a:pt x="1500385" y="16482"/>
                  </a:lnTo>
                  <a:lnTo>
                    <a:pt x="1498264" y="26987"/>
                  </a:lnTo>
                  <a:lnTo>
                    <a:pt x="1500385" y="37492"/>
                  </a:lnTo>
                  <a:lnTo>
                    <a:pt x="1506169" y="46070"/>
                  </a:lnTo>
                  <a:lnTo>
                    <a:pt x="1514747" y="51854"/>
                  </a:lnTo>
                  <a:lnTo>
                    <a:pt x="1525252" y="53975"/>
                  </a:lnTo>
                  <a:lnTo>
                    <a:pt x="1535810" y="51854"/>
                  </a:lnTo>
                  <a:lnTo>
                    <a:pt x="1544388" y="46070"/>
                  </a:lnTo>
                  <a:lnTo>
                    <a:pt x="1550172" y="37492"/>
                  </a:lnTo>
                  <a:lnTo>
                    <a:pt x="1552293" y="26987"/>
                  </a:lnTo>
                  <a:lnTo>
                    <a:pt x="1550172" y="16482"/>
                  </a:lnTo>
                  <a:lnTo>
                    <a:pt x="1544388" y="7904"/>
                  </a:lnTo>
                  <a:lnTo>
                    <a:pt x="1535810" y="2120"/>
                  </a:lnTo>
                  <a:lnTo>
                    <a:pt x="1525305" y="0"/>
                  </a:lnTo>
                  <a:close/>
                </a:path>
                <a:path w="2524760" h="1342390">
                  <a:moveTo>
                    <a:pt x="1417302" y="0"/>
                  </a:moveTo>
                  <a:lnTo>
                    <a:pt x="1406742" y="2120"/>
                  </a:lnTo>
                  <a:lnTo>
                    <a:pt x="1398164" y="7904"/>
                  </a:lnTo>
                  <a:lnTo>
                    <a:pt x="1392380" y="16482"/>
                  </a:lnTo>
                  <a:lnTo>
                    <a:pt x="1390260" y="26987"/>
                  </a:lnTo>
                  <a:lnTo>
                    <a:pt x="1392380" y="37492"/>
                  </a:lnTo>
                  <a:lnTo>
                    <a:pt x="1398164" y="46070"/>
                  </a:lnTo>
                  <a:lnTo>
                    <a:pt x="1406742" y="51854"/>
                  </a:lnTo>
                  <a:lnTo>
                    <a:pt x="1417247" y="53975"/>
                  </a:lnTo>
                  <a:lnTo>
                    <a:pt x="1427806" y="51854"/>
                  </a:lnTo>
                  <a:lnTo>
                    <a:pt x="1436385" y="46070"/>
                  </a:lnTo>
                  <a:lnTo>
                    <a:pt x="1442168" y="37492"/>
                  </a:lnTo>
                  <a:lnTo>
                    <a:pt x="1444289" y="26987"/>
                  </a:lnTo>
                  <a:lnTo>
                    <a:pt x="1442168" y="16482"/>
                  </a:lnTo>
                  <a:lnTo>
                    <a:pt x="1436385" y="7904"/>
                  </a:lnTo>
                  <a:lnTo>
                    <a:pt x="1427806" y="2120"/>
                  </a:lnTo>
                  <a:lnTo>
                    <a:pt x="1417302" y="0"/>
                  </a:lnTo>
                  <a:close/>
                </a:path>
                <a:path w="2524760" h="1342390">
                  <a:moveTo>
                    <a:pt x="1309297" y="0"/>
                  </a:moveTo>
                  <a:lnTo>
                    <a:pt x="1298739" y="2120"/>
                  </a:lnTo>
                  <a:lnTo>
                    <a:pt x="1290161" y="7904"/>
                  </a:lnTo>
                  <a:lnTo>
                    <a:pt x="1284377" y="16482"/>
                  </a:lnTo>
                  <a:lnTo>
                    <a:pt x="1282256" y="26987"/>
                  </a:lnTo>
                  <a:lnTo>
                    <a:pt x="1284377" y="37492"/>
                  </a:lnTo>
                  <a:lnTo>
                    <a:pt x="1290161" y="46070"/>
                  </a:lnTo>
                  <a:lnTo>
                    <a:pt x="1298739" y="51854"/>
                  </a:lnTo>
                  <a:lnTo>
                    <a:pt x="1309244" y="53975"/>
                  </a:lnTo>
                  <a:lnTo>
                    <a:pt x="1319802" y="51854"/>
                  </a:lnTo>
                  <a:lnTo>
                    <a:pt x="1328380" y="46070"/>
                  </a:lnTo>
                  <a:lnTo>
                    <a:pt x="1334164" y="37492"/>
                  </a:lnTo>
                  <a:lnTo>
                    <a:pt x="1336285" y="26987"/>
                  </a:lnTo>
                  <a:lnTo>
                    <a:pt x="1334164" y="16482"/>
                  </a:lnTo>
                  <a:lnTo>
                    <a:pt x="1328380" y="7904"/>
                  </a:lnTo>
                  <a:lnTo>
                    <a:pt x="1319802" y="2120"/>
                  </a:lnTo>
                  <a:lnTo>
                    <a:pt x="1309297" y="0"/>
                  </a:lnTo>
                  <a:close/>
                </a:path>
                <a:path w="2524760" h="1342390">
                  <a:moveTo>
                    <a:pt x="1201294" y="0"/>
                  </a:moveTo>
                  <a:lnTo>
                    <a:pt x="1190734" y="2120"/>
                  </a:lnTo>
                  <a:lnTo>
                    <a:pt x="1182156" y="7904"/>
                  </a:lnTo>
                  <a:lnTo>
                    <a:pt x="1176372" y="16482"/>
                  </a:lnTo>
                  <a:lnTo>
                    <a:pt x="1174252" y="26987"/>
                  </a:lnTo>
                  <a:lnTo>
                    <a:pt x="1176372" y="37492"/>
                  </a:lnTo>
                  <a:lnTo>
                    <a:pt x="1182156" y="46070"/>
                  </a:lnTo>
                  <a:lnTo>
                    <a:pt x="1190734" y="51854"/>
                  </a:lnTo>
                  <a:lnTo>
                    <a:pt x="1201239" y="53975"/>
                  </a:lnTo>
                  <a:lnTo>
                    <a:pt x="1211798" y="51854"/>
                  </a:lnTo>
                  <a:lnTo>
                    <a:pt x="1220377" y="46070"/>
                  </a:lnTo>
                  <a:lnTo>
                    <a:pt x="1226160" y="37492"/>
                  </a:lnTo>
                  <a:lnTo>
                    <a:pt x="1228281" y="26987"/>
                  </a:lnTo>
                  <a:lnTo>
                    <a:pt x="1226160" y="16482"/>
                  </a:lnTo>
                  <a:lnTo>
                    <a:pt x="1220377" y="7904"/>
                  </a:lnTo>
                  <a:lnTo>
                    <a:pt x="1211798" y="2120"/>
                  </a:lnTo>
                  <a:lnTo>
                    <a:pt x="1201294" y="0"/>
                  </a:lnTo>
                  <a:close/>
                </a:path>
                <a:path w="2524760" h="1342390">
                  <a:moveTo>
                    <a:pt x="1093289" y="0"/>
                  </a:moveTo>
                  <a:lnTo>
                    <a:pt x="1082731" y="2120"/>
                  </a:lnTo>
                  <a:lnTo>
                    <a:pt x="1074153" y="7904"/>
                  </a:lnTo>
                  <a:lnTo>
                    <a:pt x="1068369" y="16482"/>
                  </a:lnTo>
                  <a:lnTo>
                    <a:pt x="1066248" y="26987"/>
                  </a:lnTo>
                  <a:lnTo>
                    <a:pt x="1068369" y="37492"/>
                  </a:lnTo>
                  <a:lnTo>
                    <a:pt x="1074153" y="46070"/>
                  </a:lnTo>
                  <a:lnTo>
                    <a:pt x="1082731" y="51854"/>
                  </a:lnTo>
                  <a:lnTo>
                    <a:pt x="1093236" y="53975"/>
                  </a:lnTo>
                  <a:lnTo>
                    <a:pt x="1103794" y="51854"/>
                  </a:lnTo>
                  <a:lnTo>
                    <a:pt x="1112372" y="46070"/>
                  </a:lnTo>
                  <a:lnTo>
                    <a:pt x="1118156" y="37492"/>
                  </a:lnTo>
                  <a:lnTo>
                    <a:pt x="1120277" y="26987"/>
                  </a:lnTo>
                  <a:lnTo>
                    <a:pt x="1118156" y="16482"/>
                  </a:lnTo>
                  <a:lnTo>
                    <a:pt x="1112372" y="7904"/>
                  </a:lnTo>
                  <a:lnTo>
                    <a:pt x="1103794" y="2120"/>
                  </a:lnTo>
                  <a:lnTo>
                    <a:pt x="1093289" y="0"/>
                  </a:lnTo>
                  <a:close/>
                </a:path>
                <a:path w="2524760" h="1342390">
                  <a:moveTo>
                    <a:pt x="985286" y="0"/>
                  </a:moveTo>
                  <a:lnTo>
                    <a:pt x="974726" y="2120"/>
                  </a:lnTo>
                  <a:lnTo>
                    <a:pt x="966148" y="7904"/>
                  </a:lnTo>
                  <a:lnTo>
                    <a:pt x="960365" y="16482"/>
                  </a:lnTo>
                  <a:lnTo>
                    <a:pt x="958244" y="26987"/>
                  </a:lnTo>
                  <a:lnTo>
                    <a:pt x="960365" y="37492"/>
                  </a:lnTo>
                  <a:lnTo>
                    <a:pt x="966148" y="46070"/>
                  </a:lnTo>
                  <a:lnTo>
                    <a:pt x="974726" y="51854"/>
                  </a:lnTo>
                  <a:lnTo>
                    <a:pt x="985231" y="53975"/>
                  </a:lnTo>
                  <a:lnTo>
                    <a:pt x="995791" y="51854"/>
                  </a:lnTo>
                  <a:lnTo>
                    <a:pt x="1004369" y="46070"/>
                  </a:lnTo>
                  <a:lnTo>
                    <a:pt x="1010152" y="37492"/>
                  </a:lnTo>
                  <a:lnTo>
                    <a:pt x="1012273" y="26987"/>
                  </a:lnTo>
                  <a:lnTo>
                    <a:pt x="1010152" y="16482"/>
                  </a:lnTo>
                  <a:lnTo>
                    <a:pt x="1004369" y="7904"/>
                  </a:lnTo>
                  <a:lnTo>
                    <a:pt x="995791" y="2120"/>
                  </a:lnTo>
                  <a:lnTo>
                    <a:pt x="985286" y="0"/>
                  </a:lnTo>
                  <a:close/>
                </a:path>
                <a:path w="2524760" h="1342390">
                  <a:moveTo>
                    <a:pt x="877281" y="0"/>
                  </a:moveTo>
                  <a:lnTo>
                    <a:pt x="866723" y="2120"/>
                  </a:lnTo>
                  <a:lnTo>
                    <a:pt x="858145" y="7904"/>
                  </a:lnTo>
                  <a:lnTo>
                    <a:pt x="852361" y="16482"/>
                  </a:lnTo>
                  <a:lnTo>
                    <a:pt x="850240" y="26987"/>
                  </a:lnTo>
                  <a:lnTo>
                    <a:pt x="852361" y="37492"/>
                  </a:lnTo>
                  <a:lnTo>
                    <a:pt x="858145" y="46070"/>
                  </a:lnTo>
                  <a:lnTo>
                    <a:pt x="866723" y="51854"/>
                  </a:lnTo>
                  <a:lnTo>
                    <a:pt x="877228" y="53975"/>
                  </a:lnTo>
                  <a:lnTo>
                    <a:pt x="887786" y="51854"/>
                  </a:lnTo>
                  <a:lnTo>
                    <a:pt x="896364" y="46070"/>
                  </a:lnTo>
                  <a:lnTo>
                    <a:pt x="902148" y="37492"/>
                  </a:lnTo>
                  <a:lnTo>
                    <a:pt x="904269" y="26987"/>
                  </a:lnTo>
                  <a:lnTo>
                    <a:pt x="902148" y="16482"/>
                  </a:lnTo>
                  <a:lnTo>
                    <a:pt x="896364" y="7904"/>
                  </a:lnTo>
                  <a:lnTo>
                    <a:pt x="887786" y="2120"/>
                  </a:lnTo>
                  <a:lnTo>
                    <a:pt x="877281" y="0"/>
                  </a:lnTo>
                  <a:close/>
                </a:path>
                <a:path w="2524760" h="1342390">
                  <a:moveTo>
                    <a:pt x="769278" y="0"/>
                  </a:moveTo>
                  <a:lnTo>
                    <a:pt x="758719" y="2120"/>
                  </a:lnTo>
                  <a:lnTo>
                    <a:pt x="750140" y="7904"/>
                  </a:lnTo>
                  <a:lnTo>
                    <a:pt x="744357" y="16482"/>
                  </a:lnTo>
                  <a:lnTo>
                    <a:pt x="742236" y="26987"/>
                  </a:lnTo>
                  <a:lnTo>
                    <a:pt x="744357" y="37492"/>
                  </a:lnTo>
                  <a:lnTo>
                    <a:pt x="750140" y="46070"/>
                  </a:lnTo>
                  <a:lnTo>
                    <a:pt x="758719" y="51854"/>
                  </a:lnTo>
                  <a:lnTo>
                    <a:pt x="769223" y="53975"/>
                  </a:lnTo>
                  <a:lnTo>
                    <a:pt x="779783" y="51854"/>
                  </a:lnTo>
                  <a:lnTo>
                    <a:pt x="788361" y="46070"/>
                  </a:lnTo>
                  <a:lnTo>
                    <a:pt x="794145" y="37492"/>
                  </a:lnTo>
                  <a:lnTo>
                    <a:pt x="796265" y="26987"/>
                  </a:lnTo>
                  <a:lnTo>
                    <a:pt x="794145" y="16482"/>
                  </a:lnTo>
                  <a:lnTo>
                    <a:pt x="788361" y="7904"/>
                  </a:lnTo>
                  <a:lnTo>
                    <a:pt x="779783" y="2120"/>
                  </a:lnTo>
                  <a:lnTo>
                    <a:pt x="769278" y="0"/>
                  </a:lnTo>
                  <a:close/>
                </a:path>
                <a:path w="2524760" h="1342390">
                  <a:moveTo>
                    <a:pt x="661273" y="0"/>
                  </a:moveTo>
                  <a:lnTo>
                    <a:pt x="650715" y="2120"/>
                  </a:lnTo>
                  <a:lnTo>
                    <a:pt x="642136" y="7904"/>
                  </a:lnTo>
                  <a:lnTo>
                    <a:pt x="636353" y="16482"/>
                  </a:lnTo>
                  <a:lnTo>
                    <a:pt x="634232" y="26987"/>
                  </a:lnTo>
                  <a:lnTo>
                    <a:pt x="636353" y="37492"/>
                  </a:lnTo>
                  <a:lnTo>
                    <a:pt x="642136" y="46070"/>
                  </a:lnTo>
                  <a:lnTo>
                    <a:pt x="650715" y="51854"/>
                  </a:lnTo>
                  <a:lnTo>
                    <a:pt x="661220" y="53975"/>
                  </a:lnTo>
                  <a:lnTo>
                    <a:pt x="671778" y="51854"/>
                  </a:lnTo>
                  <a:lnTo>
                    <a:pt x="680356" y="46070"/>
                  </a:lnTo>
                  <a:lnTo>
                    <a:pt x="686140" y="37492"/>
                  </a:lnTo>
                  <a:lnTo>
                    <a:pt x="688261" y="26987"/>
                  </a:lnTo>
                  <a:lnTo>
                    <a:pt x="686140" y="16482"/>
                  </a:lnTo>
                  <a:lnTo>
                    <a:pt x="680356" y="7904"/>
                  </a:lnTo>
                  <a:lnTo>
                    <a:pt x="671778" y="2120"/>
                  </a:lnTo>
                  <a:lnTo>
                    <a:pt x="661273" y="0"/>
                  </a:lnTo>
                  <a:close/>
                </a:path>
                <a:path w="2524760" h="1342390">
                  <a:moveTo>
                    <a:pt x="553270" y="0"/>
                  </a:moveTo>
                  <a:lnTo>
                    <a:pt x="542711" y="2120"/>
                  </a:lnTo>
                  <a:lnTo>
                    <a:pt x="534132" y="7904"/>
                  </a:lnTo>
                  <a:lnTo>
                    <a:pt x="528349" y="16482"/>
                  </a:lnTo>
                  <a:lnTo>
                    <a:pt x="526228" y="26987"/>
                  </a:lnTo>
                  <a:lnTo>
                    <a:pt x="528349" y="37492"/>
                  </a:lnTo>
                  <a:lnTo>
                    <a:pt x="534132" y="46070"/>
                  </a:lnTo>
                  <a:lnTo>
                    <a:pt x="542711" y="51854"/>
                  </a:lnTo>
                  <a:lnTo>
                    <a:pt x="553215" y="53975"/>
                  </a:lnTo>
                  <a:lnTo>
                    <a:pt x="563775" y="51854"/>
                  </a:lnTo>
                  <a:lnTo>
                    <a:pt x="572353" y="46070"/>
                  </a:lnTo>
                  <a:lnTo>
                    <a:pt x="578137" y="37492"/>
                  </a:lnTo>
                  <a:lnTo>
                    <a:pt x="580257" y="26987"/>
                  </a:lnTo>
                  <a:lnTo>
                    <a:pt x="578137" y="16482"/>
                  </a:lnTo>
                  <a:lnTo>
                    <a:pt x="572353" y="7904"/>
                  </a:lnTo>
                  <a:lnTo>
                    <a:pt x="563775" y="2120"/>
                  </a:lnTo>
                  <a:lnTo>
                    <a:pt x="553270" y="0"/>
                  </a:lnTo>
                  <a:close/>
                </a:path>
                <a:path w="2524760" h="1342390">
                  <a:moveTo>
                    <a:pt x="445265" y="0"/>
                  </a:moveTo>
                  <a:lnTo>
                    <a:pt x="434706" y="2120"/>
                  </a:lnTo>
                  <a:lnTo>
                    <a:pt x="426128" y="7904"/>
                  </a:lnTo>
                  <a:lnTo>
                    <a:pt x="420344" y="16482"/>
                  </a:lnTo>
                  <a:lnTo>
                    <a:pt x="418223" y="26987"/>
                  </a:lnTo>
                  <a:lnTo>
                    <a:pt x="420344" y="37492"/>
                  </a:lnTo>
                  <a:lnTo>
                    <a:pt x="426128" y="46070"/>
                  </a:lnTo>
                  <a:lnTo>
                    <a:pt x="434706" y="51854"/>
                  </a:lnTo>
                  <a:lnTo>
                    <a:pt x="445211" y="53975"/>
                  </a:lnTo>
                  <a:lnTo>
                    <a:pt x="455770" y="51854"/>
                  </a:lnTo>
                  <a:lnTo>
                    <a:pt x="464348" y="46070"/>
                  </a:lnTo>
                  <a:lnTo>
                    <a:pt x="470132" y="37492"/>
                  </a:lnTo>
                  <a:lnTo>
                    <a:pt x="472253" y="26987"/>
                  </a:lnTo>
                  <a:lnTo>
                    <a:pt x="470132" y="16482"/>
                  </a:lnTo>
                  <a:lnTo>
                    <a:pt x="464348" y="7904"/>
                  </a:lnTo>
                  <a:lnTo>
                    <a:pt x="455770" y="2120"/>
                  </a:lnTo>
                  <a:lnTo>
                    <a:pt x="445265" y="0"/>
                  </a:lnTo>
                  <a:close/>
                </a:path>
                <a:path w="2524760" h="1342390">
                  <a:moveTo>
                    <a:pt x="337261" y="0"/>
                  </a:moveTo>
                  <a:lnTo>
                    <a:pt x="326703" y="2120"/>
                  </a:lnTo>
                  <a:lnTo>
                    <a:pt x="318124" y="7904"/>
                  </a:lnTo>
                  <a:lnTo>
                    <a:pt x="312341" y="16482"/>
                  </a:lnTo>
                  <a:lnTo>
                    <a:pt x="310220" y="26987"/>
                  </a:lnTo>
                  <a:lnTo>
                    <a:pt x="312341" y="37492"/>
                  </a:lnTo>
                  <a:lnTo>
                    <a:pt x="318124" y="46070"/>
                  </a:lnTo>
                  <a:lnTo>
                    <a:pt x="326703" y="51854"/>
                  </a:lnTo>
                  <a:lnTo>
                    <a:pt x="337207" y="53975"/>
                  </a:lnTo>
                  <a:lnTo>
                    <a:pt x="347765" y="51854"/>
                  </a:lnTo>
                  <a:lnTo>
                    <a:pt x="356344" y="46070"/>
                  </a:lnTo>
                  <a:lnTo>
                    <a:pt x="362127" y="37492"/>
                  </a:lnTo>
                  <a:lnTo>
                    <a:pt x="364248" y="26987"/>
                  </a:lnTo>
                  <a:lnTo>
                    <a:pt x="362127" y="16482"/>
                  </a:lnTo>
                  <a:lnTo>
                    <a:pt x="356344" y="7904"/>
                  </a:lnTo>
                  <a:lnTo>
                    <a:pt x="347765" y="2120"/>
                  </a:lnTo>
                  <a:lnTo>
                    <a:pt x="337261" y="0"/>
                  </a:lnTo>
                  <a:close/>
                </a:path>
                <a:path w="2524760" h="1342390">
                  <a:moveTo>
                    <a:pt x="229257" y="0"/>
                  </a:moveTo>
                  <a:lnTo>
                    <a:pt x="218698" y="2120"/>
                  </a:lnTo>
                  <a:lnTo>
                    <a:pt x="210120" y="7904"/>
                  </a:lnTo>
                  <a:lnTo>
                    <a:pt x="204336" y="16482"/>
                  </a:lnTo>
                  <a:lnTo>
                    <a:pt x="202215" y="26987"/>
                  </a:lnTo>
                  <a:lnTo>
                    <a:pt x="204336" y="37492"/>
                  </a:lnTo>
                  <a:lnTo>
                    <a:pt x="210120" y="46070"/>
                  </a:lnTo>
                  <a:lnTo>
                    <a:pt x="218698" y="51854"/>
                  </a:lnTo>
                  <a:lnTo>
                    <a:pt x="229203" y="53975"/>
                  </a:lnTo>
                  <a:lnTo>
                    <a:pt x="239762" y="51854"/>
                  </a:lnTo>
                  <a:lnTo>
                    <a:pt x="248340" y="46070"/>
                  </a:lnTo>
                  <a:lnTo>
                    <a:pt x="254124" y="37492"/>
                  </a:lnTo>
                  <a:lnTo>
                    <a:pt x="256245" y="26987"/>
                  </a:lnTo>
                  <a:lnTo>
                    <a:pt x="254124" y="16482"/>
                  </a:lnTo>
                  <a:lnTo>
                    <a:pt x="248340" y="7904"/>
                  </a:lnTo>
                  <a:lnTo>
                    <a:pt x="239762" y="2120"/>
                  </a:lnTo>
                  <a:lnTo>
                    <a:pt x="229257" y="0"/>
                  </a:lnTo>
                  <a:close/>
                </a:path>
                <a:path w="2524760" h="1342390">
                  <a:moveTo>
                    <a:pt x="121253" y="0"/>
                  </a:moveTo>
                  <a:lnTo>
                    <a:pt x="110695" y="2120"/>
                  </a:lnTo>
                  <a:lnTo>
                    <a:pt x="102116" y="7904"/>
                  </a:lnTo>
                  <a:lnTo>
                    <a:pt x="96333" y="16482"/>
                  </a:lnTo>
                  <a:lnTo>
                    <a:pt x="94212" y="26987"/>
                  </a:lnTo>
                  <a:lnTo>
                    <a:pt x="96333" y="37492"/>
                  </a:lnTo>
                  <a:lnTo>
                    <a:pt x="102116" y="46070"/>
                  </a:lnTo>
                  <a:lnTo>
                    <a:pt x="110695" y="51854"/>
                  </a:lnTo>
                  <a:lnTo>
                    <a:pt x="121199" y="53975"/>
                  </a:lnTo>
                  <a:lnTo>
                    <a:pt x="131757" y="51854"/>
                  </a:lnTo>
                  <a:lnTo>
                    <a:pt x="140336" y="46070"/>
                  </a:lnTo>
                  <a:lnTo>
                    <a:pt x="146119" y="37492"/>
                  </a:lnTo>
                  <a:lnTo>
                    <a:pt x="148240" y="26987"/>
                  </a:lnTo>
                  <a:lnTo>
                    <a:pt x="146119" y="16482"/>
                  </a:lnTo>
                  <a:lnTo>
                    <a:pt x="140336" y="7904"/>
                  </a:lnTo>
                  <a:lnTo>
                    <a:pt x="131757" y="2120"/>
                  </a:lnTo>
                  <a:lnTo>
                    <a:pt x="121253" y="0"/>
                  </a:lnTo>
                  <a:close/>
                </a:path>
                <a:path w="2524760" h="1342390">
                  <a:moveTo>
                    <a:pt x="94030" y="81396"/>
                  </a:moveTo>
                  <a:lnTo>
                    <a:pt x="83497" y="83371"/>
                  </a:lnTo>
                  <a:lnTo>
                    <a:pt x="74839" y="89035"/>
                  </a:lnTo>
                  <a:lnTo>
                    <a:pt x="68937" y="97532"/>
                  </a:lnTo>
                  <a:lnTo>
                    <a:pt x="66669" y="108007"/>
                  </a:lnTo>
                  <a:lnTo>
                    <a:pt x="68644" y="118593"/>
                  </a:lnTo>
                  <a:lnTo>
                    <a:pt x="74308" y="127252"/>
                  </a:lnTo>
                  <a:lnTo>
                    <a:pt x="82805" y="133154"/>
                  </a:lnTo>
                  <a:lnTo>
                    <a:pt x="93280" y="135421"/>
                  </a:lnTo>
                  <a:lnTo>
                    <a:pt x="103812" y="133446"/>
                  </a:lnTo>
                  <a:lnTo>
                    <a:pt x="112470" y="127782"/>
                  </a:lnTo>
                  <a:lnTo>
                    <a:pt x="118373" y="119285"/>
                  </a:lnTo>
                  <a:lnTo>
                    <a:pt x="120639" y="108811"/>
                  </a:lnTo>
                  <a:lnTo>
                    <a:pt x="118665" y="98223"/>
                  </a:lnTo>
                  <a:lnTo>
                    <a:pt x="113001" y="89565"/>
                  </a:lnTo>
                  <a:lnTo>
                    <a:pt x="104504" y="83663"/>
                  </a:lnTo>
                  <a:lnTo>
                    <a:pt x="94030" y="81396"/>
                  </a:lnTo>
                  <a:close/>
                </a:path>
                <a:path w="2524760" h="1342390">
                  <a:moveTo>
                    <a:pt x="92710" y="189392"/>
                  </a:moveTo>
                  <a:lnTo>
                    <a:pt x="82176" y="191367"/>
                  </a:lnTo>
                  <a:lnTo>
                    <a:pt x="73518" y="197031"/>
                  </a:lnTo>
                  <a:lnTo>
                    <a:pt x="67616" y="205528"/>
                  </a:lnTo>
                  <a:lnTo>
                    <a:pt x="65349" y="216002"/>
                  </a:lnTo>
                  <a:lnTo>
                    <a:pt x="67323" y="226590"/>
                  </a:lnTo>
                  <a:lnTo>
                    <a:pt x="72987" y="235247"/>
                  </a:lnTo>
                  <a:lnTo>
                    <a:pt x="81485" y="241150"/>
                  </a:lnTo>
                  <a:lnTo>
                    <a:pt x="91959" y="243417"/>
                  </a:lnTo>
                  <a:lnTo>
                    <a:pt x="102492" y="241442"/>
                  </a:lnTo>
                  <a:lnTo>
                    <a:pt x="111149" y="235778"/>
                  </a:lnTo>
                  <a:lnTo>
                    <a:pt x="117052" y="227281"/>
                  </a:lnTo>
                  <a:lnTo>
                    <a:pt x="119320" y="216753"/>
                  </a:lnTo>
                  <a:lnTo>
                    <a:pt x="117345" y="206220"/>
                  </a:lnTo>
                  <a:lnTo>
                    <a:pt x="111681" y="197561"/>
                  </a:lnTo>
                  <a:lnTo>
                    <a:pt x="103184" y="191659"/>
                  </a:lnTo>
                  <a:lnTo>
                    <a:pt x="92710" y="189392"/>
                  </a:lnTo>
                  <a:close/>
                </a:path>
                <a:path w="2524760" h="1342390">
                  <a:moveTo>
                    <a:pt x="91389" y="297389"/>
                  </a:moveTo>
                  <a:lnTo>
                    <a:pt x="80855" y="299363"/>
                  </a:lnTo>
                  <a:lnTo>
                    <a:pt x="72198" y="305027"/>
                  </a:lnTo>
                  <a:lnTo>
                    <a:pt x="66295" y="313524"/>
                  </a:lnTo>
                  <a:lnTo>
                    <a:pt x="64028" y="323998"/>
                  </a:lnTo>
                  <a:lnTo>
                    <a:pt x="66003" y="334586"/>
                  </a:lnTo>
                  <a:lnTo>
                    <a:pt x="71667" y="343244"/>
                  </a:lnTo>
                  <a:lnTo>
                    <a:pt x="80164" y="349146"/>
                  </a:lnTo>
                  <a:lnTo>
                    <a:pt x="90638" y="351412"/>
                  </a:lnTo>
                  <a:lnTo>
                    <a:pt x="101171" y="349438"/>
                  </a:lnTo>
                  <a:lnTo>
                    <a:pt x="109829" y="343774"/>
                  </a:lnTo>
                  <a:lnTo>
                    <a:pt x="115731" y="335276"/>
                  </a:lnTo>
                  <a:lnTo>
                    <a:pt x="117999" y="324749"/>
                  </a:lnTo>
                  <a:lnTo>
                    <a:pt x="116024" y="314215"/>
                  </a:lnTo>
                  <a:lnTo>
                    <a:pt x="110360" y="305558"/>
                  </a:lnTo>
                  <a:lnTo>
                    <a:pt x="101863" y="299656"/>
                  </a:lnTo>
                  <a:lnTo>
                    <a:pt x="91389" y="297389"/>
                  </a:lnTo>
                  <a:close/>
                </a:path>
                <a:path w="2524760" h="1342390">
                  <a:moveTo>
                    <a:pt x="90068" y="405385"/>
                  </a:moveTo>
                  <a:lnTo>
                    <a:pt x="79535" y="407359"/>
                  </a:lnTo>
                  <a:lnTo>
                    <a:pt x="70877" y="413023"/>
                  </a:lnTo>
                  <a:lnTo>
                    <a:pt x="64975" y="421520"/>
                  </a:lnTo>
                  <a:lnTo>
                    <a:pt x="62708" y="431994"/>
                  </a:lnTo>
                  <a:lnTo>
                    <a:pt x="64682" y="442582"/>
                  </a:lnTo>
                  <a:lnTo>
                    <a:pt x="70346" y="451239"/>
                  </a:lnTo>
                  <a:lnTo>
                    <a:pt x="78843" y="457142"/>
                  </a:lnTo>
                  <a:lnTo>
                    <a:pt x="89317" y="459408"/>
                  </a:lnTo>
                  <a:lnTo>
                    <a:pt x="99851" y="457433"/>
                  </a:lnTo>
                  <a:lnTo>
                    <a:pt x="108508" y="451769"/>
                  </a:lnTo>
                  <a:lnTo>
                    <a:pt x="114410" y="443272"/>
                  </a:lnTo>
                  <a:lnTo>
                    <a:pt x="116678" y="432744"/>
                  </a:lnTo>
                  <a:lnTo>
                    <a:pt x="114703" y="422211"/>
                  </a:lnTo>
                  <a:lnTo>
                    <a:pt x="109039" y="413553"/>
                  </a:lnTo>
                  <a:lnTo>
                    <a:pt x="100542" y="407651"/>
                  </a:lnTo>
                  <a:lnTo>
                    <a:pt x="90068" y="405385"/>
                  </a:lnTo>
                  <a:close/>
                </a:path>
                <a:path w="2524760" h="1342390">
                  <a:moveTo>
                    <a:pt x="88747" y="513380"/>
                  </a:moveTo>
                  <a:lnTo>
                    <a:pt x="78214" y="515355"/>
                  </a:lnTo>
                  <a:lnTo>
                    <a:pt x="69556" y="521019"/>
                  </a:lnTo>
                  <a:lnTo>
                    <a:pt x="63654" y="529516"/>
                  </a:lnTo>
                  <a:lnTo>
                    <a:pt x="61387" y="539990"/>
                  </a:lnTo>
                  <a:lnTo>
                    <a:pt x="63361" y="550577"/>
                  </a:lnTo>
                  <a:lnTo>
                    <a:pt x="69025" y="559235"/>
                  </a:lnTo>
                  <a:lnTo>
                    <a:pt x="77522" y="565137"/>
                  </a:lnTo>
                  <a:lnTo>
                    <a:pt x="87997" y="567404"/>
                  </a:lnTo>
                  <a:lnTo>
                    <a:pt x="98530" y="565429"/>
                  </a:lnTo>
                  <a:lnTo>
                    <a:pt x="107187" y="559765"/>
                  </a:lnTo>
                  <a:lnTo>
                    <a:pt x="113090" y="551268"/>
                  </a:lnTo>
                  <a:lnTo>
                    <a:pt x="115357" y="540740"/>
                  </a:lnTo>
                  <a:lnTo>
                    <a:pt x="113383" y="530207"/>
                  </a:lnTo>
                  <a:lnTo>
                    <a:pt x="107719" y="521549"/>
                  </a:lnTo>
                  <a:lnTo>
                    <a:pt x="99221" y="515647"/>
                  </a:lnTo>
                  <a:lnTo>
                    <a:pt x="88747" y="513380"/>
                  </a:lnTo>
                  <a:close/>
                </a:path>
                <a:path w="2524760" h="1342390">
                  <a:moveTo>
                    <a:pt x="87426" y="621376"/>
                  </a:moveTo>
                  <a:lnTo>
                    <a:pt x="76893" y="623351"/>
                  </a:lnTo>
                  <a:lnTo>
                    <a:pt x="68235" y="629015"/>
                  </a:lnTo>
                  <a:lnTo>
                    <a:pt x="62333" y="637512"/>
                  </a:lnTo>
                  <a:lnTo>
                    <a:pt x="60067" y="647987"/>
                  </a:lnTo>
                  <a:lnTo>
                    <a:pt x="62040" y="658573"/>
                  </a:lnTo>
                  <a:lnTo>
                    <a:pt x="67704" y="667231"/>
                  </a:lnTo>
                  <a:lnTo>
                    <a:pt x="76201" y="673133"/>
                  </a:lnTo>
                  <a:lnTo>
                    <a:pt x="86676" y="675399"/>
                  </a:lnTo>
                  <a:lnTo>
                    <a:pt x="97209" y="673425"/>
                  </a:lnTo>
                  <a:lnTo>
                    <a:pt x="105867" y="667761"/>
                  </a:lnTo>
                  <a:lnTo>
                    <a:pt x="111769" y="659264"/>
                  </a:lnTo>
                  <a:lnTo>
                    <a:pt x="114037" y="648736"/>
                  </a:lnTo>
                  <a:lnTo>
                    <a:pt x="112062" y="638203"/>
                  </a:lnTo>
                  <a:lnTo>
                    <a:pt x="106398" y="629545"/>
                  </a:lnTo>
                  <a:lnTo>
                    <a:pt x="97901" y="623643"/>
                  </a:lnTo>
                  <a:lnTo>
                    <a:pt x="87426" y="621376"/>
                  </a:lnTo>
                  <a:close/>
                </a:path>
                <a:path w="2524760" h="1342390">
                  <a:moveTo>
                    <a:pt x="86106" y="729372"/>
                  </a:moveTo>
                  <a:lnTo>
                    <a:pt x="75572" y="731347"/>
                  </a:lnTo>
                  <a:lnTo>
                    <a:pt x="66915" y="737011"/>
                  </a:lnTo>
                  <a:lnTo>
                    <a:pt x="61012" y="745508"/>
                  </a:lnTo>
                  <a:lnTo>
                    <a:pt x="58746" y="755982"/>
                  </a:lnTo>
                  <a:lnTo>
                    <a:pt x="60719" y="766569"/>
                  </a:lnTo>
                  <a:lnTo>
                    <a:pt x="66383" y="775227"/>
                  </a:lnTo>
                  <a:lnTo>
                    <a:pt x="74881" y="781130"/>
                  </a:lnTo>
                  <a:lnTo>
                    <a:pt x="85355" y="783396"/>
                  </a:lnTo>
                  <a:lnTo>
                    <a:pt x="95888" y="781422"/>
                  </a:lnTo>
                  <a:lnTo>
                    <a:pt x="104546" y="775758"/>
                  </a:lnTo>
                  <a:lnTo>
                    <a:pt x="110448" y="767261"/>
                  </a:lnTo>
                  <a:lnTo>
                    <a:pt x="112716" y="756732"/>
                  </a:lnTo>
                  <a:lnTo>
                    <a:pt x="110741" y="746198"/>
                  </a:lnTo>
                  <a:lnTo>
                    <a:pt x="105077" y="737541"/>
                  </a:lnTo>
                  <a:lnTo>
                    <a:pt x="96580" y="731638"/>
                  </a:lnTo>
                  <a:lnTo>
                    <a:pt x="86106" y="729372"/>
                  </a:lnTo>
                  <a:close/>
                </a:path>
                <a:path w="2524760" h="1342390">
                  <a:moveTo>
                    <a:pt x="84785" y="837368"/>
                  </a:moveTo>
                  <a:lnTo>
                    <a:pt x="74251" y="839342"/>
                  </a:lnTo>
                  <a:lnTo>
                    <a:pt x="65594" y="845006"/>
                  </a:lnTo>
                  <a:lnTo>
                    <a:pt x="59692" y="853504"/>
                  </a:lnTo>
                  <a:lnTo>
                    <a:pt x="57425" y="863978"/>
                  </a:lnTo>
                  <a:lnTo>
                    <a:pt x="59399" y="874566"/>
                  </a:lnTo>
                  <a:lnTo>
                    <a:pt x="65063" y="883224"/>
                  </a:lnTo>
                  <a:lnTo>
                    <a:pt x="73560" y="889126"/>
                  </a:lnTo>
                  <a:lnTo>
                    <a:pt x="84034" y="891392"/>
                  </a:lnTo>
                  <a:lnTo>
                    <a:pt x="94567" y="889417"/>
                  </a:lnTo>
                  <a:lnTo>
                    <a:pt x="103225" y="883753"/>
                  </a:lnTo>
                  <a:lnTo>
                    <a:pt x="109127" y="875256"/>
                  </a:lnTo>
                  <a:lnTo>
                    <a:pt x="111395" y="864727"/>
                  </a:lnTo>
                  <a:lnTo>
                    <a:pt x="109420" y="854194"/>
                  </a:lnTo>
                  <a:lnTo>
                    <a:pt x="103756" y="845536"/>
                  </a:lnTo>
                  <a:lnTo>
                    <a:pt x="95259" y="839634"/>
                  </a:lnTo>
                  <a:lnTo>
                    <a:pt x="84785" y="837368"/>
                  </a:lnTo>
                  <a:close/>
                </a:path>
                <a:path w="2524760" h="1342390">
                  <a:moveTo>
                    <a:pt x="83464" y="945363"/>
                  </a:moveTo>
                  <a:lnTo>
                    <a:pt x="72931" y="947339"/>
                  </a:lnTo>
                  <a:lnTo>
                    <a:pt x="64273" y="953003"/>
                  </a:lnTo>
                  <a:lnTo>
                    <a:pt x="58371" y="961499"/>
                  </a:lnTo>
                  <a:lnTo>
                    <a:pt x="56104" y="971974"/>
                  </a:lnTo>
                  <a:lnTo>
                    <a:pt x="58078" y="982562"/>
                  </a:lnTo>
                  <a:lnTo>
                    <a:pt x="63742" y="991219"/>
                  </a:lnTo>
                  <a:lnTo>
                    <a:pt x="72239" y="997121"/>
                  </a:lnTo>
                  <a:lnTo>
                    <a:pt x="82713" y="999388"/>
                  </a:lnTo>
                  <a:lnTo>
                    <a:pt x="93247" y="997413"/>
                  </a:lnTo>
                  <a:lnTo>
                    <a:pt x="101904" y="991749"/>
                  </a:lnTo>
                  <a:lnTo>
                    <a:pt x="107806" y="983252"/>
                  </a:lnTo>
                  <a:lnTo>
                    <a:pt x="110074" y="972724"/>
                  </a:lnTo>
                  <a:lnTo>
                    <a:pt x="108099" y="962191"/>
                  </a:lnTo>
                  <a:lnTo>
                    <a:pt x="102435" y="953533"/>
                  </a:lnTo>
                  <a:lnTo>
                    <a:pt x="93938" y="947630"/>
                  </a:lnTo>
                  <a:lnTo>
                    <a:pt x="83464" y="945363"/>
                  </a:lnTo>
                  <a:close/>
                </a:path>
                <a:path w="2524760" h="1342390">
                  <a:moveTo>
                    <a:pt x="82143" y="1053360"/>
                  </a:moveTo>
                  <a:lnTo>
                    <a:pt x="71610" y="1055335"/>
                  </a:lnTo>
                  <a:lnTo>
                    <a:pt x="62952" y="1060999"/>
                  </a:lnTo>
                  <a:lnTo>
                    <a:pt x="57050" y="1069496"/>
                  </a:lnTo>
                  <a:lnTo>
                    <a:pt x="54783" y="1079969"/>
                  </a:lnTo>
                  <a:lnTo>
                    <a:pt x="56757" y="1090557"/>
                  </a:lnTo>
                  <a:lnTo>
                    <a:pt x="62421" y="1099215"/>
                  </a:lnTo>
                  <a:lnTo>
                    <a:pt x="70918" y="1105117"/>
                  </a:lnTo>
                  <a:lnTo>
                    <a:pt x="81393" y="1107384"/>
                  </a:lnTo>
                  <a:lnTo>
                    <a:pt x="91926" y="1105409"/>
                  </a:lnTo>
                  <a:lnTo>
                    <a:pt x="100584" y="1099745"/>
                  </a:lnTo>
                  <a:lnTo>
                    <a:pt x="106486" y="1091248"/>
                  </a:lnTo>
                  <a:lnTo>
                    <a:pt x="108753" y="1080720"/>
                  </a:lnTo>
                  <a:lnTo>
                    <a:pt x="106779" y="1070187"/>
                  </a:lnTo>
                  <a:lnTo>
                    <a:pt x="101115" y="1061529"/>
                  </a:lnTo>
                  <a:lnTo>
                    <a:pt x="92617" y="1055627"/>
                  </a:lnTo>
                  <a:lnTo>
                    <a:pt x="82143" y="1053360"/>
                  </a:lnTo>
                  <a:close/>
                </a:path>
                <a:path w="2524760" h="1342390">
                  <a:moveTo>
                    <a:pt x="53620" y="1187239"/>
                  </a:moveTo>
                  <a:lnTo>
                    <a:pt x="33981" y="1195669"/>
                  </a:lnTo>
                  <a:lnTo>
                    <a:pt x="12132" y="1217713"/>
                  </a:lnTo>
                  <a:lnTo>
                    <a:pt x="0" y="1247486"/>
                  </a:lnTo>
                  <a:lnTo>
                    <a:pt x="368" y="1279634"/>
                  </a:lnTo>
                  <a:lnTo>
                    <a:pt x="12611" y="1308155"/>
                  </a:lnTo>
                  <a:lnTo>
                    <a:pt x="34655" y="1330004"/>
                  </a:lnTo>
                  <a:lnTo>
                    <a:pt x="64428" y="1342137"/>
                  </a:lnTo>
                  <a:lnTo>
                    <a:pt x="96576" y="1341769"/>
                  </a:lnTo>
                  <a:lnTo>
                    <a:pt x="125097" y="1329526"/>
                  </a:lnTo>
                  <a:lnTo>
                    <a:pt x="146946" y="1307482"/>
                  </a:lnTo>
                  <a:lnTo>
                    <a:pt x="159078" y="1277708"/>
                  </a:lnTo>
                  <a:lnTo>
                    <a:pt x="158710" y="1245561"/>
                  </a:lnTo>
                  <a:lnTo>
                    <a:pt x="146468" y="1217040"/>
                  </a:lnTo>
                  <a:lnTo>
                    <a:pt x="144793" y="1215379"/>
                  </a:lnTo>
                  <a:lnTo>
                    <a:pt x="80072" y="1215379"/>
                  </a:lnTo>
                  <a:lnTo>
                    <a:pt x="69597" y="1213113"/>
                  </a:lnTo>
                  <a:lnTo>
                    <a:pt x="61100" y="1207211"/>
                  </a:lnTo>
                  <a:lnTo>
                    <a:pt x="55436" y="1198553"/>
                  </a:lnTo>
                  <a:lnTo>
                    <a:pt x="53463" y="1187966"/>
                  </a:lnTo>
                  <a:lnTo>
                    <a:pt x="53620" y="1187239"/>
                  </a:lnTo>
                  <a:close/>
                </a:path>
                <a:path w="2524760" h="1342390">
                  <a:moveTo>
                    <a:pt x="94650" y="1183058"/>
                  </a:moveTo>
                  <a:lnTo>
                    <a:pt x="62502" y="1183426"/>
                  </a:lnTo>
                  <a:lnTo>
                    <a:pt x="53620" y="1187239"/>
                  </a:lnTo>
                  <a:lnTo>
                    <a:pt x="53512" y="1188229"/>
                  </a:lnTo>
                  <a:lnTo>
                    <a:pt x="55436" y="1198553"/>
                  </a:lnTo>
                  <a:lnTo>
                    <a:pt x="61100" y="1207211"/>
                  </a:lnTo>
                  <a:lnTo>
                    <a:pt x="69597" y="1213113"/>
                  </a:lnTo>
                  <a:lnTo>
                    <a:pt x="80072" y="1215379"/>
                  </a:lnTo>
                  <a:lnTo>
                    <a:pt x="90605" y="1213405"/>
                  </a:lnTo>
                  <a:lnTo>
                    <a:pt x="99263" y="1207741"/>
                  </a:lnTo>
                  <a:lnTo>
                    <a:pt x="105165" y="1199243"/>
                  </a:lnTo>
                  <a:lnTo>
                    <a:pt x="107433" y="1188716"/>
                  </a:lnTo>
                  <a:lnTo>
                    <a:pt x="107341" y="1188229"/>
                  </a:lnTo>
                  <a:lnTo>
                    <a:pt x="94650" y="1183058"/>
                  </a:lnTo>
                  <a:close/>
                </a:path>
                <a:path w="2524760" h="1342390">
                  <a:moveTo>
                    <a:pt x="107341" y="1188229"/>
                  </a:moveTo>
                  <a:lnTo>
                    <a:pt x="80072" y="1215379"/>
                  </a:lnTo>
                  <a:lnTo>
                    <a:pt x="144793" y="1215379"/>
                  </a:lnTo>
                  <a:lnTo>
                    <a:pt x="124423" y="1195190"/>
                  </a:lnTo>
                  <a:lnTo>
                    <a:pt x="107341" y="1188229"/>
                  </a:lnTo>
                  <a:close/>
                </a:path>
                <a:path w="2524760" h="1342390">
                  <a:moveTo>
                    <a:pt x="106372" y="1183058"/>
                  </a:moveTo>
                  <a:lnTo>
                    <a:pt x="94650" y="1183058"/>
                  </a:lnTo>
                  <a:lnTo>
                    <a:pt x="107341" y="1188229"/>
                  </a:lnTo>
                  <a:lnTo>
                    <a:pt x="106372" y="1183058"/>
                  </a:lnTo>
                  <a:close/>
                </a:path>
                <a:path w="2524760" h="1342390">
                  <a:moveTo>
                    <a:pt x="80822" y="1161356"/>
                  </a:moveTo>
                  <a:lnTo>
                    <a:pt x="70289" y="1163331"/>
                  </a:lnTo>
                  <a:lnTo>
                    <a:pt x="61631" y="1168995"/>
                  </a:lnTo>
                  <a:lnTo>
                    <a:pt x="55729" y="1177492"/>
                  </a:lnTo>
                  <a:lnTo>
                    <a:pt x="53620" y="1187239"/>
                  </a:lnTo>
                  <a:lnTo>
                    <a:pt x="62502" y="1183426"/>
                  </a:lnTo>
                  <a:lnTo>
                    <a:pt x="94650" y="1183058"/>
                  </a:lnTo>
                  <a:lnTo>
                    <a:pt x="106372" y="1183058"/>
                  </a:lnTo>
                  <a:lnTo>
                    <a:pt x="105458" y="1178182"/>
                  </a:lnTo>
                  <a:lnTo>
                    <a:pt x="99794" y="1169525"/>
                  </a:lnTo>
                  <a:lnTo>
                    <a:pt x="91297" y="1163623"/>
                  </a:lnTo>
                  <a:lnTo>
                    <a:pt x="80822" y="1161356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81114" y="6597172"/>
              <a:ext cx="2464197" cy="23498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611159" y="7308989"/>
              <a:ext cx="2544445" cy="650240"/>
            </a:xfrm>
            <a:custGeom>
              <a:avLst/>
              <a:gdLst/>
              <a:ahLst/>
              <a:cxnLst/>
              <a:rect l="l" t="t" r="r" b="b"/>
              <a:pathLst>
                <a:path w="2544445" h="650240">
                  <a:moveTo>
                    <a:pt x="108000" y="568921"/>
                  </a:moveTo>
                  <a:lnTo>
                    <a:pt x="105879" y="558419"/>
                  </a:lnTo>
                  <a:lnTo>
                    <a:pt x="100101" y="549833"/>
                  </a:lnTo>
                  <a:lnTo>
                    <a:pt x="91516" y="544055"/>
                  </a:lnTo>
                  <a:lnTo>
                    <a:pt x="80962" y="541934"/>
                  </a:lnTo>
                  <a:lnTo>
                    <a:pt x="70459" y="544055"/>
                  </a:lnTo>
                  <a:lnTo>
                    <a:pt x="61874" y="549833"/>
                  </a:lnTo>
                  <a:lnTo>
                    <a:pt x="56095" y="558419"/>
                  </a:lnTo>
                  <a:lnTo>
                    <a:pt x="53975" y="568921"/>
                  </a:lnTo>
                  <a:lnTo>
                    <a:pt x="56095" y="579424"/>
                  </a:lnTo>
                  <a:lnTo>
                    <a:pt x="61874" y="588010"/>
                  </a:lnTo>
                  <a:lnTo>
                    <a:pt x="70459" y="593788"/>
                  </a:lnTo>
                  <a:lnTo>
                    <a:pt x="81013" y="595909"/>
                  </a:lnTo>
                  <a:lnTo>
                    <a:pt x="91516" y="593788"/>
                  </a:lnTo>
                  <a:lnTo>
                    <a:pt x="100101" y="588010"/>
                  </a:lnTo>
                  <a:lnTo>
                    <a:pt x="105879" y="579424"/>
                  </a:lnTo>
                  <a:lnTo>
                    <a:pt x="108000" y="568921"/>
                  </a:lnTo>
                  <a:close/>
                </a:path>
                <a:path w="2544445" h="650240">
                  <a:moveTo>
                    <a:pt x="161925" y="80962"/>
                  </a:moveTo>
                  <a:lnTo>
                    <a:pt x="138214" y="23710"/>
                  </a:lnTo>
                  <a:lnTo>
                    <a:pt x="80962" y="0"/>
                  </a:lnTo>
                  <a:lnTo>
                    <a:pt x="49441" y="6362"/>
                  </a:lnTo>
                  <a:lnTo>
                    <a:pt x="23710" y="23710"/>
                  </a:lnTo>
                  <a:lnTo>
                    <a:pt x="6362" y="49453"/>
                  </a:lnTo>
                  <a:lnTo>
                    <a:pt x="0" y="80962"/>
                  </a:lnTo>
                  <a:lnTo>
                    <a:pt x="6362" y="112483"/>
                  </a:lnTo>
                  <a:lnTo>
                    <a:pt x="23710" y="138214"/>
                  </a:lnTo>
                  <a:lnTo>
                    <a:pt x="49441" y="155562"/>
                  </a:lnTo>
                  <a:lnTo>
                    <a:pt x="80962" y="161925"/>
                  </a:lnTo>
                  <a:lnTo>
                    <a:pt x="112471" y="155562"/>
                  </a:lnTo>
                  <a:lnTo>
                    <a:pt x="138214" y="138214"/>
                  </a:lnTo>
                  <a:lnTo>
                    <a:pt x="155562" y="112483"/>
                  </a:lnTo>
                  <a:lnTo>
                    <a:pt x="156476" y="107950"/>
                  </a:lnTo>
                  <a:lnTo>
                    <a:pt x="161925" y="80962"/>
                  </a:lnTo>
                  <a:close/>
                </a:path>
                <a:path w="2544445" h="650240">
                  <a:moveTo>
                    <a:pt x="216001" y="568921"/>
                  </a:moveTo>
                  <a:lnTo>
                    <a:pt x="213880" y="558419"/>
                  </a:lnTo>
                  <a:lnTo>
                    <a:pt x="208102" y="549833"/>
                  </a:lnTo>
                  <a:lnTo>
                    <a:pt x="199517" y="544055"/>
                  </a:lnTo>
                  <a:lnTo>
                    <a:pt x="188963" y="541934"/>
                  </a:lnTo>
                  <a:lnTo>
                    <a:pt x="178460" y="544055"/>
                  </a:lnTo>
                  <a:lnTo>
                    <a:pt x="169875" y="549833"/>
                  </a:lnTo>
                  <a:lnTo>
                    <a:pt x="164096" y="558419"/>
                  </a:lnTo>
                  <a:lnTo>
                    <a:pt x="161975" y="568921"/>
                  </a:lnTo>
                  <a:lnTo>
                    <a:pt x="164096" y="579424"/>
                  </a:lnTo>
                  <a:lnTo>
                    <a:pt x="169875" y="588010"/>
                  </a:lnTo>
                  <a:lnTo>
                    <a:pt x="178460" y="593788"/>
                  </a:lnTo>
                  <a:lnTo>
                    <a:pt x="189014" y="595909"/>
                  </a:lnTo>
                  <a:lnTo>
                    <a:pt x="199517" y="593788"/>
                  </a:lnTo>
                  <a:lnTo>
                    <a:pt x="208102" y="588010"/>
                  </a:lnTo>
                  <a:lnTo>
                    <a:pt x="213880" y="579424"/>
                  </a:lnTo>
                  <a:lnTo>
                    <a:pt x="216001" y="568921"/>
                  </a:lnTo>
                  <a:close/>
                </a:path>
                <a:path w="2544445" h="650240">
                  <a:moveTo>
                    <a:pt x="222135" y="80962"/>
                  </a:moveTo>
                  <a:lnTo>
                    <a:pt x="220014" y="70459"/>
                  </a:lnTo>
                  <a:lnTo>
                    <a:pt x="214236" y="61887"/>
                  </a:lnTo>
                  <a:lnTo>
                    <a:pt x="205651" y="56095"/>
                  </a:lnTo>
                  <a:lnTo>
                    <a:pt x="195148" y="53975"/>
                  </a:lnTo>
                  <a:lnTo>
                    <a:pt x="184594" y="56095"/>
                  </a:lnTo>
                  <a:lnTo>
                    <a:pt x="176009" y="61887"/>
                  </a:lnTo>
                  <a:lnTo>
                    <a:pt x="170230" y="70459"/>
                  </a:lnTo>
                  <a:lnTo>
                    <a:pt x="168109" y="80962"/>
                  </a:lnTo>
                  <a:lnTo>
                    <a:pt x="170230" y="91465"/>
                  </a:lnTo>
                  <a:lnTo>
                    <a:pt x="176009" y="100050"/>
                  </a:lnTo>
                  <a:lnTo>
                    <a:pt x="184594" y="105829"/>
                  </a:lnTo>
                  <a:lnTo>
                    <a:pt x="195097" y="107950"/>
                  </a:lnTo>
                  <a:lnTo>
                    <a:pt x="205651" y="105829"/>
                  </a:lnTo>
                  <a:lnTo>
                    <a:pt x="214236" y="100050"/>
                  </a:lnTo>
                  <a:lnTo>
                    <a:pt x="220014" y="91465"/>
                  </a:lnTo>
                  <a:lnTo>
                    <a:pt x="222135" y="80962"/>
                  </a:lnTo>
                  <a:close/>
                </a:path>
                <a:path w="2544445" h="650240">
                  <a:moveTo>
                    <a:pt x="324015" y="568921"/>
                  </a:moveTo>
                  <a:lnTo>
                    <a:pt x="321894" y="558419"/>
                  </a:lnTo>
                  <a:lnTo>
                    <a:pt x="316103" y="549833"/>
                  </a:lnTo>
                  <a:lnTo>
                    <a:pt x="307530" y="544055"/>
                  </a:lnTo>
                  <a:lnTo>
                    <a:pt x="296964" y="541934"/>
                  </a:lnTo>
                  <a:lnTo>
                    <a:pt x="286461" y="544055"/>
                  </a:lnTo>
                  <a:lnTo>
                    <a:pt x="277888" y="549833"/>
                  </a:lnTo>
                  <a:lnTo>
                    <a:pt x="272097" y="558419"/>
                  </a:lnTo>
                  <a:lnTo>
                    <a:pt x="269976" y="568921"/>
                  </a:lnTo>
                  <a:lnTo>
                    <a:pt x="272097" y="579424"/>
                  </a:lnTo>
                  <a:lnTo>
                    <a:pt x="277888" y="588010"/>
                  </a:lnTo>
                  <a:lnTo>
                    <a:pt x="286461" y="593788"/>
                  </a:lnTo>
                  <a:lnTo>
                    <a:pt x="297027" y="595909"/>
                  </a:lnTo>
                  <a:lnTo>
                    <a:pt x="307530" y="593788"/>
                  </a:lnTo>
                  <a:lnTo>
                    <a:pt x="316103" y="588010"/>
                  </a:lnTo>
                  <a:lnTo>
                    <a:pt x="321894" y="579424"/>
                  </a:lnTo>
                  <a:lnTo>
                    <a:pt x="324015" y="568921"/>
                  </a:lnTo>
                  <a:close/>
                </a:path>
                <a:path w="2544445" h="650240">
                  <a:moveTo>
                    <a:pt x="330136" y="80962"/>
                  </a:moveTo>
                  <a:lnTo>
                    <a:pt x="328015" y="70459"/>
                  </a:lnTo>
                  <a:lnTo>
                    <a:pt x="322237" y="61887"/>
                  </a:lnTo>
                  <a:lnTo>
                    <a:pt x="313664" y="56095"/>
                  </a:lnTo>
                  <a:lnTo>
                    <a:pt x="303149" y="53975"/>
                  </a:lnTo>
                  <a:lnTo>
                    <a:pt x="292595" y="56095"/>
                  </a:lnTo>
                  <a:lnTo>
                    <a:pt x="284022" y="61887"/>
                  </a:lnTo>
                  <a:lnTo>
                    <a:pt x="278231" y="70459"/>
                  </a:lnTo>
                  <a:lnTo>
                    <a:pt x="276110" y="80962"/>
                  </a:lnTo>
                  <a:lnTo>
                    <a:pt x="278231" y="91465"/>
                  </a:lnTo>
                  <a:lnTo>
                    <a:pt x="284022" y="100050"/>
                  </a:lnTo>
                  <a:lnTo>
                    <a:pt x="292595" y="105829"/>
                  </a:lnTo>
                  <a:lnTo>
                    <a:pt x="303098" y="107950"/>
                  </a:lnTo>
                  <a:lnTo>
                    <a:pt x="313664" y="105829"/>
                  </a:lnTo>
                  <a:lnTo>
                    <a:pt x="322237" y="100050"/>
                  </a:lnTo>
                  <a:lnTo>
                    <a:pt x="328015" y="91465"/>
                  </a:lnTo>
                  <a:lnTo>
                    <a:pt x="330136" y="80962"/>
                  </a:lnTo>
                  <a:close/>
                </a:path>
                <a:path w="2544445" h="650240">
                  <a:moveTo>
                    <a:pt x="432015" y="568921"/>
                  </a:moveTo>
                  <a:lnTo>
                    <a:pt x="429895" y="558419"/>
                  </a:lnTo>
                  <a:lnTo>
                    <a:pt x="424103" y="549833"/>
                  </a:lnTo>
                  <a:lnTo>
                    <a:pt x="415531" y="544055"/>
                  </a:lnTo>
                  <a:lnTo>
                    <a:pt x="404977" y="541934"/>
                  </a:lnTo>
                  <a:lnTo>
                    <a:pt x="394462" y="544055"/>
                  </a:lnTo>
                  <a:lnTo>
                    <a:pt x="385889" y="549833"/>
                  </a:lnTo>
                  <a:lnTo>
                    <a:pt x="380111" y="558419"/>
                  </a:lnTo>
                  <a:lnTo>
                    <a:pt x="377990" y="568921"/>
                  </a:lnTo>
                  <a:lnTo>
                    <a:pt x="380111" y="579424"/>
                  </a:lnTo>
                  <a:lnTo>
                    <a:pt x="385889" y="588010"/>
                  </a:lnTo>
                  <a:lnTo>
                    <a:pt x="394462" y="593788"/>
                  </a:lnTo>
                  <a:lnTo>
                    <a:pt x="405028" y="595909"/>
                  </a:lnTo>
                  <a:lnTo>
                    <a:pt x="415531" y="593788"/>
                  </a:lnTo>
                  <a:lnTo>
                    <a:pt x="424103" y="588010"/>
                  </a:lnTo>
                  <a:lnTo>
                    <a:pt x="429895" y="579424"/>
                  </a:lnTo>
                  <a:lnTo>
                    <a:pt x="432015" y="568921"/>
                  </a:lnTo>
                  <a:close/>
                </a:path>
                <a:path w="2544445" h="650240">
                  <a:moveTo>
                    <a:pt x="438150" y="80962"/>
                  </a:moveTo>
                  <a:lnTo>
                    <a:pt x="436029" y="70459"/>
                  </a:lnTo>
                  <a:lnTo>
                    <a:pt x="430237" y="61887"/>
                  </a:lnTo>
                  <a:lnTo>
                    <a:pt x="421665" y="56095"/>
                  </a:lnTo>
                  <a:lnTo>
                    <a:pt x="411162" y="53975"/>
                  </a:lnTo>
                  <a:lnTo>
                    <a:pt x="400596" y="56095"/>
                  </a:lnTo>
                  <a:lnTo>
                    <a:pt x="392023" y="61887"/>
                  </a:lnTo>
                  <a:lnTo>
                    <a:pt x="386232" y="70459"/>
                  </a:lnTo>
                  <a:lnTo>
                    <a:pt x="384111" y="80962"/>
                  </a:lnTo>
                  <a:lnTo>
                    <a:pt x="386232" y="91465"/>
                  </a:lnTo>
                  <a:lnTo>
                    <a:pt x="392023" y="100050"/>
                  </a:lnTo>
                  <a:lnTo>
                    <a:pt x="400596" y="105829"/>
                  </a:lnTo>
                  <a:lnTo>
                    <a:pt x="411099" y="107950"/>
                  </a:lnTo>
                  <a:lnTo>
                    <a:pt x="421665" y="105829"/>
                  </a:lnTo>
                  <a:lnTo>
                    <a:pt x="430237" y="100050"/>
                  </a:lnTo>
                  <a:lnTo>
                    <a:pt x="436029" y="91465"/>
                  </a:lnTo>
                  <a:lnTo>
                    <a:pt x="438150" y="80962"/>
                  </a:lnTo>
                  <a:close/>
                </a:path>
                <a:path w="2544445" h="650240">
                  <a:moveTo>
                    <a:pt x="540016" y="568921"/>
                  </a:moveTo>
                  <a:lnTo>
                    <a:pt x="537895" y="558419"/>
                  </a:lnTo>
                  <a:lnTo>
                    <a:pt x="532117" y="549833"/>
                  </a:lnTo>
                  <a:lnTo>
                    <a:pt x="523532" y="544055"/>
                  </a:lnTo>
                  <a:lnTo>
                    <a:pt x="512978" y="541934"/>
                  </a:lnTo>
                  <a:lnTo>
                    <a:pt x="502475" y="544055"/>
                  </a:lnTo>
                  <a:lnTo>
                    <a:pt x="493890" y="549833"/>
                  </a:lnTo>
                  <a:lnTo>
                    <a:pt x="488111" y="558419"/>
                  </a:lnTo>
                  <a:lnTo>
                    <a:pt x="485990" y="568921"/>
                  </a:lnTo>
                  <a:lnTo>
                    <a:pt x="488111" y="579424"/>
                  </a:lnTo>
                  <a:lnTo>
                    <a:pt x="493890" y="588010"/>
                  </a:lnTo>
                  <a:lnTo>
                    <a:pt x="502475" y="593788"/>
                  </a:lnTo>
                  <a:lnTo>
                    <a:pt x="513029" y="595909"/>
                  </a:lnTo>
                  <a:lnTo>
                    <a:pt x="523532" y="593788"/>
                  </a:lnTo>
                  <a:lnTo>
                    <a:pt x="532117" y="588010"/>
                  </a:lnTo>
                  <a:lnTo>
                    <a:pt x="537895" y="579424"/>
                  </a:lnTo>
                  <a:lnTo>
                    <a:pt x="540016" y="568921"/>
                  </a:lnTo>
                  <a:close/>
                </a:path>
                <a:path w="2544445" h="650240">
                  <a:moveTo>
                    <a:pt x="546150" y="80962"/>
                  </a:moveTo>
                  <a:lnTo>
                    <a:pt x="544029" y="70459"/>
                  </a:lnTo>
                  <a:lnTo>
                    <a:pt x="538251" y="61887"/>
                  </a:lnTo>
                  <a:lnTo>
                    <a:pt x="529666" y="56095"/>
                  </a:lnTo>
                  <a:lnTo>
                    <a:pt x="519163" y="53975"/>
                  </a:lnTo>
                  <a:lnTo>
                    <a:pt x="508609" y="56095"/>
                  </a:lnTo>
                  <a:lnTo>
                    <a:pt x="500024" y="61887"/>
                  </a:lnTo>
                  <a:lnTo>
                    <a:pt x="494245" y="70459"/>
                  </a:lnTo>
                  <a:lnTo>
                    <a:pt x="492125" y="80962"/>
                  </a:lnTo>
                  <a:lnTo>
                    <a:pt x="494245" y="91465"/>
                  </a:lnTo>
                  <a:lnTo>
                    <a:pt x="500024" y="100050"/>
                  </a:lnTo>
                  <a:lnTo>
                    <a:pt x="508609" y="105829"/>
                  </a:lnTo>
                  <a:lnTo>
                    <a:pt x="519112" y="107950"/>
                  </a:lnTo>
                  <a:lnTo>
                    <a:pt x="529666" y="105829"/>
                  </a:lnTo>
                  <a:lnTo>
                    <a:pt x="538251" y="100050"/>
                  </a:lnTo>
                  <a:lnTo>
                    <a:pt x="544029" y="91465"/>
                  </a:lnTo>
                  <a:lnTo>
                    <a:pt x="546150" y="80962"/>
                  </a:lnTo>
                  <a:close/>
                </a:path>
                <a:path w="2544445" h="650240">
                  <a:moveTo>
                    <a:pt x="648017" y="568921"/>
                  </a:moveTo>
                  <a:lnTo>
                    <a:pt x="645896" y="558419"/>
                  </a:lnTo>
                  <a:lnTo>
                    <a:pt x="640118" y="549833"/>
                  </a:lnTo>
                  <a:lnTo>
                    <a:pt x="631532" y="544055"/>
                  </a:lnTo>
                  <a:lnTo>
                    <a:pt x="620979" y="541934"/>
                  </a:lnTo>
                  <a:lnTo>
                    <a:pt x="610476" y="544055"/>
                  </a:lnTo>
                  <a:lnTo>
                    <a:pt x="601903" y="549833"/>
                  </a:lnTo>
                  <a:lnTo>
                    <a:pt x="596112" y="558419"/>
                  </a:lnTo>
                  <a:lnTo>
                    <a:pt x="593991" y="568921"/>
                  </a:lnTo>
                  <a:lnTo>
                    <a:pt x="596112" y="579424"/>
                  </a:lnTo>
                  <a:lnTo>
                    <a:pt x="601903" y="588010"/>
                  </a:lnTo>
                  <a:lnTo>
                    <a:pt x="610476" y="593788"/>
                  </a:lnTo>
                  <a:lnTo>
                    <a:pt x="621030" y="595909"/>
                  </a:lnTo>
                  <a:lnTo>
                    <a:pt x="631532" y="593788"/>
                  </a:lnTo>
                  <a:lnTo>
                    <a:pt x="640118" y="588010"/>
                  </a:lnTo>
                  <a:lnTo>
                    <a:pt x="645896" y="579424"/>
                  </a:lnTo>
                  <a:lnTo>
                    <a:pt x="648017" y="568921"/>
                  </a:lnTo>
                  <a:close/>
                </a:path>
                <a:path w="2544445" h="650240">
                  <a:moveTo>
                    <a:pt x="654151" y="80962"/>
                  </a:moveTo>
                  <a:lnTo>
                    <a:pt x="652030" y="70459"/>
                  </a:lnTo>
                  <a:lnTo>
                    <a:pt x="646252" y="61887"/>
                  </a:lnTo>
                  <a:lnTo>
                    <a:pt x="637667" y="56095"/>
                  </a:lnTo>
                  <a:lnTo>
                    <a:pt x="627164" y="53975"/>
                  </a:lnTo>
                  <a:lnTo>
                    <a:pt x="616610" y="56095"/>
                  </a:lnTo>
                  <a:lnTo>
                    <a:pt x="608025" y="61887"/>
                  </a:lnTo>
                  <a:lnTo>
                    <a:pt x="602246" y="70459"/>
                  </a:lnTo>
                  <a:lnTo>
                    <a:pt x="600125" y="80962"/>
                  </a:lnTo>
                  <a:lnTo>
                    <a:pt x="602246" y="91465"/>
                  </a:lnTo>
                  <a:lnTo>
                    <a:pt x="608025" y="100050"/>
                  </a:lnTo>
                  <a:lnTo>
                    <a:pt x="616610" y="105829"/>
                  </a:lnTo>
                  <a:lnTo>
                    <a:pt x="627113" y="107950"/>
                  </a:lnTo>
                  <a:lnTo>
                    <a:pt x="637667" y="105829"/>
                  </a:lnTo>
                  <a:lnTo>
                    <a:pt x="646252" y="100050"/>
                  </a:lnTo>
                  <a:lnTo>
                    <a:pt x="652030" y="91465"/>
                  </a:lnTo>
                  <a:lnTo>
                    <a:pt x="654151" y="80962"/>
                  </a:lnTo>
                  <a:close/>
                </a:path>
                <a:path w="2544445" h="650240">
                  <a:moveTo>
                    <a:pt x="756031" y="568921"/>
                  </a:moveTo>
                  <a:lnTo>
                    <a:pt x="753910" y="558419"/>
                  </a:lnTo>
                  <a:lnTo>
                    <a:pt x="748118" y="549833"/>
                  </a:lnTo>
                  <a:lnTo>
                    <a:pt x="739546" y="544055"/>
                  </a:lnTo>
                  <a:lnTo>
                    <a:pt x="728980" y="541934"/>
                  </a:lnTo>
                  <a:lnTo>
                    <a:pt x="718477" y="544055"/>
                  </a:lnTo>
                  <a:lnTo>
                    <a:pt x="709904" y="549833"/>
                  </a:lnTo>
                  <a:lnTo>
                    <a:pt x="704113" y="558419"/>
                  </a:lnTo>
                  <a:lnTo>
                    <a:pt x="701992" y="568921"/>
                  </a:lnTo>
                  <a:lnTo>
                    <a:pt x="704113" y="579424"/>
                  </a:lnTo>
                  <a:lnTo>
                    <a:pt x="709904" y="588010"/>
                  </a:lnTo>
                  <a:lnTo>
                    <a:pt x="718477" y="593788"/>
                  </a:lnTo>
                  <a:lnTo>
                    <a:pt x="729043" y="595909"/>
                  </a:lnTo>
                  <a:lnTo>
                    <a:pt x="739546" y="593788"/>
                  </a:lnTo>
                  <a:lnTo>
                    <a:pt x="748118" y="588010"/>
                  </a:lnTo>
                  <a:lnTo>
                    <a:pt x="753910" y="579424"/>
                  </a:lnTo>
                  <a:lnTo>
                    <a:pt x="756031" y="568921"/>
                  </a:lnTo>
                  <a:close/>
                </a:path>
                <a:path w="2544445" h="650240">
                  <a:moveTo>
                    <a:pt x="762152" y="80962"/>
                  </a:moveTo>
                  <a:lnTo>
                    <a:pt x="760031" y="70459"/>
                  </a:lnTo>
                  <a:lnTo>
                    <a:pt x="754253" y="61887"/>
                  </a:lnTo>
                  <a:lnTo>
                    <a:pt x="745680" y="56095"/>
                  </a:lnTo>
                  <a:lnTo>
                    <a:pt x="735164" y="53975"/>
                  </a:lnTo>
                  <a:lnTo>
                    <a:pt x="724611" y="56095"/>
                  </a:lnTo>
                  <a:lnTo>
                    <a:pt x="716038" y="61887"/>
                  </a:lnTo>
                  <a:lnTo>
                    <a:pt x="710247" y="70459"/>
                  </a:lnTo>
                  <a:lnTo>
                    <a:pt x="708126" y="80962"/>
                  </a:lnTo>
                  <a:lnTo>
                    <a:pt x="710247" y="91465"/>
                  </a:lnTo>
                  <a:lnTo>
                    <a:pt x="716038" y="100050"/>
                  </a:lnTo>
                  <a:lnTo>
                    <a:pt x="724611" y="105829"/>
                  </a:lnTo>
                  <a:lnTo>
                    <a:pt x="735114" y="107950"/>
                  </a:lnTo>
                  <a:lnTo>
                    <a:pt x="745680" y="105829"/>
                  </a:lnTo>
                  <a:lnTo>
                    <a:pt x="754253" y="100050"/>
                  </a:lnTo>
                  <a:lnTo>
                    <a:pt x="760031" y="91465"/>
                  </a:lnTo>
                  <a:lnTo>
                    <a:pt x="762152" y="80962"/>
                  </a:lnTo>
                  <a:close/>
                </a:path>
                <a:path w="2544445" h="650240">
                  <a:moveTo>
                    <a:pt x="864031" y="568921"/>
                  </a:moveTo>
                  <a:lnTo>
                    <a:pt x="861910" y="558419"/>
                  </a:lnTo>
                  <a:lnTo>
                    <a:pt x="856119" y="549833"/>
                  </a:lnTo>
                  <a:lnTo>
                    <a:pt x="847547" y="544055"/>
                  </a:lnTo>
                  <a:lnTo>
                    <a:pt x="836993" y="541934"/>
                  </a:lnTo>
                  <a:lnTo>
                    <a:pt x="826477" y="544055"/>
                  </a:lnTo>
                  <a:lnTo>
                    <a:pt x="817905" y="549833"/>
                  </a:lnTo>
                  <a:lnTo>
                    <a:pt x="812126" y="558419"/>
                  </a:lnTo>
                  <a:lnTo>
                    <a:pt x="810006" y="568921"/>
                  </a:lnTo>
                  <a:lnTo>
                    <a:pt x="812126" y="579424"/>
                  </a:lnTo>
                  <a:lnTo>
                    <a:pt x="817905" y="588010"/>
                  </a:lnTo>
                  <a:lnTo>
                    <a:pt x="826490" y="593788"/>
                  </a:lnTo>
                  <a:lnTo>
                    <a:pt x="837044" y="595909"/>
                  </a:lnTo>
                  <a:lnTo>
                    <a:pt x="847547" y="593788"/>
                  </a:lnTo>
                  <a:lnTo>
                    <a:pt x="856119" y="588010"/>
                  </a:lnTo>
                  <a:lnTo>
                    <a:pt x="861910" y="579424"/>
                  </a:lnTo>
                  <a:lnTo>
                    <a:pt x="864031" y="568921"/>
                  </a:lnTo>
                  <a:close/>
                </a:path>
                <a:path w="2544445" h="650240">
                  <a:moveTo>
                    <a:pt x="870165" y="80962"/>
                  </a:moveTo>
                  <a:lnTo>
                    <a:pt x="868045" y="70459"/>
                  </a:lnTo>
                  <a:lnTo>
                    <a:pt x="862253" y="61887"/>
                  </a:lnTo>
                  <a:lnTo>
                    <a:pt x="853681" y="56095"/>
                  </a:lnTo>
                  <a:lnTo>
                    <a:pt x="843178" y="53975"/>
                  </a:lnTo>
                  <a:lnTo>
                    <a:pt x="832612" y="56095"/>
                  </a:lnTo>
                  <a:lnTo>
                    <a:pt x="824039" y="61887"/>
                  </a:lnTo>
                  <a:lnTo>
                    <a:pt x="818248" y="70459"/>
                  </a:lnTo>
                  <a:lnTo>
                    <a:pt x="816127" y="80962"/>
                  </a:lnTo>
                  <a:lnTo>
                    <a:pt x="818248" y="91465"/>
                  </a:lnTo>
                  <a:lnTo>
                    <a:pt x="824039" y="100050"/>
                  </a:lnTo>
                  <a:lnTo>
                    <a:pt x="832612" y="105829"/>
                  </a:lnTo>
                  <a:lnTo>
                    <a:pt x="843114" y="107950"/>
                  </a:lnTo>
                  <a:lnTo>
                    <a:pt x="853681" y="105829"/>
                  </a:lnTo>
                  <a:lnTo>
                    <a:pt x="862253" y="100050"/>
                  </a:lnTo>
                  <a:lnTo>
                    <a:pt x="868045" y="91465"/>
                  </a:lnTo>
                  <a:lnTo>
                    <a:pt x="870165" y="80962"/>
                  </a:lnTo>
                  <a:close/>
                </a:path>
                <a:path w="2544445" h="650240">
                  <a:moveTo>
                    <a:pt x="972032" y="568921"/>
                  </a:moveTo>
                  <a:lnTo>
                    <a:pt x="969911" y="558419"/>
                  </a:lnTo>
                  <a:lnTo>
                    <a:pt x="964133" y="549833"/>
                  </a:lnTo>
                  <a:lnTo>
                    <a:pt x="955548" y="544055"/>
                  </a:lnTo>
                  <a:lnTo>
                    <a:pt x="944994" y="541934"/>
                  </a:lnTo>
                  <a:lnTo>
                    <a:pt x="934491" y="544055"/>
                  </a:lnTo>
                  <a:lnTo>
                    <a:pt x="925906" y="549833"/>
                  </a:lnTo>
                  <a:lnTo>
                    <a:pt x="920127" y="558419"/>
                  </a:lnTo>
                  <a:lnTo>
                    <a:pt x="918006" y="568921"/>
                  </a:lnTo>
                  <a:lnTo>
                    <a:pt x="920127" y="579424"/>
                  </a:lnTo>
                  <a:lnTo>
                    <a:pt x="925906" y="588010"/>
                  </a:lnTo>
                  <a:lnTo>
                    <a:pt x="934491" y="593788"/>
                  </a:lnTo>
                  <a:lnTo>
                    <a:pt x="945045" y="595909"/>
                  </a:lnTo>
                  <a:lnTo>
                    <a:pt x="955548" y="593788"/>
                  </a:lnTo>
                  <a:lnTo>
                    <a:pt x="964133" y="588010"/>
                  </a:lnTo>
                  <a:lnTo>
                    <a:pt x="969911" y="579424"/>
                  </a:lnTo>
                  <a:lnTo>
                    <a:pt x="972032" y="568921"/>
                  </a:lnTo>
                  <a:close/>
                </a:path>
                <a:path w="2544445" h="650240">
                  <a:moveTo>
                    <a:pt x="978166" y="80962"/>
                  </a:moveTo>
                  <a:lnTo>
                    <a:pt x="976045" y="70459"/>
                  </a:lnTo>
                  <a:lnTo>
                    <a:pt x="970267" y="61887"/>
                  </a:lnTo>
                  <a:lnTo>
                    <a:pt x="961682" y="56095"/>
                  </a:lnTo>
                  <a:lnTo>
                    <a:pt x="951179" y="53975"/>
                  </a:lnTo>
                  <a:lnTo>
                    <a:pt x="940625" y="56095"/>
                  </a:lnTo>
                  <a:lnTo>
                    <a:pt x="932040" y="61887"/>
                  </a:lnTo>
                  <a:lnTo>
                    <a:pt x="926261" y="70459"/>
                  </a:lnTo>
                  <a:lnTo>
                    <a:pt x="924140" y="80962"/>
                  </a:lnTo>
                  <a:lnTo>
                    <a:pt x="926261" y="91465"/>
                  </a:lnTo>
                  <a:lnTo>
                    <a:pt x="932040" y="100050"/>
                  </a:lnTo>
                  <a:lnTo>
                    <a:pt x="940625" y="105829"/>
                  </a:lnTo>
                  <a:lnTo>
                    <a:pt x="951128" y="107950"/>
                  </a:lnTo>
                  <a:lnTo>
                    <a:pt x="961682" y="105829"/>
                  </a:lnTo>
                  <a:lnTo>
                    <a:pt x="970267" y="100050"/>
                  </a:lnTo>
                  <a:lnTo>
                    <a:pt x="976045" y="91465"/>
                  </a:lnTo>
                  <a:lnTo>
                    <a:pt x="978166" y="80962"/>
                  </a:lnTo>
                  <a:close/>
                </a:path>
                <a:path w="2544445" h="650240">
                  <a:moveTo>
                    <a:pt x="1080033" y="568921"/>
                  </a:moveTo>
                  <a:lnTo>
                    <a:pt x="1077912" y="558419"/>
                  </a:lnTo>
                  <a:lnTo>
                    <a:pt x="1072134" y="549833"/>
                  </a:lnTo>
                  <a:lnTo>
                    <a:pt x="1063548" y="544055"/>
                  </a:lnTo>
                  <a:lnTo>
                    <a:pt x="1052995" y="541934"/>
                  </a:lnTo>
                  <a:lnTo>
                    <a:pt x="1042492" y="544055"/>
                  </a:lnTo>
                  <a:lnTo>
                    <a:pt x="1033907" y="549833"/>
                  </a:lnTo>
                  <a:lnTo>
                    <a:pt x="1028128" y="558419"/>
                  </a:lnTo>
                  <a:lnTo>
                    <a:pt x="1026007" y="568921"/>
                  </a:lnTo>
                  <a:lnTo>
                    <a:pt x="1028128" y="579424"/>
                  </a:lnTo>
                  <a:lnTo>
                    <a:pt x="1033907" y="588010"/>
                  </a:lnTo>
                  <a:lnTo>
                    <a:pt x="1042492" y="593788"/>
                  </a:lnTo>
                  <a:lnTo>
                    <a:pt x="1053045" y="595909"/>
                  </a:lnTo>
                  <a:lnTo>
                    <a:pt x="1063548" y="593788"/>
                  </a:lnTo>
                  <a:lnTo>
                    <a:pt x="1072134" y="588010"/>
                  </a:lnTo>
                  <a:lnTo>
                    <a:pt x="1077912" y="579424"/>
                  </a:lnTo>
                  <a:lnTo>
                    <a:pt x="1080033" y="568921"/>
                  </a:lnTo>
                  <a:close/>
                </a:path>
                <a:path w="2544445" h="650240">
                  <a:moveTo>
                    <a:pt x="1086167" y="80962"/>
                  </a:moveTo>
                  <a:lnTo>
                    <a:pt x="1084046" y="70459"/>
                  </a:lnTo>
                  <a:lnTo>
                    <a:pt x="1078268" y="61887"/>
                  </a:lnTo>
                  <a:lnTo>
                    <a:pt x="1069682" y="56095"/>
                  </a:lnTo>
                  <a:lnTo>
                    <a:pt x="1059180" y="53975"/>
                  </a:lnTo>
                  <a:lnTo>
                    <a:pt x="1048626" y="56095"/>
                  </a:lnTo>
                  <a:lnTo>
                    <a:pt x="1040041" y="61887"/>
                  </a:lnTo>
                  <a:lnTo>
                    <a:pt x="1034262" y="70459"/>
                  </a:lnTo>
                  <a:lnTo>
                    <a:pt x="1032141" y="80962"/>
                  </a:lnTo>
                  <a:lnTo>
                    <a:pt x="1034262" y="91465"/>
                  </a:lnTo>
                  <a:lnTo>
                    <a:pt x="1040041" y="100050"/>
                  </a:lnTo>
                  <a:lnTo>
                    <a:pt x="1048626" y="105829"/>
                  </a:lnTo>
                  <a:lnTo>
                    <a:pt x="1059129" y="107950"/>
                  </a:lnTo>
                  <a:lnTo>
                    <a:pt x="1069682" y="105829"/>
                  </a:lnTo>
                  <a:lnTo>
                    <a:pt x="1078268" y="100050"/>
                  </a:lnTo>
                  <a:lnTo>
                    <a:pt x="1084046" y="91465"/>
                  </a:lnTo>
                  <a:lnTo>
                    <a:pt x="1086167" y="80962"/>
                  </a:lnTo>
                  <a:close/>
                </a:path>
                <a:path w="2544445" h="650240">
                  <a:moveTo>
                    <a:pt x="1188046" y="568921"/>
                  </a:moveTo>
                  <a:lnTo>
                    <a:pt x="1185926" y="558419"/>
                  </a:lnTo>
                  <a:lnTo>
                    <a:pt x="1180134" y="549833"/>
                  </a:lnTo>
                  <a:lnTo>
                    <a:pt x="1171562" y="544055"/>
                  </a:lnTo>
                  <a:lnTo>
                    <a:pt x="1160995" y="541934"/>
                  </a:lnTo>
                  <a:lnTo>
                    <a:pt x="1150493" y="544055"/>
                  </a:lnTo>
                  <a:lnTo>
                    <a:pt x="1141920" y="549833"/>
                  </a:lnTo>
                  <a:lnTo>
                    <a:pt x="1136129" y="558419"/>
                  </a:lnTo>
                  <a:lnTo>
                    <a:pt x="1134008" y="568921"/>
                  </a:lnTo>
                  <a:lnTo>
                    <a:pt x="1136129" y="579424"/>
                  </a:lnTo>
                  <a:lnTo>
                    <a:pt x="1141920" y="588010"/>
                  </a:lnTo>
                  <a:lnTo>
                    <a:pt x="1150493" y="593788"/>
                  </a:lnTo>
                  <a:lnTo>
                    <a:pt x="1161059" y="595909"/>
                  </a:lnTo>
                  <a:lnTo>
                    <a:pt x="1171562" y="593788"/>
                  </a:lnTo>
                  <a:lnTo>
                    <a:pt x="1180134" y="588010"/>
                  </a:lnTo>
                  <a:lnTo>
                    <a:pt x="1185926" y="579424"/>
                  </a:lnTo>
                  <a:lnTo>
                    <a:pt x="1188046" y="568921"/>
                  </a:lnTo>
                  <a:close/>
                </a:path>
                <a:path w="2544445" h="650240">
                  <a:moveTo>
                    <a:pt x="1194168" y="80962"/>
                  </a:moveTo>
                  <a:lnTo>
                    <a:pt x="1192047" y="70459"/>
                  </a:lnTo>
                  <a:lnTo>
                    <a:pt x="1186268" y="61887"/>
                  </a:lnTo>
                  <a:lnTo>
                    <a:pt x="1177696" y="56095"/>
                  </a:lnTo>
                  <a:lnTo>
                    <a:pt x="1167180" y="53975"/>
                  </a:lnTo>
                  <a:lnTo>
                    <a:pt x="1156627" y="56095"/>
                  </a:lnTo>
                  <a:lnTo>
                    <a:pt x="1148054" y="61887"/>
                  </a:lnTo>
                  <a:lnTo>
                    <a:pt x="1142263" y="70459"/>
                  </a:lnTo>
                  <a:lnTo>
                    <a:pt x="1140142" y="80962"/>
                  </a:lnTo>
                  <a:lnTo>
                    <a:pt x="1142263" y="91465"/>
                  </a:lnTo>
                  <a:lnTo>
                    <a:pt x="1148054" y="100050"/>
                  </a:lnTo>
                  <a:lnTo>
                    <a:pt x="1156627" y="105829"/>
                  </a:lnTo>
                  <a:lnTo>
                    <a:pt x="1167130" y="107950"/>
                  </a:lnTo>
                  <a:lnTo>
                    <a:pt x="1177696" y="105829"/>
                  </a:lnTo>
                  <a:lnTo>
                    <a:pt x="1186268" y="100050"/>
                  </a:lnTo>
                  <a:lnTo>
                    <a:pt x="1192047" y="91465"/>
                  </a:lnTo>
                  <a:lnTo>
                    <a:pt x="1194168" y="80962"/>
                  </a:lnTo>
                  <a:close/>
                </a:path>
                <a:path w="2544445" h="650240">
                  <a:moveTo>
                    <a:pt x="1296047" y="568921"/>
                  </a:moveTo>
                  <a:lnTo>
                    <a:pt x="1293926" y="558419"/>
                  </a:lnTo>
                  <a:lnTo>
                    <a:pt x="1288148" y="549833"/>
                  </a:lnTo>
                  <a:lnTo>
                    <a:pt x="1279563" y="544055"/>
                  </a:lnTo>
                  <a:lnTo>
                    <a:pt x="1269009" y="541934"/>
                  </a:lnTo>
                  <a:lnTo>
                    <a:pt x="1258493" y="544055"/>
                  </a:lnTo>
                  <a:lnTo>
                    <a:pt x="1249921" y="549833"/>
                  </a:lnTo>
                  <a:lnTo>
                    <a:pt x="1244142" y="558419"/>
                  </a:lnTo>
                  <a:lnTo>
                    <a:pt x="1242021" y="568921"/>
                  </a:lnTo>
                  <a:lnTo>
                    <a:pt x="1244142" y="579424"/>
                  </a:lnTo>
                  <a:lnTo>
                    <a:pt x="1249921" y="588010"/>
                  </a:lnTo>
                  <a:lnTo>
                    <a:pt x="1258493" y="593788"/>
                  </a:lnTo>
                  <a:lnTo>
                    <a:pt x="1269060" y="595909"/>
                  </a:lnTo>
                  <a:lnTo>
                    <a:pt x="1279563" y="593788"/>
                  </a:lnTo>
                  <a:lnTo>
                    <a:pt x="1288148" y="588010"/>
                  </a:lnTo>
                  <a:lnTo>
                    <a:pt x="1293926" y="579424"/>
                  </a:lnTo>
                  <a:lnTo>
                    <a:pt x="1296047" y="568921"/>
                  </a:lnTo>
                  <a:close/>
                </a:path>
                <a:path w="2544445" h="650240">
                  <a:moveTo>
                    <a:pt x="1302181" y="80962"/>
                  </a:moveTo>
                  <a:lnTo>
                    <a:pt x="1300060" y="70459"/>
                  </a:lnTo>
                  <a:lnTo>
                    <a:pt x="1294269" y="61887"/>
                  </a:lnTo>
                  <a:lnTo>
                    <a:pt x="1285697" y="56095"/>
                  </a:lnTo>
                  <a:lnTo>
                    <a:pt x="1275194" y="53975"/>
                  </a:lnTo>
                  <a:lnTo>
                    <a:pt x="1264627" y="56095"/>
                  </a:lnTo>
                  <a:lnTo>
                    <a:pt x="1256055" y="61887"/>
                  </a:lnTo>
                  <a:lnTo>
                    <a:pt x="1250264" y="70459"/>
                  </a:lnTo>
                  <a:lnTo>
                    <a:pt x="1248143" y="80962"/>
                  </a:lnTo>
                  <a:lnTo>
                    <a:pt x="1250264" y="91465"/>
                  </a:lnTo>
                  <a:lnTo>
                    <a:pt x="1256055" y="100050"/>
                  </a:lnTo>
                  <a:lnTo>
                    <a:pt x="1264627" y="105829"/>
                  </a:lnTo>
                  <a:lnTo>
                    <a:pt x="1275130" y="107950"/>
                  </a:lnTo>
                  <a:lnTo>
                    <a:pt x="1285697" y="105829"/>
                  </a:lnTo>
                  <a:lnTo>
                    <a:pt x="1294269" y="100050"/>
                  </a:lnTo>
                  <a:lnTo>
                    <a:pt x="1300060" y="91465"/>
                  </a:lnTo>
                  <a:lnTo>
                    <a:pt x="1302181" y="80962"/>
                  </a:lnTo>
                  <a:close/>
                </a:path>
                <a:path w="2544445" h="650240">
                  <a:moveTo>
                    <a:pt x="1404048" y="568921"/>
                  </a:moveTo>
                  <a:lnTo>
                    <a:pt x="1401927" y="558419"/>
                  </a:lnTo>
                  <a:lnTo>
                    <a:pt x="1396149" y="549833"/>
                  </a:lnTo>
                  <a:lnTo>
                    <a:pt x="1387563" y="544055"/>
                  </a:lnTo>
                  <a:lnTo>
                    <a:pt x="1377010" y="541934"/>
                  </a:lnTo>
                  <a:lnTo>
                    <a:pt x="1366507" y="544055"/>
                  </a:lnTo>
                  <a:lnTo>
                    <a:pt x="1357922" y="549833"/>
                  </a:lnTo>
                  <a:lnTo>
                    <a:pt x="1352143" y="558419"/>
                  </a:lnTo>
                  <a:lnTo>
                    <a:pt x="1350022" y="568921"/>
                  </a:lnTo>
                  <a:lnTo>
                    <a:pt x="1352143" y="579424"/>
                  </a:lnTo>
                  <a:lnTo>
                    <a:pt x="1357922" y="588010"/>
                  </a:lnTo>
                  <a:lnTo>
                    <a:pt x="1366507" y="593788"/>
                  </a:lnTo>
                  <a:lnTo>
                    <a:pt x="1377061" y="595909"/>
                  </a:lnTo>
                  <a:lnTo>
                    <a:pt x="1387563" y="593788"/>
                  </a:lnTo>
                  <a:lnTo>
                    <a:pt x="1396149" y="588010"/>
                  </a:lnTo>
                  <a:lnTo>
                    <a:pt x="1401927" y="579424"/>
                  </a:lnTo>
                  <a:lnTo>
                    <a:pt x="1404048" y="568921"/>
                  </a:lnTo>
                  <a:close/>
                </a:path>
                <a:path w="2544445" h="650240">
                  <a:moveTo>
                    <a:pt x="1410182" y="80962"/>
                  </a:moveTo>
                  <a:lnTo>
                    <a:pt x="1408061" y="70459"/>
                  </a:lnTo>
                  <a:lnTo>
                    <a:pt x="1402283" y="61887"/>
                  </a:lnTo>
                  <a:lnTo>
                    <a:pt x="1393698" y="56095"/>
                  </a:lnTo>
                  <a:lnTo>
                    <a:pt x="1383195" y="53975"/>
                  </a:lnTo>
                  <a:lnTo>
                    <a:pt x="1372641" y="56095"/>
                  </a:lnTo>
                  <a:lnTo>
                    <a:pt x="1364056" y="61887"/>
                  </a:lnTo>
                  <a:lnTo>
                    <a:pt x="1358277" y="70459"/>
                  </a:lnTo>
                  <a:lnTo>
                    <a:pt x="1356156" y="80962"/>
                  </a:lnTo>
                  <a:lnTo>
                    <a:pt x="1358277" y="91465"/>
                  </a:lnTo>
                  <a:lnTo>
                    <a:pt x="1364056" y="100050"/>
                  </a:lnTo>
                  <a:lnTo>
                    <a:pt x="1372641" y="105829"/>
                  </a:lnTo>
                  <a:lnTo>
                    <a:pt x="1383144" y="107950"/>
                  </a:lnTo>
                  <a:lnTo>
                    <a:pt x="1393698" y="105829"/>
                  </a:lnTo>
                  <a:lnTo>
                    <a:pt x="1402283" y="100050"/>
                  </a:lnTo>
                  <a:lnTo>
                    <a:pt x="1408061" y="91465"/>
                  </a:lnTo>
                  <a:lnTo>
                    <a:pt x="1410182" y="80962"/>
                  </a:lnTo>
                  <a:close/>
                </a:path>
                <a:path w="2544445" h="650240">
                  <a:moveTo>
                    <a:pt x="1512049" y="568921"/>
                  </a:moveTo>
                  <a:lnTo>
                    <a:pt x="1509928" y="558419"/>
                  </a:lnTo>
                  <a:lnTo>
                    <a:pt x="1504149" y="549833"/>
                  </a:lnTo>
                  <a:lnTo>
                    <a:pt x="1495577" y="544055"/>
                  </a:lnTo>
                  <a:lnTo>
                    <a:pt x="1485011" y="541934"/>
                  </a:lnTo>
                  <a:lnTo>
                    <a:pt x="1474508" y="544055"/>
                  </a:lnTo>
                  <a:lnTo>
                    <a:pt x="1465935" y="549833"/>
                  </a:lnTo>
                  <a:lnTo>
                    <a:pt x="1460144" y="558419"/>
                  </a:lnTo>
                  <a:lnTo>
                    <a:pt x="1458023" y="568921"/>
                  </a:lnTo>
                  <a:lnTo>
                    <a:pt x="1460144" y="579424"/>
                  </a:lnTo>
                  <a:lnTo>
                    <a:pt x="1465935" y="588010"/>
                  </a:lnTo>
                  <a:lnTo>
                    <a:pt x="1474508" y="593788"/>
                  </a:lnTo>
                  <a:lnTo>
                    <a:pt x="1485061" y="595909"/>
                  </a:lnTo>
                  <a:lnTo>
                    <a:pt x="1495577" y="593788"/>
                  </a:lnTo>
                  <a:lnTo>
                    <a:pt x="1504149" y="588010"/>
                  </a:lnTo>
                  <a:lnTo>
                    <a:pt x="1509928" y="579424"/>
                  </a:lnTo>
                  <a:lnTo>
                    <a:pt x="1512049" y="568921"/>
                  </a:lnTo>
                  <a:close/>
                </a:path>
                <a:path w="2544445" h="650240">
                  <a:moveTo>
                    <a:pt x="1518183" y="80962"/>
                  </a:moveTo>
                  <a:lnTo>
                    <a:pt x="1516062" y="70459"/>
                  </a:lnTo>
                  <a:lnTo>
                    <a:pt x="1510284" y="61887"/>
                  </a:lnTo>
                  <a:lnTo>
                    <a:pt x="1501698" y="56095"/>
                  </a:lnTo>
                  <a:lnTo>
                    <a:pt x="1491195" y="53975"/>
                  </a:lnTo>
                  <a:lnTo>
                    <a:pt x="1480642" y="56095"/>
                  </a:lnTo>
                  <a:lnTo>
                    <a:pt x="1472057" y="61887"/>
                  </a:lnTo>
                  <a:lnTo>
                    <a:pt x="1466278" y="70459"/>
                  </a:lnTo>
                  <a:lnTo>
                    <a:pt x="1464157" y="80962"/>
                  </a:lnTo>
                  <a:lnTo>
                    <a:pt x="1466278" y="91465"/>
                  </a:lnTo>
                  <a:lnTo>
                    <a:pt x="1472057" y="100050"/>
                  </a:lnTo>
                  <a:lnTo>
                    <a:pt x="1480642" y="105829"/>
                  </a:lnTo>
                  <a:lnTo>
                    <a:pt x="1491145" y="107950"/>
                  </a:lnTo>
                  <a:lnTo>
                    <a:pt x="1501698" y="105829"/>
                  </a:lnTo>
                  <a:lnTo>
                    <a:pt x="1510284" y="100050"/>
                  </a:lnTo>
                  <a:lnTo>
                    <a:pt x="1516062" y="91465"/>
                  </a:lnTo>
                  <a:lnTo>
                    <a:pt x="1518183" y="80962"/>
                  </a:lnTo>
                  <a:close/>
                </a:path>
                <a:path w="2544445" h="650240">
                  <a:moveTo>
                    <a:pt x="1620062" y="568921"/>
                  </a:moveTo>
                  <a:lnTo>
                    <a:pt x="1617941" y="558419"/>
                  </a:lnTo>
                  <a:lnTo>
                    <a:pt x="1612150" y="549833"/>
                  </a:lnTo>
                  <a:lnTo>
                    <a:pt x="1603578" y="544055"/>
                  </a:lnTo>
                  <a:lnTo>
                    <a:pt x="1593011" y="541934"/>
                  </a:lnTo>
                  <a:lnTo>
                    <a:pt x="1582508" y="544055"/>
                  </a:lnTo>
                  <a:lnTo>
                    <a:pt x="1573936" y="549833"/>
                  </a:lnTo>
                  <a:lnTo>
                    <a:pt x="1568145" y="558419"/>
                  </a:lnTo>
                  <a:lnTo>
                    <a:pt x="1566024" y="568921"/>
                  </a:lnTo>
                  <a:lnTo>
                    <a:pt x="1568145" y="579424"/>
                  </a:lnTo>
                  <a:lnTo>
                    <a:pt x="1573936" y="588010"/>
                  </a:lnTo>
                  <a:lnTo>
                    <a:pt x="1582508" y="593788"/>
                  </a:lnTo>
                  <a:lnTo>
                    <a:pt x="1593075" y="595909"/>
                  </a:lnTo>
                  <a:lnTo>
                    <a:pt x="1603578" y="593788"/>
                  </a:lnTo>
                  <a:lnTo>
                    <a:pt x="1612150" y="588010"/>
                  </a:lnTo>
                  <a:lnTo>
                    <a:pt x="1617941" y="579424"/>
                  </a:lnTo>
                  <a:lnTo>
                    <a:pt x="1620062" y="568921"/>
                  </a:lnTo>
                  <a:close/>
                </a:path>
                <a:path w="2544445" h="650240">
                  <a:moveTo>
                    <a:pt x="1626196" y="80962"/>
                  </a:moveTo>
                  <a:lnTo>
                    <a:pt x="1624076" y="70459"/>
                  </a:lnTo>
                  <a:lnTo>
                    <a:pt x="1618284" y="61887"/>
                  </a:lnTo>
                  <a:lnTo>
                    <a:pt x="1609712" y="56095"/>
                  </a:lnTo>
                  <a:lnTo>
                    <a:pt x="1599209" y="53975"/>
                  </a:lnTo>
                  <a:lnTo>
                    <a:pt x="1588643" y="56095"/>
                  </a:lnTo>
                  <a:lnTo>
                    <a:pt x="1580070" y="61887"/>
                  </a:lnTo>
                  <a:lnTo>
                    <a:pt x="1574279" y="70459"/>
                  </a:lnTo>
                  <a:lnTo>
                    <a:pt x="1572158" y="80962"/>
                  </a:lnTo>
                  <a:lnTo>
                    <a:pt x="1574279" y="91465"/>
                  </a:lnTo>
                  <a:lnTo>
                    <a:pt x="1580070" y="100050"/>
                  </a:lnTo>
                  <a:lnTo>
                    <a:pt x="1588643" y="105829"/>
                  </a:lnTo>
                  <a:lnTo>
                    <a:pt x="1599145" y="107950"/>
                  </a:lnTo>
                  <a:lnTo>
                    <a:pt x="1609712" y="105829"/>
                  </a:lnTo>
                  <a:lnTo>
                    <a:pt x="1618284" y="100050"/>
                  </a:lnTo>
                  <a:lnTo>
                    <a:pt x="1624076" y="91465"/>
                  </a:lnTo>
                  <a:lnTo>
                    <a:pt x="1626196" y="80962"/>
                  </a:lnTo>
                  <a:close/>
                </a:path>
                <a:path w="2544445" h="650240">
                  <a:moveTo>
                    <a:pt x="1728063" y="568921"/>
                  </a:moveTo>
                  <a:lnTo>
                    <a:pt x="1725942" y="558419"/>
                  </a:lnTo>
                  <a:lnTo>
                    <a:pt x="1720164" y="549833"/>
                  </a:lnTo>
                  <a:lnTo>
                    <a:pt x="1711579" y="544055"/>
                  </a:lnTo>
                  <a:lnTo>
                    <a:pt x="1701025" y="541934"/>
                  </a:lnTo>
                  <a:lnTo>
                    <a:pt x="1690509" y="544055"/>
                  </a:lnTo>
                  <a:lnTo>
                    <a:pt x="1681937" y="549833"/>
                  </a:lnTo>
                  <a:lnTo>
                    <a:pt x="1676158" y="558419"/>
                  </a:lnTo>
                  <a:lnTo>
                    <a:pt x="1674037" y="568921"/>
                  </a:lnTo>
                  <a:lnTo>
                    <a:pt x="1676158" y="579424"/>
                  </a:lnTo>
                  <a:lnTo>
                    <a:pt x="1681937" y="588010"/>
                  </a:lnTo>
                  <a:lnTo>
                    <a:pt x="1690509" y="593788"/>
                  </a:lnTo>
                  <a:lnTo>
                    <a:pt x="1701076" y="595909"/>
                  </a:lnTo>
                  <a:lnTo>
                    <a:pt x="1711579" y="593788"/>
                  </a:lnTo>
                  <a:lnTo>
                    <a:pt x="1720164" y="588010"/>
                  </a:lnTo>
                  <a:lnTo>
                    <a:pt x="1725942" y="579424"/>
                  </a:lnTo>
                  <a:lnTo>
                    <a:pt x="1728063" y="568921"/>
                  </a:lnTo>
                  <a:close/>
                </a:path>
                <a:path w="2544445" h="650240">
                  <a:moveTo>
                    <a:pt x="1734197" y="80962"/>
                  </a:moveTo>
                  <a:lnTo>
                    <a:pt x="1732076" y="70459"/>
                  </a:lnTo>
                  <a:lnTo>
                    <a:pt x="1726285" y="61887"/>
                  </a:lnTo>
                  <a:lnTo>
                    <a:pt x="1717713" y="56095"/>
                  </a:lnTo>
                  <a:lnTo>
                    <a:pt x="1707210" y="53975"/>
                  </a:lnTo>
                  <a:lnTo>
                    <a:pt x="1696643" y="56095"/>
                  </a:lnTo>
                  <a:lnTo>
                    <a:pt x="1688071" y="61887"/>
                  </a:lnTo>
                  <a:lnTo>
                    <a:pt x="1682280" y="70459"/>
                  </a:lnTo>
                  <a:lnTo>
                    <a:pt x="1680171" y="80962"/>
                  </a:lnTo>
                  <a:lnTo>
                    <a:pt x="1682280" y="91465"/>
                  </a:lnTo>
                  <a:lnTo>
                    <a:pt x="1688071" y="100050"/>
                  </a:lnTo>
                  <a:lnTo>
                    <a:pt x="1696643" y="105829"/>
                  </a:lnTo>
                  <a:lnTo>
                    <a:pt x="1707159" y="107950"/>
                  </a:lnTo>
                  <a:lnTo>
                    <a:pt x="1717713" y="105829"/>
                  </a:lnTo>
                  <a:lnTo>
                    <a:pt x="1726285" y="100050"/>
                  </a:lnTo>
                  <a:lnTo>
                    <a:pt x="1732076" y="91465"/>
                  </a:lnTo>
                  <a:lnTo>
                    <a:pt x="1734197" y="80962"/>
                  </a:lnTo>
                  <a:close/>
                </a:path>
                <a:path w="2544445" h="650240">
                  <a:moveTo>
                    <a:pt x="1836064" y="568921"/>
                  </a:moveTo>
                  <a:lnTo>
                    <a:pt x="1833943" y="558419"/>
                  </a:lnTo>
                  <a:lnTo>
                    <a:pt x="1828165" y="549833"/>
                  </a:lnTo>
                  <a:lnTo>
                    <a:pt x="1819579" y="544055"/>
                  </a:lnTo>
                  <a:lnTo>
                    <a:pt x="1809026" y="541934"/>
                  </a:lnTo>
                  <a:lnTo>
                    <a:pt x="1798523" y="544055"/>
                  </a:lnTo>
                  <a:lnTo>
                    <a:pt x="1789938" y="549833"/>
                  </a:lnTo>
                  <a:lnTo>
                    <a:pt x="1784159" y="558419"/>
                  </a:lnTo>
                  <a:lnTo>
                    <a:pt x="1782038" y="568921"/>
                  </a:lnTo>
                  <a:lnTo>
                    <a:pt x="1784159" y="579424"/>
                  </a:lnTo>
                  <a:lnTo>
                    <a:pt x="1789938" y="588010"/>
                  </a:lnTo>
                  <a:lnTo>
                    <a:pt x="1798523" y="593788"/>
                  </a:lnTo>
                  <a:lnTo>
                    <a:pt x="1809076" y="595909"/>
                  </a:lnTo>
                  <a:lnTo>
                    <a:pt x="1819579" y="593788"/>
                  </a:lnTo>
                  <a:lnTo>
                    <a:pt x="1828165" y="588010"/>
                  </a:lnTo>
                  <a:lnTo>
                    <a:pt x="1833943" y="579424"/>
                  </a:lnTo>
                  <a:lnTo>
                    <a:pt x="1836064" y="568921"/>
                  </a:lnTo>
                  <a:close/>
                </a:path>
                <a:path w="2544445" h="650240">
                  <a:moveTo>
                    <a:pt x="1842198" y="80962"/>
                  </a:moveTo>
                  <a:lnTo>
                    <a:pt x="1840077" y="70459"/>
                  </a:lnTo>
                  <a:lnTo>
                    <a:pt x="1834299" y="61887"/>
                  </a:lnTo>
                  <a:lnTo>
                    <a:pt x="1825713" y="56095"/>
                  </a:lnTo>
                  <a:lnTo>
                    <a:pt x="1815211" y="53975"/>
                  </a:lnTo>
                  <a:lnTo>
                    <a:pt x="1804657" y="56095"/>
                  </a:lnTo>
                  <a:lnTo>
                    <a:pt x="1796072" y="61887"/>
                  </a:lnTo>
                  <a:lnTo>
                    <a:pt x="1790293" y="70459"/>
                  </a:lnTo>
                  <a:lnTo>
                    <a:pt x="1788172" y="80962"/>
                  </a:lnTo>
                  <a:lnTo>
                    <a:pt x="1790293" y="91465"/>
                  </a:lnTo>
                  <a:lnTo>
                    <a:pt x="1796072" y="100050"/>
                  </a:lnTo>
                  <a:lnTo>
                    <a:pt x="1804657" y="105829"/>
                  </a:lnTo>
                  <a:lnTo>
                    <a:pt x="1815160" y="107950"/>
                  </a:lnTo>
                  <a:lnTo>
                    <a:pt x="1825713" y="105829"/>
                  </a:lnTo>
                  <a:lnTo>
                    <a:pt x="1834299" y="100050"/>
                  </a:lnTo>
                  <a:lnTo>
                    <a:pt x="1840077" y="91465"/>
                  </a:lnTo>
                  <a:lnTo>
                    <a:pt x="1842198" y="80962"/>
                  </a:lnTo>
                  <a:close/>
                </a:path>
                <a:path w="2544445" h="650240">
                  <a:moveTo>
                    <a:pt x="1944065" y="568921"/>
                  </a:moveTo>
                  <a:lnTo>
                    <a:pt x="1941944" y="558419"/>
                  </a:lnTo>
                  <a:lnTo>
                    <a:pt x="1936165" y="549833"/>
                  </a:lnTo>
                  <a:lnTo>
                    <a:pt x="1927593" y="544055"/>
                  </a:lnTo>
                  <a:lnTo>
                    <a:pt x="1917026" y="541934"/>
                  </a:lnTo>
                  <a:lnTo>
                    <a:pt x="1906524" y="544055"/>
                  </a:lnTo>
                  <a:lnTo>
                    <a:pt x="1897938" y="549833"/>
                  </a:lnTo>
                  <a:lnTo>
                    <a:pt x="1892160" y="558419"/>
                  </a:lnTo>
                  <a:lnTo>
                    <a:pt x="1890039" y="568921"/>
                  </a:lnTo>
                  <a:lnTo>
                    <a:pt x="1892160" y="579424"/>
                  </a:lnTo>
                  <a:lnTo>
                    <a:pt x="1897938" y="588010"/>
                  </a:lnTo>
                  <a:lnTo>
                    <a:pt x="1906524" y="593788"/>
                  </a:lnTo>
                  <a:lnTo>
                    <a:pt x="1917077" y="595909"/>
                  </a:lnTo>
                  <a:lnTo>
                    <a:pt x="1927593" y="593788"/>
                  </a:lnTo>
                  <a:lnTo>
                    <a:pt x="1936165" y="588010"/>
                  </a:lnTo>
                  <a:lnTo>
                    <a:pt x="1941944" y="579424"/>
                  </a:lnTo>
                  <a:lnTo>
                    <a:pt x="1944065" y="568921"/>
                  </a:lnTo>
                  <a:close/>
                </a:path>
                <a:path w="2544445" h="650240">
                  <a:moveTo>
                    <a:pt x="1950199" y="80962"/>
                  </a:moveTo>
                  <a:lnTo>
                    <a:pt x="1948078" y="70459"/>
                  </a:lnTo>
                  <a:lnTo>
                    <a:pt x="1942299" y="61887"/>
                  </a:lnTo>
                  <a:lnTo>
                    <a:pt x="1933714" y="56095"/>
                  </a:lnTo>
                  <a:lnTo>
                    <a:pt x="1923211" y="53975"/>
                  </a:lnTo>
                  <a:lnTo>
                    <a:pt x="1912658" y="56095"/>
                  </a:lnTo>
                  <a:lnTo>
                    <a:pt x="1904072" y="61887"/>
                  </a:lnTo>
                  <a:lnTo>
                    <a:pt x="1898294" y="70459"/>
                  </a:lnTo>
                  <a:lnTo>
                    <a:pt x="1896173" y="80962"/>
                  </a:lnTo>
                  <a:lnTo>
                    <a:pt x="1898294" y="91465"/>
                  </a:lnTo>
                  <a:lnTo>
                    <a:pt x="1904072" y="100050"/>
                  </a:lnTo>
                  <a:lnTo>
                    <a:pt x="1912658" y="105829"/>
                  </a:lnTo>
                  <a:lnTo>
                    <a:pt x="1923161" y="107950"/>
                  </a:lnTo>
                  <a:lnTo>
                    <a:pt x="1933714" y="105829"/>
                  </a:lnTo>
                  <a:lnTo>
                    <a:pt x="1942299" y="100050"/>
                  </a:lnTo>
                  <a:lnTo>
                    <a:pt x="1948078" y="91465"/>
                  </a:lnTo>
                  <a:lnTo>
                    <a:pt x="1950199" y="80962"/>
                  </a:lnTo>
                  <a:close/>
                </a:path>
                <a:path w="2544445" h="650240">
                  <a:moveTo>
                    <a:pt x="2052078" y="568921"/>
                  </a:moveTo>
                  <a:lnTo>
                    <a:pt x="2049957" y="558419"/>
                  </a:lnTo>
                  <a:lnTo>
                    <a:pt x="2044166" y="549833"/>
                  </a:lnTo>
                  <a:lnTo>
                    <a:pt x="2035594" y="544055"/>
                  </a:lnTo>
                  <a:lnTo>
                    <a:pt x="2025027" y="541934"/>
                  </a:lnTo>
                  <a:lnTo>
                    <a:pt x="2014524" y="544055"/>
                  </a:lnTo>
                  <a:lnTo>
                    <a:pt x="2005952" y="549833"/>
                  </a:lnTo>
                  <a:lnTo>
                    <a:pt x="2000161" y="558419"/>
                  </a:lnTo>
                  <a:lnTo>
                    <a:pt x="1998040" y="568921"/>
                  </a:lnTo>
                  <a:lnTo>
                    <a:pt x="2000161" y="579424"/>
                  </a:lnTo>
                  <a:lnTo>
                    <a:pt x="2005952" y="588010"/>
                  </a:lnTo>
                  <a:lnTo>
                    <a:pt x="2014524" y="593788"/>
                  </a:lnTo>
                  <a:lnTo>
                    <a:pt x="2025091" y="595909"/>
                  </a:lnTo>
                  <a:lnTo>
                    <a:pt x="2035594" y="593788"/>
                  </a:lnTo>
                  <a:lnTo>
                    <a:pt x="2044166" y="588010"/>
                  </a:lnTo>
                  <a:lnTo>
                    <a:pt x="2049957" y="579424"/>
                  </a:lnTo>
                  <a:lnTo>
                    <a:pt x="2052078" y="568921"/>
                  </a:lnTo>
                  <a:close/>
                </a:path>
                <a:path w="2544445" h="650240">
                  <a:moveTo>
                    <a:pt x="2058212" y="80962"/>
                  </a:moveTo>
                  <a:lnTo>
                    <a:pt x="2056091" y="70459"/>
                  </a:lnTo>
                  <a:lnTo>
                    <a:pt x="2050300" y="61887"/>
                  </a:lnTo>
                  <a:lnTo>
                    <a:pt x="2041728" y="56095"/>
                  </a:lnTo>
                  <a:lnTo>
                    <a:pt x="2031225" y="53975"/>
                  </a:lnTo>
                  <a:lnTo>
                    <a:pt x="2020658" y="56095"/>
                  </a:lnTo>
                  <a:lnTo>
                    <a:pt x="2012086" y="61887"/>
                  </a:lnTo>
                  <a:lnTo>
                    <a:pt x="2006295" y="70459"/>
                  </a:lnTo>
                  <a:lnTo>
                    <a:pt x="2004174" y="80962"/>
                  </a:lnTo>
                  <a:lnTo>
                    <a:pt x="2006295" y="91465"/>
                  </a:lnTo>
                  <a:lnTo>
                    <a:pt x="2012086" y="100050"/>
                  </a:lnTo>
                  <a:lnTo>
                    <a:pt x="2020658" y="105829"/>
                  </a:lnTo>
                  <a:lnTo>
                    <a:pt x="2031161" y="107950"/>
                  </a:lnTo>
                  <a:lnTo>
                    <a:pt x="2041728" y="105829"/>
                  </a:lnTo>
                  <a:lnTo>
                    <a:pt x="2050300" y="100050"/>
                  </a:lnTo>
                  <a:lnTo>
                    <a:pt x="2056091" y="91465"/>
                  </a:lnTo>
                  <a:lnTo>
                    <a:pt x="2058212" y="80962"/>
                  </a:lnTo>
                  <a:close/>
                </a:path>
                <a:path w="2544445" h="650240">
                  <a:moveTo>
                    <a:pt x="2160079" y="568921"/>
                  </a:moveTo>
                  <a:lnTo>
                    <a:pt x="2157958" y="558419"/>
                  </a:lnTo>
                  <a:lnTo>
                    <a:pt x="2152180" y="549833"/>
                  </a:lnTo>
                  <a:lnTo>
                    <a:pt x="2143595" y="544055"/>
                  </a:lnTo>
                  <a:lnTo>
                    <a:pt x="2133041" y="541934"/>
                  </a:lnTo>
                  <a:lnTo>
                    <a:pt x="2122525" y="544055"/>
                  </a:lnTo>
                  <a:lnTo>
                    <a:pt x="2113953" y="549833"/>
                  </a:lnTo>
                  <a:lnTo>
                    <a:pt x="2108174" y="558419"/>
                  </a:lnTo>
                  <a:lnTo>
                    <a:pt x="2106053" y="568921"/>
                  </a:lnTo>
                  <a:lnTo>
                    <a:pt x="2108174" y="579424"/>
                  </a:lnTo>
                  <a:lnTo>
                    <a:pt x="2113953" y="588010"/>
                  </a:lnTo>
                  <a:lnTo>
                    <a:pt x="2122525" y="593788"/>
                  </a:lnTo>
                  <a:lnTo>
                    <a:pt x="2133092" y="595909"/>
                  </a:lnTo>
                  <a:lnTo>
                    <a:pt x="2143595" y="593788"/>
                  </a:lnTo>
                  <a:lnTo>
                    <a:pt x="2152180" y="588010"/>
                  </a:lnTo>
                  <a:lnTo>
                    <a:pt x="2157958" y="579424"/>
                  </a:lnTo>
                  <a:lnTo>
                    <a:pt x="2160079" y="568921"/>
                  </a:lnTo>
                  <a:close/>
                </a:path>
                <a:path w="2544445" h="650240">
                  <a:moveTo>
                    <a:pt x="2166213" y="80962"/>
                  </a:moveTo>
                  <a:lnTo>
                    <a:pt x="2164092" y="70459"/>
                  </a:lnTo>
                  <a:lnTo>
                    <a:pt x="2158301" y="61887"/>
                  </a:lnTo>
                  <a:lnTo>
                    <a:pt x="2149729" y="56095"/>
                  </a:lnTo>
                  <a:lnTo>
                    <a:pt x="2139226" y="53975"/>
                  </a:lnTo>
                  <a:lnTo>
                    <a:pt x="2128659" y="56095"/>
                  </a:lnTo>
                  <a:lnTo>
                    <a:pt x="2120087" y="61887"/>
                  </a:lnTo>
                  <a:lnTo>
                    <a:pt x="2114296" y="70459"/>
                  </a:lnTo>
                  <a:lnTo>
                    <a:pt x="2112187" y="80962"/>
                  </a:lnTo>
                  <a:lnTo>
                    <a:pt x="2114296" y="91465"/>
                  </a:lnTo>
                  <a:lnTo>
                    <a:pt x="2120087" y="100050"/>
                  </a:lnTo>
                  <a:lnTo>
                    <a:pt x="2128659" y="105829"/>
                  </a:lnTo>
                  <a:lnTo>
                    <a:pt x="2139175" y="107950"/>
                  </a:lnTo>
                  <a:lnTo>
                    <a:pt x="2149729" y="105829"/>
                  </a:lnTo>
                  <a:lnTo>
                    <a:pt x="2158301" y="100050"/>
                  </a:lnTo>
                  <a:lnTo>
                    <a:pt x="2164092" y="91465"/>
                  </a:lnTo>
                  <a:lnTo>
                    <a:pt x="2166213" y="80962"/>
                  </a:lnTo>
                  <a:close/>
                </a:path>
                <a:path w="2544445" h="650240">
                  <a:moveTo>
                    <a:pt x="2268080" y="568921"/>
                  </a:moveTo>
                  <a:lnTo>
                    <a:pt x="2265959" y="558419"/>
                  </a:lnTo>
                  <a:lnTo>
                    <a:pt x="2260181" y="549833"/>
                  </a:lnTo>
                  <a:lnTo>
                    <a:pt x="2251595" y="544055"/>
                  </a:lnTo>
                  <a:lnTo>
                    <a:pt x="2241042" y="541934"/>
                  </a:lnTo>
                  <a:lnTo>
                    <a:pt x="2230539" y="544055"/>
                  </a:lnTo>
                  <a:lnTo>
                    <a:pt x="2221954" y="549833"/>
                  </a:lnTo>
                  <a:lnTo>
                    <a:pt x="2216175" y="558419"/>
                  </a:lnTo>
                  <a:lnTo>
                    <a:pt x="2214054" y="568921"/>
                  </a:lnTo>
                  <a:lnTo>
                    <a:pt x="2216175" y="579424"/>
                  </a:lnTo>
                  <a:lnTo>
                    <a:pt x="2221954" y="588010"/>
                  </a:lnTo>
                  <a:lnTo>
                    <a:pt x="2230539" y="593788"/>
                  </a:lnTo>
                  <a:lnTo>
                    <a:pt x="2241092" y="595909"/>
                  </a:lnTo>
                  <a:lnTo>
                    <a:pt x="2251595" y="593788"/>
                  </a:lnTo>
                  <a:lnTo>
                    <a:pt x="2260181" y="588010"/>
                  </a:lnTo>
                  <a:lnTo>
                    <a:pt x="2265959" y="579424"/>
                  </a:lnTo>
                  <a:lnTo>
                    <a:pt x="2268080" y="568921"/>
                  </a:lnTo>
                  <a:close/>
                </a:path>
                <a:path w="2544445" h="650240">
                  <a:moveTo>
                    <a:pt x="2274214" y="80962"/>
                  </a:moveTo>
                  <a:lnTo>
                    <a:pt x="2272093" y="70459"/>
                  </a:lnTo>
                  <a:lnTo>
                    <a:pt x="2266315" y="61887"/>
                  </a:lnTo>
                  <a:lnTo>
                    <a:pt x="2257729" y="56095"/>
                  </a:lnTo>
                  <a:lnTo>
                    <a:pt x="2247227" y="53975"/>
                  </a:lnTo>
                  <a:lnTo>
                    <a:pt x="2236673" y="56095"/>
                  </a:lnTo>
                  <a:lnTo>
                    <a:pt x="2228088" y="61887"/>
                  </a:lnTo>
                  <a:lnTo>
                    <a:pt x="2222309" y="70459"/>
                  </a:lnTo>
                  <a:lnTo>
                    <a:pt x="2220188" y="80962"/>
                  </a:lnTo>
                  <a:lnTo>
                    <a:pt x="2222309" y="91465"/>
                  </a:lnTo>
                  <a:lnTo>
                    <a:pt x="2228088" y="100050"/>
                  </a:lnTo>
                  <a:lnTo>
                    <a:pt x="2236673" y="105829"/>
                  </a:lnTo>
                  <a:lnTo>
                    <a:pt x="2247176" y="107950"/>
                  </a:lnTo>
                  <a:lnTo>
                    <a:pt x="2257729" y="105829"/>
                  </a:lnTo>
                  <a:lnTo>
                    <a:pt x="2266315" y="100050"/>
                  </a:lnTo>
                  <a:lnTo>
                    <a:pt x="2272093" y="91465"/>
                  </a:lnTo>
                  <a:lnTo>
                    <a:pt x="2274214" y="80962"/>
                  </a:lnTo>
                  <a:close/>
                </a:path>
                <a:path w="2544445" h="650240">
                  <a:moveTo>
                    <a:pt x="2376081" y="568921"/>
                  </a:moveTo>
                  <a:lnTo>
                    <a:pt x="2373960" y="558419"/>
                  </a:lnTo>
                  <a:lnTo>
                    <a:pt x="2368181" y="549833"/>
                  </a:lnTo>
                  <a:lnTo>
                    <a:pt x="2359609" y="544055"/>
                  </a:lnTo>
                  <a:lnTo>
                    <a:pt x="2349042" y="541934"/>
                  </a:lnTo>
                  <a:lnTo>
                    <a:pt x="2338540" y="544055"/>
                  </a:lnTo>
                  <a:lnTo>
                    <a:pt x="2329967" y="549833"/>
                  </a:lnTo>
                  <a:lnTo>
                    <a:pt x="2324176" y="558419"/>
                  </a:lnTo>
                  <a:lnTo>
                    <a:pt x="2322055" y="568921"/>
                  </a:lnTo>
                  <a:lnTo>
                    <a:pt x="2324176" y="579424"/>
                  </a:lnTo>
                  <a:lnTo>
                    <a:pt x="2329967" y="588010"/>
                  </a:lnTo>
                  <a:lnTo>
                    <a:pt x="2338540" y="593788"/>
                  </a:lnTo>
                  <a:lnTo>
                    <a:pt x="2349093" y="595909"/>
                  </a:lnTo>
                  <a:lnTo>
                    <a:pt x="2359609" y="593788"/>
                  </a:lnTo>
                  <a:lnTo>
                    <a:pt x="2368181" y="588010"/>
                  </a:lnTo>
                  <a:lnTo>
                    <a:pt x="2373960" y="579424"/>
                  </a:lnTo>
                  <a:lnTo>
                    <a:pt x="2376081" y="568921"/>
                  </a:lnTo>
                  <a:close/>
                </a:path>
                <a:path w="2544445" h="650240">
                  <a:moveTo>
                    <a:pt x="2382215" y="80962"/>
                  </a:moveTo>
                  <a:lnTo>
                    <a:pt x="2380094" y="70459"/>
                  </a:lnTo>
                  <a:lnTo>
                    <a:pt x="2374315" y="61887"/>
                  </a:lnTo>
                  <a:lnTo>
                    <a:pt x="2365730" y="56095"/>
                  </a:lnTo>
                  <a:lnTo>
                    <a:pt x="2355227" y="53975"/>
                  </a:lnTo>
                  <a:lnTo>
                    <a:pt x="2344674" y="56095"/>
                  </a:lnTo>
                  <a:lnTo>
                    <a:pt x="2336088" y="61887"/>
                  </a:lnTo>
                  <a:lnTo>
                    <a:pt x="2330310" y="70459"/>
                  </a:lnTo>
                  <a:lnTo>
                    <a:pt x="2328189" y="80962"/>
                  </a:lnTo>
                  <a:lnTo>
                    <a:pt x="2330310" y="91465"/>
                  </a:lnTo>
                  <a:lnTo>
                    <a:pt x="2336088" y="100050"/>
                  </a:lnTo>
                  <a:lnTo>
                    <a:pt x="2344674" y="105829"/>
                  </a:lnTo>
                  <a:lnTo>
                    <a:pt x="2355177" y="107950"/>
                  </a:lnTo>
                  <a:lnTo>
                    <a:pt x="2365730" y="105829"/>
                  </a:lnTo>
                  <a:lnTo>
                    <a:pt x="2374315" y="100050"/>
                  </a:lnTo>
                  <a:lnTo>
                    <a:pt x="2380094" y="91465"/>
                  </a:lnTo>
                  <a:lnTo>
                    <a:pt x="2382215" y="80962"/>
                  </a:lnTo>
                  <a:close/>
                </a:path>
                <a:path w="2544445" h="650240">
                  <a:moveTo>
                    <a:pt x="2490228" y="80962"/>
                  </a:moveTo>
                  <a:lnTo>
                    <a:pt x="2488107" y="70459"/>
                  </a:lnTo>
                  <a:lnTo>
                    <a:pt x="2482316" y="61887"/>
                  </a:lnTo>
                  <a:lnTo>
                    <a:pt x="2473744" y="56095"/>
                  </a:lnTo>
                  <a:lnTo>
                    <a:pt x="2463241" y="53975"/>
                  </a:lnTo>
                  <a:lnTo>
                    <a:pt x="2452674" y="56095"/>
                  </a:lnTo>
                  <a:lnTo>
                    <a:pt x="2444102" y="61887"/>
                  </a:lnTo>
                  <a:lnTo>
                    <a:pt x="2438311" y="70459"/>
                  </a:lnTo>
                  <a:lnTo>
                    <a:pt x="2436190" y="80962"/>
                  </a:lnTo>
                  <a:lnTo>
                    <a:pt x="2438311" y="91465"/>
                  </a:lnTo>
                  <a:lnTo>
                    <a:pt x="2444102" y="100050"/>
                  </a:lnTo>
                  <a:lnTo>
                    <a:pt x="2452674" y="105829"/>
                  </a:lnTo>
                  <a:lnTo>
                    <a:pt x="2463177" y="107950"/>
                  </a:lnTo>
                  <a:lnTo>
                    <a:pt x="2473744" y="105829"/>
                  </a:lnTo>
                  <a:lnTo>
                    <a:pt x="2482316" y="100050"/>
                  </a:lnTo>
                  <a:lnTo>
                    <a:pt x="2488107" y="91465"/>
                  </a:lnTo>
                  <a:lnTo>
                    <a:pt x="2490228" y="80962"/>
                  </a:lnTo>
                  <a:close/>
                </a:path>
                <a:path w="2544445" h="650240">
                  <a:moveTo>
                    <a:pt x="2544203" y="568921"/>
                  </a:moveTo>
                  <a:lnTo>
                    <a:pt x="2538742" y="541934"/>
                  </a:lnTo>
                  <a:lnTo>
                    <a:pt x="2537841" y="537413"/>
                  </a:lnTo>
                  <a:lnTo>
                    <a:pt x="2520480" y="511670"/>
                  </a:lnTo>
                  <a:lnTo>
                    <a:pt x="2494750" y="494322"/>
                  </a:lnTo>
                  <a:lnTo>
                    <a:pt x="2463241" y="487959"/>
                  </a:lnTo>
                  <a:lnTo>
                    <a:pt x="2431719" y="494322"/>
                  </a:lnTo>
                  <a:lnTo>
                    <a:pt x="2405989" y="511670"/>
                  </a:lnTo>
                  <a:lnTo>
                    <a:pt x="2388628" y="537413"/>
                  </a:lnTo>
                  <a:lnTo>
                    <a:pt x="2382278" y="568921"/>
                  </a:lnTo>
                  <a:lnTo>
                    <a:pt x="2388628" y="600443"/>
                  </a:lnTo>
                  <a:lnTo>
                    <a:pt x="2405989" y="626173"/>
                  </a:lnTo>
                  <a:lnTo>
                    <a:pt x="2431719" y="643521"/>
                  </a:lnTo>
                  <a:lnTo>
                    <a:pt x="2463241" y="649884"/>
                  </a:lnTo>
                  <a:lnTo>
                    <a:pt x="2494750" y="643521"/>
                  </a:lnTo>
                  <a:lnTo>
                    <a:pt x="2520480" y="626173"/>
                  </a:lnTo>
                  <a:lnTo>
                    <a:pt x="2537841" y="600443"/>
                  </a:lnTo>
                  <a:lnTo>
                    <a:pt x="2538742" y="595909"/>
                  </a:lnTo>
                  <a:lnTo>
                    <a:pt x="2544203" y="568921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123045" cy="75901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26670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">
                <a:solidFill>
                  <a:srgbClr val="F15B2A"/>
                </a:solidFill>
                <a:latin typeface="Microsoft Sans Serif"/>
                <a:cs typeface="Microsoft Sans Serif"/>
              </a:rPr>
              <a:t>services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highly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available</a:t>
            </a:r>
            <a:endParaRPr sz="3500">
              <a:latin typeface="Microsoft Sans Serif"/>
              <a:cs typeface="Microsoft Sans Serif"/>
            </a:endParaRPr>
          </a:p>
          <a:p>
            <a:pPr marL="584200" marR="508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Storage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backend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must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HA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capable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HashiCorp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supported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Minimize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external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dependencies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15B2A"/>
              </a:buClr>
              <a:buFont typeface="Arial MT"/>
              <a:buChar char="•"/>
            </a:pPr>
            <a:endParaRPr sz="4800">
              <a:latin typeface="Microsoft Sans Serif"/>
              <a:cs typeface="Microsoft Sans Serif"/>
            </a:endParaRPr>
          </a:p>
          <a:p>
            <a:pPr algn="ctr" marL="266065">
              <a:lnSpc>
                <a:spcPct val="100000"/>
              </a:lnSpc>
              <a:spcBef>
                <a:spcPts val="418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Select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Integrated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Storage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10">
                <a:solidFill>
                  <a:srgbClr val="F15B2A"/>
                </a:solidFill>
                <a:latin typeface="Microsoft Sans Serif"/>
                <a:cs typeface="Microsoft Sans Serif"/>
              </a:rPr>
              <a:t>as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backend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Deploy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at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least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three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nodes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HA</a:t>
            </a:r>
            <a:endParaRPr sz="3500">
              <a:latin typeface="Microsoft Sans Serif"/>
              <a:cs typeface="Microsoft Sans Serif"/>
            </a:endParaRPr>
          </a:p>
          <a:p>
            <a:pPr marL="584200" marR="1673225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75">
                <a:solidFill>
                  <a:srgbClr val="F15B2A"/>
                </a:solidFill>
                <a:latin typeface="Microsoft Sans Serif"/>
                <a:cs typeface="Microsoft Sans Serif"/>
              </a:rPr>
              <a:t>Use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40">
                <a:solidFill>
                  <a:srgbClr val="F15B2A"/>
                </a:solidFill>
                <a:latin typeface="Microsoft Sans Serif"/>
                <a:cs typeface="Microsoft Sans Serif"/>
              </a:rPr>
              <a:t>DNS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round-robin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request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forwarding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81299" y="4059428"/>
            <a:ext cx="576072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195"/>
              <a:t> </a:t>
            </a:r>
            <a:r>
              <a:rPr dirty="0" sz="6000" spc="10"/>
              <a:t>Replication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6394" y="754380"/>
            <a:ext cx="537718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Vault</a:t>
            </a:r>
            <a:r>
              <a:rPr dirty="0" spc="-200"/>
              <a:t> </a:t>
            </a:r>
            <a:r>
              <a:rPr dirty="0" spc="10"/>
              <a:t>Replication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941" y="2274887"/>
            <a:ext cx="1528754" cy="1397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016" y="2689860"/>
            <a:ext cx="29464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Enterprise</a:t>
            </a:r>
            <a:r>
              <a:rPr dirty="0" sz="32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4386512"/>
            <a:ext cx="1570037" cy="110598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4655820"/>
            <a:ext cx="53784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Cluster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4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30" b="1">
                <a:solidFill>
                  <a:srgbClr val="404040"/>
                </a:solidFill>
                <a:latin typeface="Arial"/>
                <a:cs typeface="Arial"/>
              </a:rPr>
              <a:t>unit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replication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565" y="6208712"/>
            <a:ext cx="1455506" cy="13985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20016" y="6624828"/>
            <a:ext cx="52419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Replication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45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404040"/>
                </a:solidFill>
                <a:latin typeface="Arial"/>
                <a:cs typeface="Arial"/>
              </a:rPr>
              <a:t>one-to-many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0016" y="8593835"/>
            <a:ext cx="54235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Replication</a:t>
            </a:r>
            <a:r>
              <a:rPr dirty="0" sz="32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4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32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asynchronous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1267" y="8178800"/>
            <a:ext cx="1362102" cy="13985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04" y="754380"/>
            <a:ext cx="62560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Replication</a:t>
            </a:r>
            <a:r>
              <a:rPr dirty="0" spc="-200"/>
              <a:t> </a:t>
            </a:r>
            <a:r>
              <a:rPr dirty="0" spc="55"/>
              <a:t>Options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9085" y="2560637"/>
            <a:ext cx="3592926" cy="3814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0154" y="6590283"/>
            <a:ext cx="5909945" cy="2021839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1155065">
              <a:lnSpc>
                <a:spcPct val="128800"/>
              </a:lnSpc>
              <a:spcBef>
                <a:spcPts val="50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Disaster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recovery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Replicates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tokens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leases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requests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secondaries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9507" y="6590283"/>
            <a:ext cx="5706745" cy="2021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8035" marR="780415" indent="635">
              <a:lnSpc>
                <a:spcPct val="127600"/>
              </a:lnSpc>
              <a:spcBef>
                <a:spcPts val="100"/>
              </a:spcBef>
            </a:pPr>
            <a:r>
              <a:rPr dirty="0" sz="3400" spc="-15" b="1">
                <a:solidFill>
                  <a:srgbClr val="2A9FBC"/>
                </a:solidFill>
                <a:latin typeface="Arial"/>
                <a:cs typeface="Arial"/>
              </a:rPr>
              <a:t>Performance </a:t>
            </a:r>
            <a:r>
              <a:rPr dirty="0" sz="3400" spc="-1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Replicates</a:t>
            </a:r>
            <a:r>
              <a:rPr dirty="0" sz="3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34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Read-only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requests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404040"/>
                </a:solidFill>
                <a:latin typeface="Arial"/>
                <a:cs typeface="Arial"/>
              </a:rPr>
              <a:t>allowed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6901" y="2560638"/>
            <a:ext cx="3931089" cy="38147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257030" cy="320421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132715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508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">
                <a:solidFill>
                  <a:srgbClr val="F15B2A"/>
                </a:solidFill>
                <a:latin typeface="Microsoft Sans Serif"/>
                <a:cs typeface="Microsoft Sans Serif"/>
              </a:rPr>
              <a:t>services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must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available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4">
                <a:solidFill>
                  <a:srgbClr val="F15B2A"/>
                </a:solidFill>
                <a:latin typeface="Microsoft Sans Serif"/>
                <a:cs typeface="Microsoft Sans Serif"/>
              </a:rPr>
              <a:t>within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five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minutes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after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outage</a:t>
            </a:r>
            <a:endParaRPr sz="3500">
              <a:latin typeface="Microsoft Sans Serif"/>
              <a:cs typeface="Microsoft Sans Serif"/>
            </a:endParaRPr>
          </a:p>
          <a:p>
            <a:pPr marL="584200" marR="1267460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Current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tokens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leases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honored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2565" y="6537393"/>
            <a:ext cx="9241790" cy="320548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algn="ctr" marL="147320">
              <a:lnSpc>
                <a:spcPct val="100000"/>
              </a:lnSpc>
              <a:spcBef>
                <a:spcPts val="141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marR="5080" indent="-571500">
              <a:lnSpc>
                <a:spcPts val="3600"/>
              </a:lnSpc>
              <a:spcBef>
                <a:spcPts val="1664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secondary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cluster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in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another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data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center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Purchase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Enterprise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license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Configure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disaster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recovery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replication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99260" y="754380"/>
            <a:ext cx="469074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824989" marR="217804">
              <a:lnSpc>
                <a:spcPts val="3790"/>
              </a:lnSpc>
              <a:spcBef>
                <a:spcPts val="265"/>
              </a:spcBef>
            </a:pPr>
            <a:r>
              <a:rPr dirty="0" spc="5"/>
              <a:t>Vault</a:t>
            </a:r>
            <a:r>
              <a:rPr dirty="0" spc="-50"/>
              <a:t> </a:t>
            </a:r>
            <a:r>
              <a:rPr dirty="0" spc="-30"/>
              <a:t>clusters</a:t>
            </a:r>
            <a:r>
              <a:rPr dirty="0" spc="-50"/>
              <a:t> </a:t>
            </a:r>
            <a:r>
              <a:rPr dirty="0" spc="10"/>
              <a:t>are</a:t>
            </a:r>
            <a:r>
              <a:rPr dirty="0" spc="-45"/>
              <a:t> </a:t>
            </a:r>
            <a:r>
              <a:rPr dirty="0" spc="-20"/>
              <a:t>composed</a:t>
            </a:r>
            <a:r>
              <a:rPr dirty="0" spc="-45"/>
              <a:t> </a:t>
            </a:r>
            <a:r>
              <a:rPr dirty="0" spc="10"/>
              <a:t>of</a:t>
            </a:r>
            <a:r>
              <a:rPr dirty="0" spc="-50"/>
              <a:t> </a:t>
            </a:r>
            <a:r>
              <a:rPr dirty="0" spc="15"/>
              <a:t>one</a:t>
            </a:r>
            <a:r>
              <a:rPr dirty="0" spc="-45"/>
              <a:t> </a:t>
            </a:r>
            <a:r>
              <a:rPr dirty="0" spc="40"/>
              <a:t>active</a:t>
            </a:r>
            <a:r>
              <a:rPr dirty="0" spc="-40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15"/>
              <a:t>one</a:t>
            </a:r>
            <a:r>
              <a:rPr dirty="0" spc="-45"/>
              <a:t> </a:t>
            </a:r>
            <a:r>
              <a:rPr dirty="0" spc="-40"/>
              <a:t>or</a:t>
            </a:r>
            <a:r>
              <a:rPr dirty="0" spc="-45"/>
              <a:t> </a:t>
            </a:r>
            <a:r>
              <a:rPr dirty="0" spc="-15"/>
              <a:t>more</a:t>
            </a:r>
            <a:r>
              <a:rPr dirty="0" spc="-45"/>
              <a:t> </a:t>
            </a:r>
            <a:r>
              <a:rPr dirty="0" spc="-20"/>
              <a:t>standby </a:t>
            </a:r>
            <a:r>
              <a:rPr dirty="0" spc="-875"/>
              <a:t> </a:t>
            </a:r>
            <a:r>
              <a:rPr dirty="0" spc="-55"/>
              <a:t>nodes. </a:t>
            </a:r>
            <a:r>
              <a:rPr dirty="0" spc="-5"/>
              <a:t>Storage</a:t>
            </a:r>
            <a:r>
              <a:rPr dirty="0" spc="-50"/>
              <a:t> </a:t>
            </a:r>
            <a:r>
              <a:rPr dirty="0" spc="-10"/>
              <a:t>for</a:t>
            </a:r>
            <a:r>
              <a:rPr dirty="0" spc="-55"/>
              <a:t> </a:t>
            </a:r>
            <a:r>
              <a:rPr dirty="0" spc="-25"/>
              <a:t>a</a:t>
            </a:r>
            <a:r>
              <a:rPr dirty="0" spc="-50"/>
              <a:t> </a:t>
            </a:r>
            <a:r>
              <a:rPr dirty="0" spc="5"/>
              <a:t>Vault</a:t>
            </a:r>
            <a:r>
              <a:rPr dirty="0" spc="-55"/>
              <a:t> </a:t>
            </a:r>
            <a:r>
              <a:rPr dirty="0"/>
              <a:t>cluster</a:t>
            </a:r>
            <a:r>
              <a:rPr dirty="0" spc="-55"/>
              <a:t> </a:t>
            </a:r>
            <a:r>
              <a:rPr dirty="0" spc="-25"/>
              <a:t>must</a:t>
            </a:r>
            <a:r>
              <a:rPr dirty="0" spc="-55"/>
              <a:t> </a:t>
            </a:r>
            <a:r>
              <a:rPr dirty="0" spc="-10"/>
              <a:t>support</a:t>
            </a:r>
            <a:r>
              <a:rPr dirty="0" spc="-55"/>
              <a:t> </a:t>
            </a:r>
            <a:r>
              <a:rPr dirty="0" spc="-90"/>
              <a:t>HA</a:t>
            </a:r>
            <a:r>
              <a:rPr dirty="0" spc="-60"/>
              <a:t> </a:t>
            </a:r>
            <a:r>
              <a:rPr dirty="0" spc="-10"/>
              <a:t>for</a:t>
            </a:r>
            <a:r>
              <a:rPr dirty="0" spc="-55"/>
              <a:t> </a:t>
            </a:r>
            <a:r>
              <a:rPr dirty="0" spc="-45"/>
              <a:t>locking.</a:t>
            </a:r>
          </a:p>
          <a:p>
            <a:pPr marL="1812289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824989" marR="5080">
              <a:lnSpc>
                <a:spcPts val="3790"/>
              </a:lnSpc>
            </a:pPr>
            <a:r>
              <a:rPr dirty="0" spc="40"/>
              <a:t>Client</a:t>
            </a:r>
            <a:r>
              <a:rPr dirty="0" spc="-50"/>
              <a:t> </a:t>
            </a:r>
            <a:r>
              <a:rPr dirty="0" spc="-15"/>
              <a:t>requests</a:t>
            </a:r>
            <a:r>
              <a:rPr dirty="0" spc="-50"/>
              <a:t> </a:t>
            </a:r>
            <a:r>
              <a:rPr dirty="0" spc="10"/>
              <a:t>can</a:t>
            </a:r>
            <a:r>
              <a:rPr dirty="0" spc="-50"/>
              <a:t> </a:t>
            </a:r>
            <a:r>
              <a:rPr dirty="0" spc="60"/>
              <a:t>be</a:t>
            </a:r>
            <a:r>
              <a:rPr dirty="0" spc="-45"/>
              <a:t> </a:t>
            </a:r>
            <a:r>
              <a:rPr dirty="0" spc="5"/>
              <a:t>handled</a:t>
            </a:r>
            <a:r>
              <a:rPr dirty="0" spc="-50"/>
              <a:t> </a:t>
            </a:r>
            <a:r>
              <a:rPr dirty="0" spc="10"/>
              <a:t>through</a:t>
            </a:r>
            <a:r>
              <a:rPr dirty="0" spc="-50"/>
              <a:t> </a:t>
            </a:r>
            <a:r>
              <a:rPr dirty="0" spc="20"/>
              <a:t>request</a:t>
            </a:r>
            <a:r>
              <a:rPr dirty="0" spc="-50"/>
              <a:t> </a:t>
            </a:r>
            <a:r>
              <a:rPr dirty="0" spc="-15"/>
              <a:t>forwarding</a:t>
            </a:r>
            <a:r>
              <a:rPr dirty="0" spc="-45"/>
              <a:t> </a:t>
            </a:r>
            <a:r>
              <a:rPr dirty="0" spc="40"/>
              <a:t>(default) </a:t>
            </a:r>
            <a:r>
              <a:rPr dirty="0" spc="-875"/>
              <a:t> </a:t>
            </a:r>
            <a:r>
              <a:rPr dirty="0" spc="-40"/>
              <a:t>or</a:t>
            </a:r>
            <a:r>
              <a:rPr dirty="0" spc="-60"/>
              <a:t> </a:t>
            </a:r>
            <a:r>
              <a:rPr dirty="0" spc="40"/>
              <a:t>client</a:t>
            </a:r>
            <a:r>
              <a:rPr dirty="0" spc="-55"/>
              <a:t> </a:t>
            </a:r>
            <a:r>
              <a:rPr dirty="0" spc="5"/>
              <a:t>redirection.</a:t>
            </a:r>
          </a:p>
          <a:p>
            <a:pPr marL="1812289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824989" marR="1085850">
              <a:lnSpc>
                <a:spcPts val="3790"/>
              </a:lnSpc>
            </a:pPr>
            <a:r>
              <a:rPr dirty="0" spc="5"/>
              <a:t>Vault</a:t>
            </a:r>
            <a:r>
              <a:rPr dirty="0" spc="-50"/>
              <a:t> </a:t>
            </a:r>
            <a:r>
              <a:rPr dirty="0" spc="5"/>
              <a:t>replication</a:t>
            </a:r>
            <a:r>
              <a:rPr dirty="0" spc="-50"/>
              <a:t> </a:t>
            </a:r>
            <a:r>
              <a:rPr dirty="0" spc="-140"/>
              <a:t>is</a:t>
            </a:r>
            <a:r>
              <a:rPr dirty="0" spc="-50"/>
              <a:t> </a:t>
            </a:r>
            <a:r>
              <a:rPr dirty="0" spc="-20"/>
              <a:t>an</a:t>
            </a:r>
            <a:r>
              <a:rPr dirty="0" spc="-45"/>
              <a:t> </a:t>
            </a:r>
            <a:r>
              <a:rPr dirty="0" spc="-15"/>
              <a:t>Enterprise</a:t>
            </a:r>
            <a:r>
              <a:rPr dirty="0" spc="-45"/>
              <a:t> </a:t>
            </a:r>
            <a:r>
              <a:rPr dirty="0" spc="50"/>
              <a:t>feature</a:t>
            </a:r>
            <a:r>
              <a:rPr dirty="0" spc="-45"/>
              <a:t> </a:t>
            </a:r>
            <a:r>
              <a:rPr dirty="0" spc="-10"/>
              <a:t>and</a:t>
            </a:r>
            <a:r>
              <a:rPr dirty="0" spc="-45"/>
              <a:t> </a:t>
            </a:r>
            <a:r>
              <a:rPr dirty="0" spc="-30"/>
              <a:t>occurs</a:t>
            </a:r>
            <a:r>
              <a:rPr dirty="0" spc="-50"/>
              <a:t> </a:t>
            </a:r>
            <a:r>
              <a:rPr dirty="0" spc="75"/>
              <a:t>between</a:t>
            </a:r>
            <a:r>
              <a:rPr dirty="0" spc="-50"/>
              <a:t> </a:t>
            </a:r>
            <a:r>
              <a:rPr dirty="0" spc="-25"/>
              <a:t>a </a:t>
            </a:r>
            <a:r>
              <a:rPr dirty="0" spc="-869"/>
              <a:t> </a:t>
            </a:r>
            <a:r>
              <a:rPr dirty="0" spc="-40"/>
              <a:t>primary</a:t>
            </a:r>
            <a:r>
              <a:rPr dirty="0" spc="-55"/>
              <a:t> </a:t>
            </a:r>
            <a:r>
              <a:rPr dirty="0"/>
              <a:t>cluster</a:t>
            </a:r>
            <a:r>
              <a:rPr dirty="0" spc="-55"/>
              <a:t> </a:t>
            </a:r>
            <a:r>
              <a:rPr dirty="0" spc="-10"/>
              <a:t>and</a:t>
            </a:r>
            <a:r>
              <a:rPr dirty="0" spc="-55"/>
              <a:t> </a:t>
            </a:r>
            <a:r>
              <a:rPr dirty="0" spc="15"/>
              <a:t>one</a:t>
            </a:r>
            <a:r>
              <a:rPr dirty="0" spc="-45"/>
              <a:t> </a:t>
            </a:r>
            <a:r>
              <a:rPr dirty="0" spc="-40"/>
              <a:t>or</a:t>
            </a:r>
            <a:r>
              <a:rPr dirty="0" spc="-55"/>
              <a:t> </a:t>
            </a:r>
            <a:r>
              <a:rPr dirty="0" spc="-15"/>
              <a:t>more</a:t>
            </a:r>
            <a:r>
              <a:rPr dirty="0" spc="-50"/>
              <a:t> </a:t>
            </a:r>
            <a:r>
              <a:rPr dirty="0" spc="-25"/>
              <a:t>secondary</a:t>
            </a:r>
            <a:r>
              <a:rPr dirty="0" spc="-55"/>
              <a:t> </a:t>
            </a:r>
            <a:r>
              <a:rPr dirty="0" spc="-45"/>
              <a:t>clusters.</a:t>
            </a:r>
          </a:p>
          <a:p>
            <a:pPr marL="1812289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824989" marR="509270">
              <a:lnSpc>
                <a:spcPts val="3790"/>
              </a:lnSpc>
              <a:spcBef>
                <a:spcPts val="5"/>
              </a:spcBef>
            </a:pPr>
            <a:r>
              <a:rPr dirty="0" spc="-50"/>
              <a:t>Disaster </a:t>
            </a:r>
            <a:r>
              <a:rPr dirty="0" spc="5"/>
              <a:t>recovery</a:t>
            </a:r>
            <a:r>
              <a:rPr dirty="0" spc="-50"/>
              <a:t> </a:t>
            </a:r>
            <a:r>
              <a:rPr dirty="0" spc="-30"/>
              <a:t>clusters</a:t>
            </a:r>
            <a:r>
              <a:rPr dirty="0" spc="-50"/>
              <a:t> </a:t>
            </a:r>
            <a:r>
              <a:rPr dirty="0" spc="-35"/>
              <a:t>synchronize</a:t>
            </a:r>
            <a:r>
              <a:rPr dirty="0" spc="-45"/>
              <a:t> all </a:t>
            </a:r>
            <a:r>
              <a:rPr dirty="0" spc="25"/>
              <a:t>data</a:t>
            </a:r>
            <a:r>
              <a:rPr dirty="0" spc="-4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30"/>
              <a:t>cannot</a:t>
            </a:r>
            <a:r>
              <a:rPr dirty="0" spc="-50"/>
              <a:t> </a:t>
            </a:r>
            <a:r>
              <a:rPr dirty="0" spc="-15"/>
              <a:t>service </a:t>
            </a:r>
            <a:r>
              <a:rPr dirty="0" spc="-875"/>
              <a:t> </a:t>
            </a:r>
            <a:r>
              <a:rPr dirty="0" spc="-30"/>
              <a:t>requests.</a:t>
            </a:r>
          </a:p>
          <a:p>
            <a:pPr marL="1812289">
              <a:lnSpc>
                <a:spcPct val="100000"/>
              </a:lnSpc>
              <a:spcBef>
                <a:spcPts val="5"/>
              </a:spcBef>
            </a:pPr>
            <a:endParaRPr sz="3750"/>
          </a:p>
          <a:p>
            <a:pPr marL="1824989" marR="157480">
              <a:lnSpc>
                <a:spcPts val="3820"/>
              </a:lnSpc>
            </a:pPr>
            <a:r>
              <a:rPr dirty="0" spc="-10"/>
              <a:t>Performance</a:t>
            </a:r>
            <a:r>
              <a:rPr dirty="0" spc="-50"/>
              <a:t> </a:t>
            </a:r>
            <a:r>
              <a:rPr dirty="0" spc="-30"/>
              <a:t>clusters</a:t>
            </a:r>
            <a:r>
              <a:rPr dirty="0" spc="-50"/>
              <a:t> </a:t>
            </a:r>
            <a:r>
              <a:rPr dirty="0" spc="-10"/>
              <a:t>do</a:t>
            </a:r>
            <a:r>
              <a:rPr dirty="0" spc="-45"/>
              <a:t> </a:t>
            </a:r>
            <a:r>
              <a:rPr dirty="0" spc="50"/>
              <a:t>not</a:t>
            </a:r>
            <a:r>
              <a:rPr dirty="0" spc="-50"/>
              <a:t> </a:t>
            </a:r>
            <a:r>
              <a:rPr dirty="0" spc="-35"/>
              <a:t>synchronize</a:t>
            </a:r>
            <a:r>
              <a:rPr dirty="0" spc="-50"/>
              <a:t> </a:t>
            </a:r>
            <a:r>
              <a:rPr dirty="0" spc="-30"/>
              <a:t>tokens</a:t>
            </a:r>
            <a:r>
              <a:rPr dirty="0" spc="-50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-55"/>
              <a:t>leases</a:t>
            </a:r>
            <a:r>
              <a:rPr dirty="0" spc="-50"/>
              <a:t> </a:t>
            </a:r>
            <a:r>
              <a:rPr dirty="0" spc="-10"/>
              <a:t>and</a:t>
            </a:r>
            <a:r>
              <a:rPr dirty="0" spc="-55"/>
              <a:t> </a:t>
            </a:r>
            <a:r>
              <a:rPr dirty="0" spc="10"/>
              <a:t>can </a:t>
            </a:r>
            <a:r>
              <a:rPr dirty="0" spc="-875"/>
              <a:t> </a:t>
            </a:r>
            <a:r>
              <a:rPr dirty="0" spc="-15"/>
              <a:t>service</a:t>
            </a:r>
            <a:r>
              <a:rPr dirty="0" spc="-55"/>
              <a:t> </a:t>
            </a:r>
            <a:r>
              <a:rPr dirty="0" spc="20"/>
              <a:t>read-only</a:t>
            </a:r>
            <a:r>
              <a:rPr dirty="0" spc="-55"/>
              <a:t> </a:t>
            </a:r>
            <a:r>
              <a:rPr dirty="0" spc="-30"/>
              <a:t>requests.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41179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30"/>
              <a:t> </a:t>
            </a:r>
            <a:r>
              <a:rPr dirty="0" sz="6000" spc="-110"/>
              <a:t>Next:</a:t>
            </a:r>
            <a:r>
              <a:rPr dirty="0" sz="6000" spc="-130"/>
              <a:t> </a:t>
            </a:r>
            <a:r>
              <a:rPr dirty="0" sz="6000" spc="-50"/>
              <a:t>Working</a:t>
            </a:r>
            <a:r>
              <a:rPr dirty="0" sz="6000" spc="-130"/>
              <a:t> </a:t>
            </a:r>
            <a:r>
              <a:rPr dirty="0" sz="6000" spc="85"/>
              <a:t>with</a:t>
            </a:r>
            <a:r>
              <a:rPr dirty="0" sz="6000" spc="-135"/>
              <a:t> </a:t>
            </a:r>
            <a:r>
              <a:rPr dirty="0" sz="6000" spc="204"/>
              <a:t>the</a:t>
            </a:r>
            <a:r>
              <a:rPr dirty="0" sz="6000" spc="-130"/>
              <a:t> </a:t>
            </a:r>
            <a:r>
              <a:rPr dirty="0" sz="6000" spc="130"/>
              <a:t>Identity</a:t>
            </a:r>
            <a:r>
              <a:rPr dirty="0" sz="6000" spc="-125"/>
              <a:t> </a:t>
            </a:r>
            <a:r>
              <a:rPr dirty="0" sz="6000" spc="-10"/>
              <a:t>Engine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794252"/>
            <a:ext cx="5314950" cy="235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r>
              <a:rPr dirty="0" sz="36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clustering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options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Cluster</a:t>
            </a:r>
            <a:r>
              <a:rPr dirty="0" sz="36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F15B2A"/>
                </a:solidFill>
                <a:latin typeface="Arial"/>
                <a:cs typeface="Arial"/>
              </a:rPr>
              <a:t>communications </a:t>
            </a:r>
            <a:r>
              <a:rPr dirty="0" sz="3600" spc="-9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15B2A"/>
                </a:solidFill>
                <a:latin typeface="Arial"/>
                <a:cs typeface="Arial"/>
              </a:rPr>
              <a:t>Replication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options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</a:rPr>
              <a:t>Overview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87388" y="4059428"/>
            <a:ext cx="78543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170"/>
              <a:t> </a:t>
            </a:r>
            <a:r>
              <a:rPr dirty="0" sz="6000" spc="-65"/>
              <a:t>Server</a:t>
            </a:r>
            <a:r>
              <a:rPr dirty="0" sz="6000" spc="-170"/>
              <a:t> </a:t>
            </a:r>
            <a:r>
              <a:rPr dirty="0" sz="6000" spc="55"/>
              <a:t>Clustering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6839" y="6827011"/>
            <a:ext cx="17094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Compute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3973" y="800100"/>
            <a:ext cx="92925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High</a:t>
            </a:r>
            <a:r>
              <a:rPr dirty="0" spc="-170"/>
              <a:t> </a:t>
            </a:r>
            <a:r>
              <a:rPr dirty="0" spc="-45"/>
              <a:t>Availability</a:t>
            </a:r>
            <a:r>
              <a:rPr dirty="0" spc="-155"/>
              <a:t> </a:t>
            </a:r>
            <a:r>
              <a:rPr dirty="0" spc="70"/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387" y="6827011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000" spc="9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200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dirty="0" sz="3000" spc="-3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000" spc="-80" b="1">
                <a:solidFill>
                  <a:srgbClr val="404040"/>
                </a:solidFill>
                <a:latin typeface="Arial"/>
                <a:cs typeface="Arial"/>
              </a:rPr>
              <a:t>rk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4863" y="6827011"/>
            <a:ext cx="1440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4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000" spc="16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000" spc="-3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000" spc="-35" b="1">
                <a:solidFill>
                  <a:srgbClr val="404040"/>
                </a:solidFill>
                <a:latin typeface="Arial"/>
                <a:cs typeface="Arial"/>
              </a:rPr>
              <a:t>ra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dirty="0" sz="3000" spc="9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29768" y="3041930"/>
            <a:ext cx="3118485" cy="3067050"/>
            <a:chOff x="2029768" y="3041930"/>
            <a:chExt cx="3118485" cy="30670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768" y="3041930"/>
              <a:ext cx="3118058" cy="30664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06582" y="3578519"/>
              <a:ext cx="1796414" cy="1796414"/>
            </a:xfrm>
            <a:custGeom>
              <a:avLst/>
              <a:gdLst/>
              <a:ahLst/>
              <a:cxnLst/>
              <a:rect l="l" t="t" r="r" b="b"/>
              <a:pathLst>
                <a:path w="1796414" h="1796414">
                  <a:moveTo>
                    <a:pt x="897970" y="0"/>
                  </a:moveTo>
                  <a:lnTo>
                    <a:pt x="850279" y="1244"/>
                  </a:lnTo>
                  <a:lnTo>
                    <a:pt x="803237" y="4937"/>
                  </a:lnTo>
                  <a:lnTo>
                    <a:pt x="756906" y="11016"/>
                  </a:lnTo>
                  <a:lnTo>
                    <a:pt x="711347" y="19418"/>
                  </a:lnTo>
                  <a:lnTo>
                    <a:pt x="666622" y="30083"/>
                  </a:lnTo>
                  <a:lnTo>
                    <a:pt x="622794" y="42947"/>
                  </a:lnTo>
                  <a:lnTo>
                    <a:pt x="579925" y="57950"/>
                  </a:lnTo>
                  <a:lnTo>
                    <a:pt x="538076" y="75027"/>
                  </a:lnTo>
                  <a:lnTo>
                    <a:pt x="497310" y="94119"/>
                  </a:lnTo>
                  <a:lnTo>
                    <a:pt x="457689" y="115162"/>
                  </a:lnTo>
                  <a:lnTo>
                    <a:pt x="419275" y="138094"/>
                  </a:lnTo>
                  <a:lnTo>
                    <a:pt x="382129" y="162854"/>
                  </a:lnTo>
                  <a:lnTo>
                    <a:pt x="346315" y="189380"/>
                  </a:lnTo>
                  <a:lnTo>
                    <a:pt x="311893" y="217609"/>
                  </a:lnTo>
                  <a:lnTo>
                    <a:pt x="278927" y="247479"/>
                  </a:lnTo>
                  <a:lnTo>
                    <a:pt x="247478" y="278928"/>
                  </a:lnTo>
                  <a:lnTo>
                    <a:pt x="217608" y="311894"/>
                  </a:lnTo>
                  <a:lnTo>
                    <a:pt x="189379" y="346316"/>
                  </a:lnTo>
                  <a:lnTo>
                    <a:pt x="162854" y="382130"/>
                  </a:lnTo>
                  <a:lnTo>
                    <a:pt x="138094" y="419276"/>
                  </a:lnTo>
                  <a:lnTo>
                    <a:pt x="115161" y="457690"/>
                  </a:lnTo>
                  <a:lnTo>
                    <a:pt x="94119" y="497312"/>
                  </a:lnTo>
                  <a:lnTo>
                    <a:pt x="75027" y="538078"/>
                  </a:lnTo>
                  <a:lnTo>
                    <a:pt x="57949" y="579926"/>
                  </a:lnTo>
                  <a:lnTo>
                    <a:pt x="42947" y="622796"/>
                  </a:lnTo>
                  <a:lnTo>
                    <a:pt x="30083" y="666624"/>
                  </a:lnTo>
                  <a:lnTo>
                    <a:pt x="19418" y="711349"/>
                  </a:lnTo>
                  <a:lnTo>
                    <a:pt x="11016" y="756908"/>
                  </a:lnTo>
                  <a:lnTo>
                    <a:pt x="4937" y="803240"/>
                  </a:lnTo>
                  <a:lnTo>
                    <a:pt x="1244" y="850282"/>
                  </a:lnTo>
                  <a:lnTo>
                    <a:pt x="0" y="897972"/>
                  </a:lnTo>
                  <a:lnTo>
                    <a:pt x="1244" y="945662"/>
                  </a:lnTo>
                  <a:lnTo>
                    <a:pt x="4937" y="992704"/>
                  </a:lnTo>
                  <a:lnTo>
                    <a:pt x="11016" y="1039036"/>
                  </a:lnTo>
                  <a:lnTo>
                    <a:pt x="19418" y="1084595"/>
                  </a:lnTo>
                  <a:lnTo>
                    <a:pt x="30083" y="1129320"/>
                  </a:lnTo>
                  <a:lnTo>
                    <a:pt x="42947" y="1173148"/>
                  </a:lnTo>
                  <a:lnTo>
                    <a:pt x="57949" y="1216017"/>
                  </a:lnTo>
                  <a:lnTo>
                    <a:pt x="75027" y="1257866"/>
                  </a:lnTo>
                  <a:lnTo>
                    <a:pt x="94119" y="1298632"/>
                  </a:lnTo>
                  <a:lnTo>
                    <a:pt x="115161" y="1338254"/>
                  </a:lnTo>
                  <a:lnTo>
                    <a:pt x="138094" y="1376668"/>
                  </a:lnTo>
                  <a:lnTo>
                    <a:pt x="162854" y="1413813"/>
                  </a:lnTo>
                  <a:lnTo>
                    <a:pt x="189379" y="1449628"/>
                  </a:lnTo>
                  <a:lnTo>
                    <a:pt x="217608" y="1484049"/>
                  </a:lnTo>
                  <a:lnTo>
                    <a:pt x="247478" y="1517016"/>
                  </a:lnTo>
                  <a:lnTo>
                    <a:pt x="278927" y="1548465"/>
                  </a:lnTo>
                  <a:lnTo>
                    <a:pt x="311893" y="1578335"/>
                  </a:lnTo>
                  <a:lnTo>
                    <a:pt x="346315" y="1606564"/>
                  </a:lnTo>
                  <a:lnTo>
                    <a:pt x="382129" y="1633089"/>
                  </a:lnTo>
                  <a:lnTo>
                    <a:pt x="419275" y="1657849"/>
                  </a:lnTo>
                  <a:lnTo>
                    <a:pt x="457689" y="1680781"/>
                  </a:lnTo>
                  <a:lnTo>
                    <a:pt x="497310" y="1701824"/>
                  </a:lnTo>
                  <a:lnTo>
                    <a:pt x="538076" y="1720916"/>
                  </a:lnTo>
                  <a:lnTo>
                    <a:pt x="579925" y="1737993"/>
                  </a:lnTo>
                  <a:lnTo>
                    <a:pt x="622794" y="1752996"/>
                  </a:lnTo>
                  <a:lnTo>
                    <a:pt x="666622" y="1765860"/>
                  </a:lnTo>
                  <a:lnTo>
                    <a:pt x="711347" y="1776524"/>
                  </a:lnTo>
                  <a:lnTo>
                    <a:pt x="756906" y="1784927"/>
                  </a:lnTo>
                  <a:lnTo>
                    <a:pt x="803237" y="1791006"/>
                  </a:lnTo>
                  <a:lnTo>
                    <a:pt x="850279" y="1794699"/>
                  </a:lnTo>
                  <a:lnTo>
                    <a:pt x="897970" y="1795943"/>
                  </a:lnTo>
                  <a:lnTo>
                    <a:pt x="945660" y="1794699"/>
                  </a:lnTo>
                  <a:lnTo>
                    <a:pt x="992702" y="1791006"/>
                  </a:lnTo>
                  <a:lnTo>
                    <a:pt x="1039033" y="1784927"/>
                  </a:lnTo>
                  <a:lnTo>
                    <a:pt x="1084592" y="1776524"/>
                  </a:lnTo>
                  <a:lnTo>
                    <a:pt x="1129317" y="1765860"/>
                  </a:lnTo>
                  <a:lnTo>
                    <a:pt x="1173145" y="1752996"/>
                  </a:lnTo>
                  <a:lnTo>
                    <a:pt x="1216014" y="1737993"/>
                  </a:lnTo>
                  <a:lnTo>
                    <a:pt x="1257863" y="1720916"/>
                  </a:lnTo>
                  <a:lnTo>
                    <a:pt x="1298629" y="1701824"/>
                  </a:lnTo>
                  <a:lnTo>
                    <a:pt x="1338250" y="1680781"/>
                  </a:lnTo>
                  <a:lnTo>
                    <a:pt x="1376664" y="1657849"/>
                  </a:lnTo>
                  <a:lnTo>
                    <a:pt x="1413810" y="1633089"/>
                  </a:lnTo>
                  <a:lnTo>
                    <a:pt x="1449624" y="1606564"/>
                  </a:lnTo>
                  <a:lnTo>
                    <a:pt x="1484046" y="1578335"/>
                  </a:lnTo>
                  <a:lnTo>
                    <a:pt x="1517012" y="1548465"/>
                  </a:lnTo>
                  <a:lnTo>
                    <a:pt x="1548461" y="1517016"/>
                  </a:lnTo>
                  <a:lnTo>
                    <a:pt x="1578331" y="1484049"/>
                  </a:lnTo>
                  <a:lnTo>
                    <a:pt x="1606560" y="1449628"/>
                  </a:lnTo>
                  <a:lnTo>
                    <a:pt x="1633085" y="1413813"/>
                  </a:lnTo>
                  <a:lnTo>
                    <a:pt x="1657845" y="1376668"/>
                  </a:lnTo>
                  <a:lnTo>
                    <a:pt x="1680778" y="1338254"/>
                  </a:lnTo>
                  <a:lnTo>
                    <a:pt x="1701821" y="1298632"/>
                  </a:lnTo>
                  <a:lnTo>
                    <a:pt x="1720912" y="1257866"/>
                  </a:lnTo>
                  <a:lnTo>
                    <a:pt x="1737990" y="1216017"/>
                  </a:lnTo>
                  <a:lnTo>
                    <a:pt x="1752992" y="1173148"/>
                  </a:lnTo>
                  <a:lnTo>
                    <a:pt x="1765856" y="1129320"/>
                  </a:lnTo>
                  <a:lnTo>
                    <a:pt x="1776521" y="1084595"/>
                  </a:lnTo>
                  <a:lnTo>
                    <a:pt x="1784923" y="1039036"/>
                  </a:lnTo>
                  <a:lnTo>
                    <a:pt x="1791002" y="992704"/>
                  </a:lnTo>
                  <a:lnTo>
                    <a:pt x="1794695" y="945662"/>
                  </a:lnTo>
                  <a:lnTo>
                    <a:pt x="1795940" y="897972"/>
                  </a:lnTo>
                  <a:lnTo>
                    <a:pt x="1794695" y="850282"/>
                  </a:lnTo>
                  <a:lnTo>
                    <a:pt x="1791002" y="803240"/>
                  </a:lnTo>
                  <a:lnTo>
                    <a:pt x="1784923" y="756908"/>
                  </a:lnTo>
                  <a:lnTo>
                    <a:pt x="1776521" y="711349"/>
                  </a:lnTo>
                  <a:lnTo>
                    <a:pt x="1765856" y="666624"/>
                  </a:lnTo>
                  <a:lnTo>
                    <a:pt x="1752992" y="622796"/>
                  </a:lnTo>
                  <a:lnTo>
                    <a:pt x="1737990" y="579926"/>
                  </a:lnTo>
                  <a:lnTo>
                    <a:pt x="1720912" y="538078"/>
                  </a:lnTo>
                  <a:lnTo>
                    <a:pt x="1701821" y="497312"/>
                  </a:lnTo>
                  <a:lnTo>
                    <a:pt x="1680778" y="457690"/>
                  </a:lnTo>
                  <a:lnTo>
                    <a:pt x="1657845" y="419276"/>
                  </a:lnTo>
                  <a:lnTo>
                    <a:pt x="1633085" y="382130"/>
                  </a:lnTo>
                  <a:lnTo>
                    <a:pt x="1606560" y="346316"/>
                  </a:lnTo>
                  <a:lnTo>
                    <a:pt x="1578331" y="311894"/>
                  </a:lnTo>
                  <a:lnTo>
                    <a:pt x="1548461" y="278928"/>
                  </a:lnTo>
                  <a:lnTo>
                    <a:pt x="1517012" y="247479"/>
                  </a:lnTo>
                  <a:lnTo>
                    <a:pt x="1484046" y="217609"/>
                  </a:lnTo>
                  <a:lnTo>
                    <a:pt x="1449624" y="189380"/>
                  </a:lnTo>
                  <a:lnTo>
                    <a:pt x="1413810" y="162854"/>
                  </a:lnTo>
                  <a:lnTo>
                    <a:pt x="1376664" y="138094"/>
                  </a:lnTo>
                  <a:lnTo>
                    <a:pt x="1338250" y="115162"/>
                  </a:lnTo>
                  <a:lnTo>
                    <a:pt x="1298629" y="94119"/>
                  </a:lnTo>
                  <a:lnTo>
                    <a:pt x="1257863" y="75027"/>
                  </a:lnTo>
                  <a:lnTo>
                    <a:pt x="1216014" y="57950"/>
                  </a:lnTo>
                  <a:lnTo>
                    <a:pt x="1173145" y="42947"/>
                  </a:lnTo>
                  <a:lnTo>
                    <a:pt x="1129317" y="30083"/>
                  </a:lnTo>
                  <a:lnTo>
                    <a:pt x="1084592" y="19418"/>
                  </a:lnTo>
                  <a:lnTo>
                    <a:pt x="1039033" y="11016"/>
                  </a:lnTo>
                  <a:lnTo>
                    <a:pt x="992702" y="4937"/>
                  </a:lnTo>
                  <a:lnTo>
                    <a:pt x="945660" y="1244"/>
                  </a:lnTo>
                  <a:lnTo>
                    <a:pt x="897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3315" y="3753923"/>
              <a:ext cx="1642473" cy="164247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5183" y="3320394"/>
            <a:ext cx="3783807" cy="25079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52400" y="2770714"/>
            <a:ext cx="3784600" cy="3608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w="0"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3785" y="690371"/>
            <a:ext cx="30200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Compute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8449" y="3370579"/>
            <a:ext cx="5331460" cy="413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Active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F15B2A"/>
                </a:solidFill>
                <a:latin typeface="Arial"/>
                <a:cs typeface="Arial"/>
              </a:rPr>
              <a:t>standby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62000"/>
              </a:lnSpc>
              <a:spcBef>
                <a:spcPts val="10"/>
              </a:spcBef>
            </a:pPr>
            <a:r>
              <a:rPr dirty="0" sz="3600" spc="-50" b="1">
                <a:solidFill>
                  <a:srgbClr val="F15B2A"/>
                </a:solidFill>
                <a:latin typeface="Arial"/>
                <a:cs typeface="Arial"/>
              </a:rPr>
              <a:t>Forward or </a:t>
            </a:r>
            <a:r>
              <a:rPr dirty="0" sz="3600" spc="50" b="1">
                <a:solidFill>
                  <a:srgbClr val="F15B2A"/>
                </a:solidFill>
                <a:latin typeface="Arial"/>
                <a:cs typeface="Arial"/>
              </a:rPr>
              <a:t>redirect </a:t>
            </a:r>
            <a:r>
              <a:rPr dirty="0" sz="3600" spc="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Read-only</a:t>
            </a: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6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15B2A"/>
                </a:solidFill>
                <a:latin typeface="Arial"/>
                <a:cs typeface="Arial"/>
              </a:rPr>
              <a:t>Enterprise </a:t>
            </a:r>
            <a:r>
              <a:rPr dirty="0" sz="3600" spc="-9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Lock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based </a:t>
            </a:r>
            <a:r>
              <a:rPr dirty="0" sz="3600" spc="-45" b="1">
                <a:solidFill>
                  <a:srgbClr val="F15B2A"/>
                </a:solidFill>
                <a:latin typeface="Arial"/>
                <a:cs typeface="Arial"/>
              </a:rPr>
              <a:t>in </a:t>
            </a:r>
            <a:r>
              <a:rPr dirty="0" sz="3600" spc="5" b="1">
                <a:solidFill>
                  <a:srgbClr val="F15B2A"/>
                </a:solidFill>
                <a:latin typeface="Arial"/>
                <a:cs typeface="Arial"/>
              </a:rPr>
              <a:t>datastore </a:t>
            </a: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40" b="1">
                <a:solidFill>
                  <a:srgbClr val="F15B2A"/>
                </a:solidFill>
                <a:latin typeface="Arial"/>
                <a:cs typeface="Arial"/>
              </a:rPr>
              <a:t>Different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storage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6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HA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8348" y="3474432"/>
            <a:ext cx="4026535" cy="3959860"/>
            <a:chOff x="1568348" y="3474432"/>
            <a:chExt cx="4026535" cy="3959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348" y="3474432"/>
              <a:ext cx="4025930" cy="39593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87809" y="4167258"/>
              <a:ext cx="2319020" cy="2319020"/>
            </a:xfrm>
            <a:custGeom>
              <a:avLst/>
              <a:gdLst/>
              <a:ahLst/>
              <a:cxnLst/>
              <a:rect l="l" t="t" r="r" b="b"/>
              <a:pathLst>
                <a:path w="2319020" h="2319020">
                  <a:moveTo>
                    <a:pt x="1159429" y="0"/>
                  </a:moveTo>
                  <a:lnTo>
                    <a:pt x="1111638" y="967"/>
                  </a:lnTo>
                  <a:lnTo>
                    <a:pt x="1064338" y="3843"/>
                  </a:lnTo>
                  <a:lnTo>
                    <a:pt x="1017568" y="8591"/>
                  </a:lnTo>
                  <a:lnTo>
                    <a:pt x="971364" y="15175"/>
                  </a:lnTo>
                  <a:lnTo>
                    <a:pt x="925764" y="23555"/>
                  </a:lnTo>
                  <a:lnTo>
                    <a:pt x="880805" y="33696"/>
                  </a:lnTo>
                  <a:lnTo>
                    <a:pt x="836525" y="45559"/>
                  </a:lnTo>
                  <a:lnTo>
                    <a:pt x="792960" y="59108"/>
                  </a:lnTo>
                  <a:lnTo>
                    <a:pt x="750148" y="74305"/>
                  </a:lnTo>
                  <a:lnTo>
                    <a:pt x="708127" y="91113"/>
                  </a:lnTo>
                  <a:lnTo>
                    <a:pt x="666933" y="109495"/>
                  </a:lnTo>
                  <a:lnTo>
                    <a:pt x="626605" y="129413"/>
                  </a:lnTo>
                  <a:lnTo>
                    <a:pt x="587178" y="150830"/>
                  </a:lnTo>
                  <a:lnTo>
                    <a:pt x="548691" y="173709"/>
                  </a:lnTo>
                  <a:lnTo>
                    <a:pt x="511181" y="198012"/>
                  </a:lnTo>
                  <a:lnTo>
                    <a:pt x="474685" y="223703"/>
                  </a:lnTo>
                  <a:lnTo>
                    <a:pt x="439241" y="250743"/>
                  </a:lnTo>
                  <a:lnTo>
                    <a:pt x="404885" y="279096"/>
                  </a:lnTo>
                  <a:lnTo>
                    <a:pt x="371655" y="308724"/>
                  </a:lnTo>
                  <a:lnTo>
                    <a:pt x="339589" y="339589"/>
                  </a:lnTo>
                  <a:lnTo>
                    <a:pt x="308723" y="371656"/>
                  </a:lnTo>
                  <a:lnTo>
                    <a:pt x="279095" y="404886"/>
                  </a:lnTo>
                  <a:lnTo>
                    <a:pt x="250742" y="439242"/>
                  </a:lnTo>
                  <a:lnTo>
                    <a:pt x="223702" y="474686"/>
                  </a:lnTo>
                  <a:lnTo>
                    <a:pt x="198012" y="511182"/>
                  </a:lnTo>
                  <a:lnTo>
                    <a:pt x="173709" y="548692"/>
                  </a:lnTo>
                  <a:lnTo>
                    <a:pt x="150830" y="587179"/>
                  </a:lnTo>
                  <a:lnTo>
                    <a:pt x="129413" y="626606"/>
                  </a:lnTo>
                  <a:lnTo>
                    <a:pt x="109495" y="666935"/>
                  </a:lnTo>
                  <a:lnTo>
                    <a:pt x="91113" y="708128"/>
                  </a:lnTo>
                  <a:lnTo>
                    <a:pt x="74305" y="750150"/>
                  </a:lnTo>
                  <a:lnTo>
                    <a:pt x="59108" y="792961"/>
                  </a:lnTo>
                  <a:lnTo>
                    <a:pt x="45559" y="836526"/>
                  </a:lnTo>
                  <a:lnTo>
                    <a:pt x="33696" y="880806"/>
                  </a:lnTo>
                  <a:lnTo>
                    <a:pt x="23555" y="925765"/>
                  </a:lnTo>
                  <a:lnTo>
                    <a:pt x="15174" y="971365"/>
                  </a:lnTo>
                  <a:lnTo>
                    <a:pt x="8591" y="1017569"/>
                  </a:lnTo>
                  <a:lnTo>
                    <a:pt x="3843" y="1064339"/>
                  </a:lnTo>
                  <a:lnTo>
                    <a:pt x="967" y="1111639"/>
                  </a:lnTo>
                  <a:lnTo>
                    <a:pt x="0" y="1159431"/>
                  </a:lnTo>
                  <a:lnTo>
                    <a:pt x="967" y="1207222"/>
                  </a:lnTo>
                  <a:lnTo>
                    <a:pt x="3843" y="1254522"/>
                  </a:lnTo>
                  <a:lnTo>
                    <a:pt x="8591" y="1301293"/>
                  </a:lnTo>
                  <a:lnTo>
                    <a:pt x="15174" y="1347497"/>
                  </a:lnTo>
                  <a:lnTo>
                    <a:pt x="23555" y="1393097"/>
                  </a:lnTo>
                  <a:lnTo>
                    <a:pt x="33696" y="1438056"/>
                  </a:lnTo>
                  <a:lnTo>
                    <a:pt x="45559" y="1482336"/>
                  </a:lnTo>
                  <a:lnTo>
                    <a:pt x="59108" y="1525901"/>
                  </a:lnTo>
                  <a:lnTo>
                    <a:pt x="74305" y="1568713"/>
                  </a:lnTo>
                  <a:lnTo>
                    <a:pt x="91113" y="1610734"/>
                  </a:lnTo>
                  <a:lnTo>
                    <a:pt x="109495" y="1651928"/>
                  </a:lnTo>
                  <a:lnTo>
                    <a:pt x="129413" y="1692257"/>
                  </a:lnTo>
                  <a:lnTo>
                    <a:pt x="150830" y="1731683"/>
                  </a:lnTo>
                  <a:lnTo>
                    <a:pt x="173709" y="1770170"/>
                  </a:lnTo>
                  <a:lnTo>
                    <a:pt x="198012" y="1807680"/>
                  </a:lnTo>
                  <a:lnTo>
                    <a:pt x="223702" y="1844176"/>
                  </a:lnTo>
                  <a:lnTo>
                    <a:pt x="250742" y="1879621"/>
                  </a:lnTo>
                  <a:lnTo>
                    <a:pt x="279095" y="1913977"/>
                  </a:lnTo>
                  <a:lnTo>
                    <a:pt x="308723" y="1947207"/>
                  </a:lnTo>
                  <a:lnTo>
                    <a:pt x="339589" y="1979273"/>
                  </a:lnTo>
                  <a:lnTo>
                    <a:pt x="371655" y="2010139"/>
                  </a:lnTo>
                  <a:lnTo>
                    <a:pt x="404885" y="2039767"/>
                  </a:lnTo>
                  <a:lnTo>
                    <a:pt x="439241" y="2068120"/>
                  </a:lnTo>
                  <a:lnTo>
                    <a:pt x="474685" y="2095160"/>
                  </a:lnTo>
                  <a:lnTo>
                    <a:pt x="511181" y="2120850"/>
                  </a:lnTo>
                  <a:lnTo>
                    <a:pt x="548691" y="2145154"/>
                  </a:lnTo>
                  <a:lnTo>
                    <a:pt x="587178" y="2168032"/>
                  </a:lnTo>
                  <a:lnTo>
                    <a:pt x="626605" y="2189449"/>
                  </a:lnTo>
                  <a:lnTo>
                    <a:pt x="666933" y="2209368"/>
                  </a:lnTo>
                  <a:lnTo>
                    <a:pt x="708127" y="2227749"/>
                  </a:lnTo>
                  <a:lnTo>
                    <a:pt x="750148" y="2244557"/>
                  </a:lnTo>
                  <a:lnTo>
                    <a:pt x="792960" y="2259755"/>
                  </a:lnTo>
                  <a:lnTo>
                    <a:pt x="836525" y="2273304"/>
                  </a:lnTo>
                  <a:lnTo>
                    <a:pt x="880805" y="2285167"/>
                  </a:lnTo>
                  <a:lnTo>
                    <a:pt x="925764" y="2295308"/>
                  </a:lnTo>
                  <a:lnTo>
                    <a:pt x="971364" y="2303688"/>
                  </a:lnTo>
                  <a:lnTo>
                    <a:pt x="1017568" y="2310271"/>
                  </a:lnTo>
                  <a:lnTo>
                    <a:pt x="1064338" y="2315020"/>
                  </a:lnTo>
                  <a:lnTo>
                    <a:pt x="1111638" y="2317896"/>
                  </a:lnTo>
                  <a:lnTo>
                    <a:pt x="1159429" y="2318863"/>
                  </a:lnTo>
                  <a:lnTo>
                    <a:pt x="1207221" y="2317896"/>
                  </a:lnTo>
                  <a:lnTo>
                    <a:pt x="1254521" y="2315020"/>
                  </a:lnTo>
                  <a:lnTo>
                    <a:pt x="1301291" y="2310271"/>
                  </a:lnTo>
                  <a:lnTo>
                    <a:pt x="1347495" y="2303688"/>
                  </a:lnTo>
                  <a:lnTo>
                    <a:pt x="1393095" y="2295308"/>
                  </a:lnTo>
                  <a:lnTo>
                    <a:pt x="1438054" y="2285167"/>
                  </a:lnTo>
                  <a:lnTo>
                    <a:pt x="1482334" y="2273304"/>
                  </a:lnTo>
                  <a:lnTo>
                    <a:pt x="1525899" y="2259755"/>
                  </a:lnTo>
                  <a:lnTo>
                    <a:pt x="1568711" y="2244557"/>
                  </a:lnTo>
                  <a:lnTo>
                    <a:pt x="1610732" y="2227749"/>
                  </a:lnTo>
                  <a:lnTo>
                    <a:pt x="1651926" y="2209368"/>
                  </a:lnTo>
                  <a:lnTo>
                    <a:pt x="1692254" y="2189449"/>
                  </a:lnTo>
                  <a:lnTo>
                    <a:pt x="1731681" y="2168032"/>
                  </a:lnTo>
                  <a:lnTo>
                    <a:pt x="1770168" y="2145154"/>
                  </a:lnTo>
                  <a:lnTo>
                    <a:pt x="1807678" y="2120850"/>
                  </a:lnTo>
                  <a:lnTo>
                    <a:pt x="1844174" y="2095160"/>
                  </a:lnTo>
                  <a:lnTo>
                    <a:pt x="1879618" y="2068120"/>
                  </a:lnTo>
                  <a:lnTo>
                    <a:pt x="1913974" y="2039767"/>
                  </a:lnTo>
                  <a:lnTo>
                    <a:pt x="1947204" y="2010139"/>
                  </a:lnTo>
                  <a:lnTo>
                    <a:pt x="1979270" y="1979273"/>
                  </a:lnTo>
                  <a:lnTo>
                    <a:pt x="2010136" y="1947207"/>
                  </a:lnTo>
                  <a:lnTo>
                    <a:pt x="2039764" y="1913977"/>
                  </a:lnTo>
                  <a:lnTo>
                    <a:pt x="2068117" y="1879621"/>
                  </a:lnTo>
                  <a:lnTo>
                    <a:pt x="2095157" y="1844176"/>
                  </a:lnTo>
                  <a:lnTo>
                    <a:pt x="2120847" y="1807680"/>
                  </a:lnTo>
                  <a:lnTo>
                    <a:pt x="2145150" y="1770170"/>
                  </a:lnTo>
                  <a:lnTo>
                    <a:pt x="2168029" y="1731683"/>
                  </a:lnTo>
                  <a:lnTo>
                    <a:pt x="2189446" y="1692257"/>
                  </a:lnTo>
                  <a:lnTo>
                    <a:pt x="2209364" y="1651928"/>
                  </a:lnTo>
                  <a:lnTo>
                    <a:pt x="2227746" y="1610734"/>
                  </a:lnTo>
                  <a:lnTo>
                    <a:pt x="2244554" y="1568713"/>
                  </a:lnTo>
                  <a:lnTo>
                    <a:pt x="2259751" y="1525901"/>
                  </a:lnTo>
                  <a:lnTo>
                    <a:pt x="2273300" y="1482336"/>
                  </a:lnTo>
                  <a:lnTo>
                    <a:pt x="2285163" y="1438056"/>
                  </a:lnTo>
                  <a:lnTo>
                    <a:pt x="2295304" y="1393097"/>
                  </a:lnTo>
                  <a:lnTo>
                    <a:pt x="2303684" y="1347497"/>
                  </a:lnTo>
                  <a:lnTo>
                    <a:pt x="2310268" y="1301293"/>
                  </a:lnTo>
                  <a:lnTo>
                    <a:pt x="2315016" y="1254522"/>
                  </a:lnTo>
                  <a:lnTo>
                    <a:pt x="2317892" y="1207222"/>
                  </a:lnTo>
                  <a:lnTo>
                    <a:pt x="2318859" y="1159431"/>
                  </a:lnTo>
                  <a:lnTo>
                    <a:pt x="2317892" y="1111639"/>
                  </a:lnTo>
                  <a:lnTo>
                    <a:pt x="2315016" y="1064339"/>
                  </a:lnTo>
                  <a:lnTo>
                    <a:pt x="2310268" y="1017569"/>
                  </a:lnTo>
                  <a:lnTo>
                    <a:pt x="2303684" y="971365"/>
                  </a:lnTo>
                  <a:lnTo>
                    <a:pt x="2295304" y="925765"/>
                  </a:lnTo>
                  <a:lnTo>
                    <a:pt x="2285163" y="880806"/>
                  </a:lnTo>
                  <a:lnTo>
                    <a:pt x="2273300" y="836526"/>
                  </a:lnTo>
                  <a:lnTo>
                    <a:pt x="2259751" y="792961"/>
                  </a:lnTo>
                  <a:lnTo>
                    <a:pt x="2244554" y="750150"/>
                  </a:lnTo>
                  <a:lnTo>
                    <a:pt x="2227746" y="708128"/>
                  </a:lnTo>
                  <a:lnTo>
                    <a:pt x="2209364" y="666935"/>
                  </a:lnTo>
                  <a:lnTo>
                    <a:pt x="2189446" y="626606"/>
                  </a:lnTo>
                  <a:lnTo>
                    <a:pt x="2168029" y="587179"/>
                  </a:lnTo>
                  <a:lnTo>
                    <a:pt x="2145150" y="548692"/>
                  </a:lnTo>
                  <a:lnTo>
                    <a:pt x="2120847" y="511182"/>
                  </a:lnTo>
                  <a:lnTo>
                    <a:pt x="2095157" y="474686"/>
                  </a:lnTo>
                  <a:lnTo>
                    <a:pt x="2068117" y="439242"/>
                  </a:lnTo>
                  <a:lnTo>
                    <a:pt x="2039764" y="404886"/>
                  </a:lnTo>
                  <a:lnTo>
                    <a:pt x="2010136" y="371656"/>
                  </a:lnTo>
                  <a:lnTo>
                    <a:pt x="1979270" y="339589"/>
                  </a:lnTo>
                  <a:lnTo>
                    <a:pt x="1947204" y="308724"/>
                  </a:lnTo>
                  <a:lnTo>
                    <a:pt x="1913974" y="279096"/>
                  </a:lnTo>
                  <a:lnTo>
                    <a:pt x="1879618" y="250743"/>
                  </a:lnTo>
                  <a:lnTo>
                    <a:pt x="1844174" y="223703"/>
                  </a:lnTo>
                  <a:lnTo>
                    <a:pt x="1807678" y="198012"/>
                  </a:lnTo>
                  <a:lnTo>
                    <a:pt x="1770168" y="173709"/>
                  </a:lnTo>
                  <a:lnTo>
                    <a:pt x="1731681" y="150830"/>
                  </a:lnTo>
                  <a:lnTo>
                    <a:pt x="1692254" y="129413"/>
                  </a:lnTo>
                  <a:lnTo>
                    <a:pt x="1651926" y="109495"/>
                  </a:lnTo>
                  <a:lnTo>
                    <a:pt x="1610732" y="91113"/>
                  </a:lnTo>
                  <a:lnTo>
                    <a:pt x="1568711" y="74305"/>
                  </a:lnTo>
                  <a:lnTo>
                    <a:pt x="1525899" y="59108"/>
                  </a:lnTo>
                  <a:lnTo>
                    <a:pt x="1482334" y="45559"/>
                  </a:lnTo>
                  <a:lnTo>
                    <a:pt x="1438054" y="33696"/>
                  </a:lnTo>
                  <a:lnTo>
                    <a:pt x="1393095" y="23555"/>
                  </a:lnTo>
                  <a:lnTo>
                    <a:pt x="1347495" y="15175"/>
                  </a:lnTo>
                  <a:lnTo>
                    <a:pt x="1301291" y="8591"/>
                  </a:lnTo>
                  <a:lnTo>
                    <a:pt x="1254521" y="3843"/>
                  </a:lnTo>
                  <a:lnTo>
                    <a:pt x="1207221" y="967"/>
                  </a:lnTo>
                  <a:lnTo>
                    <a:pt x="11594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6887" y="4393732"/>
              <a:ext cx="2120705" cy="2120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5779" y="6079018"/>
            <a:ext cx="5143500" cy="2465705"/>
          </a:xfrm>
          <a:prstGeom prst="rect">
            <a:avLst/>
          </a:prstGeom>
          <a:solidFill>
            <a:srgbClr val="675BA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balancer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3303" y="6079018"/>
            <a:ext cx="5143500" cy="2465705"/>
          </a:xfrm>
          <a:prstGeom prst="rect">
            <a:avLst/>
          </a:prstGeom>
          <a:solidFill>
            <a:srgbClr val="9BC850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35" b="1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dirty="0" sz="36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6958" y="3261359"/>
            <a:ext cx="5143500" cy="2465705"/>
          </a:xfrm>
          <a:prstGeom prst="rect">
            <a:avLst/>
          </a:prstGeom>
          <a:solidFill>
            <a:srgbClr val="A62E5C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Times New Roman"/>
              <a:cs typeface="Times New Roman"/>
            </a:endParaRPr>
          </a:p>
          <a:p>
            <a:pPr marL="1676400" marR="1667510" indent="314325">
              <a:lnSpc>
                <a:spcPts val="4300"/>
              </a:lnSpc>
            </a:pP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dirty="0" sz="36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600" spc="-819" b="1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600" spc="2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600" spc="-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4479" y="3261359"/>
            <a:ext cx="5143500" cy="2465705"/>
          </a:xfrm>
          <a:prstGeom prst="rect">
            <a:avLst/>
          </a:prstGeom>
          <a:solidFill>
            <a:srgbClr val="2A9FBC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Times New Roman"/>
              <a:cs typeface="Times New Roman"/>
            </a:endParaRPr>
          </a:p>
          <a:p>
            <a:pPr marL="1250950" marR="1243330" indent="739140">
              <a:lnSpc>
                <a:spcPts val="4300"/>
              </a:lnSpc>
            </a:pP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dirty="0" sz="3600" spc="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600" spc="-26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600" spc="19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600" spc="1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600" spc="-434" b="1">
                <a:solidFill>
                  <a:srgbClr val="FFFFFF"/>
                </a:solidFill>
                <a:latin typeface="Arial"/>
                <a:cs typeface="Arial"/>
              </a:rPr>
              <a:t>r_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25" b="1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dirty="0" sz="3600" spc="-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776" y="3261359"/>
            <a:ext cx="5143500" cy="2465705"/>
          </a:xfrm>
          <a:prstGeom prst="rect">
            <a:avLst/>
          </a:prstGeom>
          <a:solidFill>
            <a:srgbClr val="F15B2A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Times New Roman"/>
              <a:cs typeface="Times New Roman"/>
            </a:endParaRPr>
          </a:p>
          <a:p>
            <a:pPr marL="894080" marR="886460" indent="792480">
              <a:lnSpc>
                <a:spcPts val="4300"/>
              </a:lnSpc>
            </a:pP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Listener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600" spc="-26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600" spc="19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600" spc="1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600" spc="-434" b="1">
                <a:solidFill>
                  <a:srgbClr val="FFFFFF"/>
                </a:solidFill>
                <a:latin typeface="Arial"/>
                <a:cs typeface="Arial"/>
              </a:rPr>
              <a:t>r_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25" b="1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3600" spc="-260" b="1">
                <a:solidFill>
                  <a:srgbClr val="FFFFFF"/>
                </a:solidFill>
                <a:latin typeface="Arial"/>
                <a:cs typeface="Arial"/>
              </a:rPr>
              <a:t>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26882" y="800100"/>
            <a:ext cx="69481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Network</a:t>
            </a:r>
            <a:r>
              <a:rPr dirty="0" spc="-170"/>
              <a:t> </a:t>
            </a:r>
            <a:r>
              <a:rPr dirty="0" spc="70"/>
              <a:t>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6777" y="754380"/>
            <a:ext cx="78765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Cluster</a:t>
            </a:r>
            <a:r>
              <a:rPr dirty="0" spc="-175"/>
              <a:t> </a:t>
            </a:r>
            <a:r>
              <a:rPr dirty="0" spc="35"/>
              <a:t>Communications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55778" y="2356185"/>
            <a:ext cx="11976735" cy="7130415"/>
            <a:chOff x="3155778" y="2356185"/>
            <a:chExt cx="11976735" cy="7130415"/>
          </a:xfrm>
        </p:grpSpPr>
        <p:sp>
          <p:nvSpPr>
            <p:cNvPr id="4" name="object 4"/>
            <p:cNvSpPr/>
            <p:nvPr/>
          </p:nvSpPr>
          <p:spPr>
            <a:xfrm>
              <a:off x="3174828" y="2375235"/>
              <a:ext cx="11938635" cy="7092315"/>
            </a:xfrm>
            <a:custGeom>
              <a:avLst/>
              <a:gdLst/>
              <a:ahLst/>
              <a:cxnLst/>
              <a:rect l="l" t="t" r="r" b="b"/>
              <a:pathLst>
                <a:path w="11938635" h="7092315">
                  <a:moveTo>
                    <a:pt x="0" y="1181994"/>
                  </a:moveTo>
                  <a:lnTo>
                    <a:pt x="985" y="1133272"/>
                  </a:lnTo>
                  <a:lnTo>
                    <a:pt x="3918" y="1085052"/>
                  </a:lnTo>
                  <a:lnTo>
                    <a:pt x="8759" y="1037371"/>
                  </a:lnTo>
                  <a:lnTo>
                    <a:pt x="15470" y="990268"/>
                  </a:lnTo>
                  <a:lnTo>
                    <a:pt x="24013" y="943780"/>
                  </a:lnTo>
                  <a:lnTo>
                    <a:pt x="34351" y="897947"/>
                  </a:lnTo>
                  <a:lnTo>
                    <a:pt x="46446" y="852804"/>
                  </a:lnTo>
                  <a:lnTo>
                    <a:pt x="60258" y="808392"/>
                  </a:lnTo>
                  <a:lnTo>
                    <a:pt x="75751" y="764747"/>
                  </a:lnTo>
                  <a:lnTo>
                    <a:pt x="92886" y="721908"/>
                  </a:lnTo>
                  <a:lnTo>
                    <a:pt x="111626" y="679913"/>
                  </a:lnTo>
                  <a:lnTo>
                    <a:pt x="131931" y="638799"/>
                  </a:lnTo>
                  <a:lnTo>
                    <a:pt x="153765" y="598605"/>
                  </a:lnTo>
                  <a:lnTo>
                    <a:pt x="177089" y="559369"/>
                  </a:lnTo>
                  <a:lnTo>
                    <a:pt x="201865" y="521129"/>
                  </a:lnTo>
                  <a:lnTo>
                    <a:pt x="228055" y="483923"/>
                  </a:lnTo>
                  <a:lnTo>
                    <a:pt x="255622" y="447789"/>
                  </a:lnTo>
                  <a:lnTo>
                    <a:pt x="284526" y="412764"/>
                  </a:lnTo>
                  <a:lnTo>
                    <a:pt x="314731" y="378888"/>
                  </a:lnTo>
                  <a:lnTo>
                    <a:pt x="346197" y="346197"/>
                  </a:lnTo>
                  <a:lnTo>
                    <a:pt x="378887" y="314731"/>
                  </a:lnTo>
                  <a:lnTo>
                    <a:pt x="412764" y="284527"/>
                  </a:lnTo>
                  <a:lnTo>
                    <a:pt x="447788" y="255622"/>
                  </a:lnTo>
                  <a:lnTo>
                    <a:pt x="483922" y="228056"/>
                  </a:lnTo>
                  <a:lnTo>
                    <a:pt x="521129" y="201865"/>
                  </a:lnTo>
                  <a:lnTo>
                    <a:pt x="559369" y="177089"/>
                  </a:lnTo>
                  <a:lnTo>
                    <a:pt x="598605" y="153765"/>
                  </a:lnTo>
                  <a:lnTo>
                    <a:pt x="638798" y="131931"/>
                  </a:lnTo>
                  <a:lnTo>
                    <a:pt x="679912" y="111626"/>
                  </a:lnTo>
                  <a:lnTo>
                    <a:pt x="721907" y="92886"/>
                  </a:lnTo>
                  <a:lnTo>
                    <a:pt x="764746" y="75751"/>
                  </a:lnTo>
                  <a:lnTo>
                    <a:pt x="808391" y="60258"/>
                  </a:lnTo>
                  <a:lnTo>
                    <a:pt x="852803" y="46446"/>
                  </a:lnTo>
                  <a:lnTo>
                    <a:pt x="897945" y="34351"/>
                  </a:lnTo>
                  <a:lnTo>
                    <a:pt x="943779" y="24013"/>
                  </a:lnTo>
                  <a:lnTo>
                    <a:pt x="990266" y="15470"/>
                  </a:lnTo>
                  <a:lnTo>
                    <a:pt x="1037369" y="8759"/>
                  </a:lnTo>
                  <a:lnTo>
                    <a:pt x="1085050" y="3918"/>
                  </a:lnTo>
                  <a:lnTo>
                    <a:pt x="1133270" y="985"/>
                  </a:lnTo>
                  <a:lnTo>
                    <a:pt x="1181992" y="0"/>
                  </a:lnTo>
                  <a:lnTo>
                    <a:pt x="10756348" y="0"/>
                  </a:lnTo>
                  <a:lnTo>
                    <a:pt x="10805069" y="985"/>
                  </a:lnTo>
                  <a:lnTo>
                    <a:pt x="10853290" y="3918"/>
                  </a:lnTo>
                  <a:lnTo>
                    <a:pt x="10900970" y="8759"/>
                  </a:lnTo>
                  <a:lnTo>
                    <a:pt x="10948073" y="15470"/>
                  </a:lnTo>
                  <a:lnTo>
                    <a:pt x="10994561" y="24013"/>
                  </a:lnTo>
                  <a:lnTo>
                    <a:pt x="11040394" y="34351"/>
                  </a:lnTo>
                  <a:lnTo>
                    <a:pt x="11085537" y="46446"/>
                  </a:lnTo>
                  <a:lnTo>
                    <a:pt x="11129949" y="60258"/>
                  </a:lnTo>
                  <a:lnTo>
                    <a:pt x="11173594" y="75751"/>
                  </a:lnTo>
                  <a:lnTo>
                    <a:pt x="11216433" y="92886"/>
                  </a:lnTo>
                  <a:lnTo>
                    <a:pt x="11258428" y="111626"/>
                  </a:lnTo>
                  <a:lnTo>
                    <a:pt x="11299542" y="131931"/>
                  </a:lnTo>
                  <a:lnTo>
                    <a:pt x="11339735" y="153765"/>
                  </a:lnTo>
                  <a:lnTo>
                    <a:pt x="11378971" y="177089"/>
                  </a:lnTo>
                  <a:lnTo>
                    <a:pt x="11417211" y="201865"/>
                  </a:lnTo>
                  <a:lnTo>
                    <a:pt x="11454418" y="228056"/>
                  </a:lnTo>
                  <a:lnTo>
                    <a:pt x="11490552" y="255622"/>
                  </a:lnTo>
                  <a:lnTo>
                    <a:pt x="11525576" y="284527"/>
                  </a:lnTo>
                  <a:lnTo>
                    <a:pt x="11559453" y="314731"/>
                  </a:lnTo>
                  <a:lnTo>
                    <a:pt x="11592143" y="346197"/>
                  </a:lnTo>
                  <a:lnTo>
                    <a:pt x="11623610" y="378888"/>
                  </a:lnTo>
                  <a:lnTo>
                    <a:pt x="11653814" y="412764"/>
                  </a:lnTo>
                  <a:lnTo>
                    <a:pt x="11682718" y="447789"/>
                  </a:lnTo>
                  <a:lnTo>
                    <a:pt x="11710285" y="483923"/>
                  </a:lnTo>
                  <a:lnTo>
                    <a:pt x="11736475" y="521129"/>
                  </a:lnTo>
                  <a:lnTo>
                    <a:pt x="11761251" y="559369"/>
                  </a:lnTo>
                  <a:lnTo>
                    <a:pt x="11784575" y="598605"/>
                  </a:lnTo>
                  <a:lnTo>
                    <a:pt x="11806409" y="638799"/>
                  </a:lnTo>
                  <a:lnTo>
                    <a:pt x="11826714" y="679913"/>
                  </a:lnTo>
                  <a:lnTo>
                    <a:pt x="11845454" y="721908"/>
                  </a:lnTo>
                  <a:lnTo>
                    <a:pt x="11862589" y="764747"/>
                  </a:lnTo>
                  <a:lnTo>
                    <a:pt x="11878082" y="808392"/>
                  </a:lnTo>
                  <a:lnTo>
                    <a:pt x="11891895" y="852804"/>
                  </a:lnTo>
                  <a:lnTo>
                    <a:pt x="11903989" y="897947"/>
                  </a:lnTo>
                  <a:lnTo>
                    <a:pt x="11914327" y="943780"/>
                  </a:lnTo>
                  <a:lnTo>
                    <a:pt x="11922870" y="990268"/>
                  </a:lnTo>
                  <a:lnTo>
                    <a:pt x="11929582" y="1037371"/>
                  </a:lnTo>
                  <a:lnTo>
                    <a:pt x="11934422" y="1085052"/>
                  </a:lnTo>
                  <a:lnTo>
                    <a:pt x="11937355" y="1133272"/>
                  </a:lnTo>
                  <a:lnTo>
                    <a:pt x="11938341" y="1181994"/>
                  </a:lnTo>
                  <a:lnTo>
                    <a:pt x="11938341" y="5909838"/>
                  </a:lnTo>
                  <a:lnTo>
                    <a:pt x="11937355" y="5958559"/>
                  </a:lnTo>
                  <a:lnTo>
                    <a:pt x="11934422" y="6006779"/>
                  </a:lnTo>
                  <a:lnTo>
                    <a:pt x="11929582" y="6054460"/>
                  </a:lnTo>
                  <a:lnTo>
                    <a:pt x="11922870" y="6101563"/>
                  </a:lnTo>
                  <a:lnTo>
                    <a:pt x="11914327" y="6148051"/>
                  </a:lnTo>
                  <a:lnTo>
                    <a:pt x="11903989" y="6193884"/>
                  </a:lnTo>
                  <a:lnTo>
                    <a:pt x="11891895" y="6239027"/>
                  </a:lnTo>
                  <a:lnTo>
                    <a:pt x="11878082" y="6283439"/>
                  </a:lnTo>
                  <a:lnTo>
                    <a:pt x="11862589" y="6327084"/>
                  </a:lnTo>
                  <a:lnTo>
                    <a:pt x="11845454" y="6369923"/>
                  </a:lnTo>
                  <a:lnTo>
                    <a:pt x="11826714" y="6411918"/>
                  </a:lnTo>
                  <a:lnTo>
                    <a:pt x="11806409" y="6453032"/>
                  </a:lnTo>
                  <a:lnTo>
                    <a:pt x="11784575" y="6493226"/>
                  </a:lnTo>
                  <a:lnTo>
                    <a:pt x="11761251" y="6532461"/>
                  </a:lnTo>
                  <a:lnTo>
                    <a:pt x="11736475" y="6570702"/>
                  </a:lnTo>
                  <a:lnTo>
                    <a:pt x="11710285" y="6607908"/>
                  </a:lnTo>
                  <a:lnTo>
                    <a:pt x="11682718" y="6644042"/>
                  </a:lnTo>
                  <a:lnTo>
                    <a:pt x="11653814" y="6679067"/>
                  </a:lnTo>
                  <a:lnTo>
                    <a:pt x="11623610" y="6712943"/>
                  </a:lnTo>
                  <a:lnTo>
                    <a:pt x="11592143" y="6745633"/>
                  </a:lnTo>
                  <a:lnTo>
                    <a:pt x="11559453" y="6777100"/>
                  </a:lnTo>
                  <a:lnTo>
                    <a:pt x="11525576" y="6807304"/>
                  </a:lnTo>
                  <a:lnTo>
                    <a:pt x="11490552" y="6836209"/>
                  </a:lnTo>
                  <a:lnTo>
                    <a:pt x="11454418" y="6863775"/>
                  </a:lnTo>
                  <a:lnTo>
                    <a:pt x="11417211" y="6889966"/>
                  </a:lnTo>
                  <a:lnTo>
                    <a:pt x="11378971" y="6914742"/>
                  </a:lnTo>
                  <a:lnTo>
                    <a:pt x="11339735" y="6938066"/>
                  </a:lnTo>
                  <a:lnTo>
                    <a:pt x="11299542" y="6959900"/>
                  </a:lnTo>
                  <a:lnTo>
                    <a:pt x="11258428" y="6980205"/>
                  </a:lnTo>
                  <a:lnTo>
                    <a:pt x="11216433" y="6998945"/>
                  </a:lnTo>
                  <a:lnTo>
                    <a:pt x="11173594" y="7016080"/>
                  </a:lnTo>
                  <a:lnTo>
                    <a:pt x="11129949" y="7031573"/>
                  </a:lnTo>
                  <a:lnTo>
                    <a:pt x="11085537" y="7045385"/>
                  </a:lnTo>
                  <a:lnTo>
                    <a:pt x="11040394" y="7057480"/>
                  </a:lnTo>
                  <a:lnTo>
                    <a:pt x="10994561" y="7067818"/>
                  </a:lnTo>
                  <a:lnTo>
                    <a:pt x="10948073" y="7076361"/>
                  </a:lnTo>
                  <a:lnTo>
                    <a:pt x="10900970" y="7083073"/>
                  </a:lnTo>
                  <a:lnTo>
                    <a:pt x="10853290" y="7087913"/>
                  </a:lnTo>
                  <a:lnTo>
                    <a:pt x="10805069" y="7090846"/>
                  </a:lnTo>
                  <a:lnTo>
                    <a:pt x="10756348" y="7091832"/>
                  </a:lnTo>
                  <a:lnTo>
                    <a:pt x="1181992" y="7091832"/>
                  </a:lnTo>
                  <a:lnTo>
                    <a:pt x="1133270" y="7090846"/>
                  </a:lnTo>
                  <a:lnTo>
                    <a:pt x="1085050" y="7087913"/>
                  </a:lnTo>
                  <a:lnTo>
                    <a:pt x="1037369" y="7083073"/>
                  </a:lnTo>
                  <a:lnTo>
                    <a:pt x="990266" y="7076361"/>
                  </a:lnTo>
                  <a:lnTo>
                    <a:pt x="943779" y="7067818"/>
                  </a:lnTo>
                  <a:lnTo>
                    <a:pt x="897945" y="7057480"/>
                  </a:lnTo>
                  <a:lnTo>
                    <a:pt x="852803" y="7045385"/>
                  </a:lnTo>
                  <a:lnTo>
                    <a:pt x="808391" y="7031573"/>
                  </a:lnTo>
                  <a:lnTo>
                    <a:pt x="764746" y="7016080"/>
                  </a:lnTo>
                  <a:lnTo>
                    <a:pt x="721907" y="6998945"/>
                  </a:lnTo>
                  <a:lnTo>
                    <a:pt x="679912" y="6980205"/>
                  </a:lnTo>
                  <a:lnTo>
                    <a:pt x="638798" y="6959900"/>
                  </a:lnTo>
                  <a:lnTo>
                    <a:pt x="598605" y="6938066"/>
                  </a:lnTo>
                  <a:lnTo>
                    <a:pt x="559369" y="6914742"/>
                  </a:lnTo>
                  <a:lnTo>
                    <a:pt x="521129" y="6889966"/>
                  </a:lnTo>
                  <a:lnTo>
                    <a:pt x="483922" y="6863775"/>
                  </a:lnTo>
                  <a:lnTo>
                    <a:pt x="447788" y="6836209"/>
                  </a:lnTo>
                  <a:lnTo>
                    <a:pt x="412764" y="6807304"/>
                  </a:lnTo>
                  <a:lnTo>
                    <a:pt x="378887" y="6777100"/>
                  </a:lnTo>
                  <a:lnTo>
                    <a:pt x="346197" y="6745633"/>
                  </a:lnTo>
                  <a:lnTo>
                    <a:pt x="314731" y="6712943"/>
                  </a:lnTo>
                  <a:lnTo>
                    <a:pt x="284526" y="6679067"/>
                  </a:lnTo>
                  <a:lnTo>
                    <a:pt x="255622" y="6644042"/>
                  </a:lnTo>
                  <a:lnTo>
                    <a:pt x="228055" y="6607908"/>
                  </a:lnTo>
                  <a:lnTo>
                    <a:pt x="201865" y="6570702"/>
                  </a:lnTo>
                  <a:lnTo>
                    <a:pt x="177089" y="6532461"/>
                  </a:lnTo>
                  <a:lnTo>
                    <a:pt x="153765" y="6493226"/>
                  </a:lnTo>
                  <a:lnTo>
                    <a:pt x="131931" y="6453032"/>
                  </a:lnTo>
                  <a:lnTo>
                    <a:pt x="111626" y="6411918"/>
                  </a:lnTo>
                  <a:lnTo>
                    <a:pt x="92886" y="6369923"/>
                  </a:lnTo>
                  <a:lnTo>
                    <a:pt x="75751" y="6327084"/>
                  </a:lnTo>
                  <a:lnTo>
                    <a:pt x="60258" y="6283439"/>
                  </a:lnTo>
                  <a:lnTo>
                    <a:pt x="46446" y="6239027"/>
                  </a:lnTo>
                  <a:lnTo>
                    <a:pt x="34351" y="6193884"/>
                  </a:lnTo>
                  <a:lnTo>
                    <a:pt x="24013" y="6148051"/>
                  </a:lnTo>
                  <a:lnTo>
                    <a:pt x="15470" y="6101563"/>
                  </a:lnTo>
                  <a:lnTo>
                    <a:pt x="8759" y="6054460"/>
                  </a:lnTo>
                  <a:lnTo>
                    <a:pt x="3918" y="6006779"/>
                  </a:lnTo>
                  <a:lnTo>
                    <a:pt x="985" y="5958559"/>
                  </a:lnTo>
                  <a:lnTo>
                    <a:pt x="0" y="5909838"/>
                  </a:lnTo>
                  <a:lnTo>
                    <a:pt x="0" y="1181994"/>
                  </a:lnTo>
                  <a:close/>
                </a:path>
              </a:pathLst>
            </a:custGeom>
            <a:ln w="38100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889" y="3102152"/>
              <a:ext cx="2237483" cy="2200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07357" y="348720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3" y="6986"/>
                  </a:lnTo>
                  <a:lnTo>
                    <a:pt x="503107" y="15533"/>
                  </a:lnTo>
                  <a:lnTo>
                    <a:pt x="458270" y="27282"/>
                  </a:lnTo>
                  <a:lnTo>
                    <a:pt x="414767" y="42109"/>
                  </a:lnTo>
                  <a:lnTo>
                    <a:pt x="372722" y="59889"/>
                  </a:lnTo>
                  <a:lnTo>
                    <a:pt x="332260" y="80499"/>
                  </a:lnTo>
                  <a:lnTo>
                    <a:pt x="293505" y="103812"/>
                  </a:lnTo>
                  <a:lnTo>
                    <a:pt x="256583" y="129706"/>
                  </a:lnTo>
                  <a:lnTo>
                    <a:pt x="221617" y="158054"/>
                  </a:lnTo>
                  <a:lnTo>
                    <a:pt x="188733" y="188733"/>
                  </a:lnTo>
                  <a:lnTo>
                    <a:pt x="158054" y="221617"/>
                  </a:lnTo>
                  <a:lnTo>
                    <a:pt x="129706" y="256583"/>
                  </a:lnTo>
                  <a:lnTo>
                    <a:pt x="103812" y="293506"/>
                  </a:lnTo>
                  <a:lnTo>
                    <a:pt x="80499" y="332260"/>
                  </a:lnTo>
                  <a:lnTo>
                    <a:pt x="59889" y="372723"/>
                  </a:lnTo>
                  <a:lnTo>
                    <a:pt x="42109" y="414767"/>
                  </a:lnTo>
                  <a:lnTo>
                    <a:pt x="27282" y="458271"/>
                  </a:lnTo>
                  <a:lnTo>
                    <a:pt x="15533" y="503108"/>
                  </a:lnTo>
                  <a:lnTo>
                    <a:pt x="6986" y="549154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9" y="956489"/>
                  </a:lnTo>
                  <a:lnTo>
                    <a:pt x="103812" y="995243"/>
                  </a:lnTo>
                  <a:lnTo>
                    <a:pt x="129706" y="1032166"/>
                  </a:lnTo>
                  <a:lnTo>
                    <a:pt x="158054" y="1067132"/>
                  </a:lnTo>
                  <a:lnTo>
                    <a:pt x="188733" y="1100017"/>
                  </a:lnTo>
                  <a:lnTo>
                    <a:pt x="221617" y="1130695"/>
                  </a:lnTo>
                  <a:lnTo>
                    <a:pt x="256583" y="1159044"/>
                  </a:lnTo>
                  <a:lnTo>
                    <a:pt x="293505" y="1184937"/>
                  </a:lnTo>
                  <a:lnTo>
                    <a:pt x="332260" y="1208250"/>
                  </a:lnTo>
                  <a:lnTo>
                    <a:pt x="372722" y="1228860"/>
                  </a:lnTo>
                  <a:lnTo>
                    <a:pt x="414767" y="1246640"/>
                  </a:lnTo>
                  <a:lnTo>
                    <a:pt x="458270" y="1261468"/>
                  </a:lnTo>
                  <a:lnTo>
                    <a:pt x="503107" y="1273217"/>
                  </a:lnTo>
                  <a:lnTo>
                    <a:pt x="549153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5" y="1228860"/>
                  </a:lnTo>
                  <a:lnTo>
                    <a:pt x="956487" y="1208250"/>
                  </a:lnTo>
                  <a:lnTo>
                    <a:pt x="995242" y="1184937"/>
                  </a:lnTo>
                  <a:lnTo>
                    <a:pt x="1032164" y="1159044"/>
                  </a:lnTo>
                  <a:lnTo>
                    <a:pt x="1067130" y="1130695"/>
                  </a:lnTo>
                  <a:lnTo>
                    <a:pt x="1100015" y="1100017"/>
                  </a:lnTo>
                  <a:lnTo>
                    <a:pt x="1130693" y="1067132"/>
                  </a:lnTo>
                  <a:lnTo>
                    <a:pt x="1159042" y="1032166"/>
                  </a:lnTo>
                  <a:lnTo>
                    <a:pt x="1184935" y="995243"/>
                  </a:lnTo>
                  <a:lnTo>
                    <a:pt x="1208248" y="956489"/>
                  </a:lnTo>
                  <a:lnTo>
                    <a:pt x="1228858" y="916027"/>
                  </a:lnTo>
                  <a:lnTo>
                    <a:pt x="1246638" y="873982"/>
                  </a:lnTo>
                  <a:lnTo>
                    <a:pt x="1261465" y="830479"/>
                  </a:lnTo>
                  <a:lnTo>
                    <a:pt x="1273214" y="785642"/>
                  </a:lnTo>
                  <a:lnTo>
                    <a:pt x="1281761" y="739596"/>
                  </a:lnTo>
                  <a:lnTo>
                    <a:pt x="1286980" y="692465"/>
                  </a:lnTo>
                  <a:lnTo>
                    <a:pt x="1288747" y="644375"/>
                  </a:lnTo>
                  <a:lnTo>
                    <a:pt x="1286980" y="596284"/>
                  </a:lnTo>
                  <a:lnTo>
                    <a:pt x="1281761" y="549154"/>
                  </a:lnTo>
                  <a:lnTo>
                    <a:pt x="1273214" y="503108"/>
                  </a:lnTo>
                  <a:lnTo>
                    <a:pt x="1261465" y="458271"/>
                  </a:lnTo>
                  <a:lnTo>
                    <a:pt x="1246638" y="414767"/>
                  </a:lnTo>
                  <a:lnTo>
                    <a:pt x="1228858" y="372723"/>
                  </a:lnTo>
                  <a:lnTo>
                    <a:pt x="1208248" y="332260"/>
                  </a:lnTo>
                  <a:lnTo>
                    <a:pt x="1184935" y="293506"/>
                  </a:lnTo>
                  <a:lnTo>
                    <a:pt x="1159042" y="256583"/>
                  </a:lnTo>
                  <a:lnTo>
                    <a:pt x="1130693" y="221617"/>
                  </a:lnTo>
                  <a:lnTo>
                    <a:pt x="1100015" y="188733"/>
                  </a:lnTo>
                  <a:lnTo>
                    <a:pt x="1067130" y="158054"/>
                  </a:lnTo>
                  <a:lnTo>
                    <a:pt x="1032164" y="129706"/>
                  </a:lnTo>
                  <a:lnTo>
                    <a:pt x="995242" y="103812"/>
                  </a:lnTo>
                  <a:lnTo>
                    <a:pt x="956487" y="80499"/>
                  </a:lnTo>
                  <a:lnTo>
                    <a:pt x="916025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2420" y="3613070"/>
              <a:ext cx="1178619" cy="11786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9916" y="6848563"/>
              <a:ext cx="2158140" cy="21211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07358" y="7196587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3" y="6986"/>
                  </a:lnTo>
                  <a:lnTo>
                    <a:pt x="503107" y="15533"/>
                  </a:lnTo>
                  <a:lnTo>
                    <a:pt x="458270" y="27282"/>
                  </a:lnTo>
                  <a:lnTo>
                    <a:pt x="414767" y="42109"/>
                  </a:lnTo>
                  <a:lnTo>
                    <a:pt x="372722" y="59889"/>
                  </a:lnTo>
                  <a:lnTo>
                    <a:pt x="332260" y="80499"/>
                  </a:lnTo>
                  <a:lnTo>
                    <a:pt x="293505" y="103812"/>
                  </a:lnTo>
                  <a:lnTo>
                    <a:pt x="256583" y="129705"/>
                  </a:lnTo>
                  <a:lnTo>
                    <a:pt x="221617" y="158054"/>
                  </a:lnTo>
                  <a:lnTo>
                    <a:pt x="188733" y="188732"/>
                  </a:lnTo>
                  <a:lnTo>
                    <a:pt x="158054" y="221617"/>
                  </a:lnTo>
                  <a:lnTo>
                    <a:pt x="129706" y="256583"/>
                  </a:lnTo>
                  <a:lnTo>
                    <a:pt x="103812" y="293505"/>
                  </a:lnTo>
                  <a:lnTo>
                    <a:pt x="80499" y="332260"/>
                  </a:lnTo>
                  <a:lnTo>
                    <a:pt x="59889" y="372722"/>
                  </a:lnTo>
                  <a:lnTo>
                    <a:pt x="42109" y="414767"/>
                  </a:lnTo>
                  <a:lnTo>
                    <a:pt x="27282" y="458270"/>
                  </a:lnTo>
                  <a:lnTo>
                    <a:pt x="15533" y="503107"/>
                  </a:lnTo>
                  <a:lnTo>
                    <a:pt x="6986" y="549153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9" y="956489"/>
                  </a:lnTo>
                  <a:lnTo>
                    <a:pt x="103812" y="995243"/>
                  </a:lnTo>
                  <a:lnTo>
                    <a:pt x="129706" y="1032166"/>
                  </a:lnTo>
                  <a:lnTo>
                    <a:pt x="158054" y="1067132"/>
                  </a:lnTo>
                  <a:lnTo>
                    <a:pt x="188733" y="1100017"/>
                  </a:lnTo>
                  <a:lnTo>
                    <a:pt x="221617" y="1130695"/>
                  </a:lnTo>
                  <a:lnTo>
                    <a:pt x="256583" y="1159044"/>
                  </a:lnTo>
                  <a:lnTo>
                    <a:pt x="293505" y="1184937"/>
                  </a:lnTo>
                  <a:lnTo>
                    <a:pt x="332260" y="1208250"/>
                  </a:lnTo>
                  <a:lnTo>
                    <a:pt x="372722" y="1228860"/>
                  </a:lnTo>
                  <a:lnTo>
                    <a:pt x="414767" y="1246640"/>
                  </a:lnTo>
                  <a:lnTo>
                    <a:pt x="458270" y="1261468"/>
                  </a:lnTo>
                  <a:lnTo>
                    <a:pt x="503107" y="1273217"/>
                  </a:lnTo>
                  <a:lnTo>
                    <a:pt x="549153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1" y="1246640"/>
                  </a:lnTo>
                  <a:lnTo>
                    <a:pt x="916025" y="1228860"/>
                  </a:lnTo>
                  <a:lnTo>
                    <a:pt x="956488" y="1208250"/>
                  </a:lnTo>
                  <a:lnTo>
                    <a:pt x="995242" y="1184937"/>
                  </a:lnTo>
                  <a:lnTo>
                    <a:pt x="1032165" y="1159044"/>
                  </a:lnTo>
                  <a:lnTo>
                    <a:pt x="1067131" y="1130695"/>
                  </a:lnTo>
                  <a:lnTo>
                    <a:pt x="1100015" y="1100017"/>
                  </a:lnTo>
                  <a:lnTo>
                    <a:pt x="1130694" y="1067132"/>
                  </a:lnTo>
                  <a:lnTo>
                    <a:pt x="1159042" y="1032166"/>
                  </a:lnTo>
                  <a:lnTo>
                    <a:pt x="1184936" y="995243"/>
                  </a:lnTo>
                  <a:lnTo>
                    <a:pt x="1208249" y="956489"/>
                  </a:lnTo>
                  <a:lnTo>
                    <a:pt x="1228859" y="916027"/>
                  </a:lnTo>
                  <a:lnTo>
                    <a:pt x="1246639" y="873982"/>
                  </a:lnTo>
                  <a:lnTo>
                    <a:pt x="1261466" y="830479"/>
                  </a:lnTo>
                  <a:lnTo>
                    <a:pt x="1273215" y="785642"/>
                  </a:lnTo>
                  <a:lnTo>
                    <a:pt x="1281762" y="739596"/>
                  </a:lnTo>
                  <a:lnTo>
                    <a:pt x="1286981" y="692465"/>
                  </a:lnTo>
                  <a:lnTo>
                    <a:pt x="1288749" y="644375"/>
                  </a:lnTo>
                  <a:lnTo>
                    <a:pt x="1286981" y="596284"/>
                  </a:lnTo>
                  <a:lnTo>
                    <a:pt x="1281762" y="549153"/>
                  </a:lnTo>
                  <a:lnTo>
                    <a:pt x="1273215" y="503107"/>
                  </a:lnTo>
                  <a:lnTo>
                    <a:pt x="1261466" y="458270"/>
                  </a:lnTo>
                  <a:lnTo>
                    <a:pt x="1246639" y="414767"/>
                  </a:lnTo>
                  <a:lnTo>
                    <a:pt x="1228859" y="372722"/>
                  </a:lnTo>
                  <a:lnTo>
                    <a:pt x="1208249" y="332260"/>
                  </a:lnTo>
                  <a:lnTo>
                    <a:pt x="1184936" y="293505"/>
                  </a:lnTo>
                  <a:lnTo>
                    <a:pt x="1159042" y="256583"/>
                  </a:lnTo>
                  <a:lnTo>
                    <a:pt x="1130694" y="221617"/>
                  </a:lnTo>
                  <a:lnTo>
                    <a:pt x="1100015" y="188732"/>
                  </a:lnTo>
                  <a:lnTo>
                    <a:pt x="1067131" y="158054"/>
                  </a:lnTo>
                  <a:lnTo>
                    <a:pt x="1032165" y="129705"/>
                  </a:lnTo>
                  <a:lnTo>
                    <a:pt x="995242" y="103812"/>
                  </a:lnTo>
                  <a:lnTo>
                    <a:pt x="956488" y="80499"/>
                  </a:lnTo>
                  <a:lnTo>
                    <a:pt x="916025" y="59889"/>
                  </a:lnTo>
                  <a:lnTo>
                    <a:pt x="873981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2421" y="7322454"/>
              <a:ext cx="1178620" cy="11786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612170" y="3165151"/>
            <a:ext cx="7734300" cy="2074545"/>
          </a:xfrm>
          <a:prstGeom prst="rect">
            <a:avLst/>
          </a:prstGeom>
          <a:ln w="57150">
            <a:solidFill>
              <a:srgbClr val="F15B2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26060">
              <a:lnSpc>
                <a:spcPts val="3130"/>
              </a:lnSpc>
              <a:spcBef>
                <a:spcPts val="1725"/>
              </a:spcBef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listener</a:t>
            </a:r>
            <a:r>
              <a:rPr dirty="0" sz="2800" spc="-3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"tcp"</a:t>
            </a:r>
            <a:r>
              <a:rPr dirty="0" sz="2800" spc="-2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22909">
              <a:lnSpc>
                <a:spcPts val="2845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address</a:t>
            </a:r>
            <a:r>
              <a:rPr dirty="0" sz="2800" spc="-2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10.1.1.1:8200</a:t>
            </a:r>
            <a:endParaRPr sz="2800">
              <a:latin typeface="Arial MT"/>
              <a:cs typeface="Arial MT"/>
            </a:endParaRPr>
          </a:p>
          <a:p>
            <a:pPr marL="422909">
              <a:lnSpc>
                <a:spcPts val="2845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cluster_address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1717"/>
                </a:solidFill>
                <a:latin typeface="Arial MT"/>
                <a:cs typeface="Arial MT"/>
              </a:rPr>
              <a:t>10.1.1.1:8201</a:t>
            </a:r>
            <a:endParaRPr sz="2800">
              <a:latin typeface="Arial MT"/>
              <a:cs typeface="Arial MT"/>
            </a:endParaRPr>
          </a:p>
          <a:p>
            <a:pPr marL="226060">
              <a:lnSpc>
                <a:spcPts val="3130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2170" y="6826329"/>
            <a:ext cx="7734300" cy="2074545"/>
          </a:xfrm>
          <a:prstGeom prst="rect">
            <a:avLst/>
          </a:prstGeom>
          <a:ln w="57150">
            <a:solidFill>
              <a:srgbClr val="646464"/>
            </a:solidFill>
          </a:ln>
        </p:spPr>
        <p:txBody>
          <a:bodyPr wrap="square" lIns="0" tIns="218440" rIns="0" bIns="0" rtlCol="0" vert="horz">
            <a:spAutoFit/>
          </a:bodyPr>
          <a:lstStyle/>
          <a:p>
            <a:pPr marL="226060">
              <a:lnSpc>
                <a:spcPts val="3130"/>
              </a:lnSpc>
              <a:spcBef>
                <a:spcPts val="1720"/>
              </a:spcBef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listener</a:t>
            </a:r>
            <a:r>
              <a:rPr dirty="0" sz="2800" spc="-3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"tcp"</a:t>
            </a:r>
            <a:r>
              <a:rPr dirty="0" sz="2800" spc="-2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22909">
              <a:lnSpc>
                <a:spcPts val="2845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address</a:t>
            </a:r>
            <a:r>
              <a:rPr dirty="0" sz="2800" spc="-2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10.1.1.2:8200</a:t>
            </a:r>
            <a:endParaRPr sz="2800">
              <a:latin typeface="Arial MT"/>
              <a:cs typeface="Arial MT"/>
            </a:endParaRPr>
          </a:p>
          <a:p>
            <a:pPr marL="422909">
              <a:lnSpc>
                <a:spcPts val="2845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cluster_address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1717"/>
                </a:solidFill>
                <a:latin typeface="Arial MT"/>
                <a:cs typeface="Arial MT"/>
              </a:rPr>
              <a:t>10.1.1.2:8201</a:t>
            </a:r>
            <a:endParaRPr sz="2800">
              <a:latin typeface="Arial MT"/>
              <a:cs typeface="Arial MT"/>
            </a:endParaRPr>
          </a:p>
          <a:p>
            <a:pPr marL="226060">
              <a:lnSpc>
                <a:spcPts val="3130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6777" y="754380"/>
            <a:ext cx="78765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Cluster</a:t>
            </a:r>
            <a:r>
              <a:rPr dirty="0" spc="-175"/>
              <a:t> </a:t>
            </a:r>
            <a:r>
              <a:rPr dirty="0" spc="35"/>
              <a:t>Communications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55778" y="2356185"/>
            <a:ext cx="11976735" cy="7130415"/>
            <a:chOff x="3155778" y="2356185"/>
            <a:chExt cx="11976735" cy="7130415"/>
          </a:xfrm>
        </p:grpSpPr>
        <p:sp>
          <p:nvSpPr>
            <p:cNvPr id="4" name="object 4"/>
            <p:cNvSpPr/>
            <p:nvPr/>
          </p:nvSpPr>
          <p:spPr>
            <a:xfrm>
              <a:off x="3174828" y="2375235"/>
              <a:ext cx="11938635" cy="7092315"/>
            </a:xfrm>
            <a:custGeom>
              <a:avLst/>
              <a:gdLst/>
              <a:ahLst/>
              <a:cxnLst/>
              <a:rect l="l" t="t" r="r" b="b"/>
              <a:pathLst>
                <a:path w="11938635" h="7092315">
                  <a:moveTo>
                    <a:pt x="0" y="1181994"/>
                  </a:moveTo>
                  <a:lnTo>
                    <a:pt x="985" y="1133272"/>
                  </a:lnTo>
                  <a:lnTo>
                    <a:pt x="3918" y="1085052"/>
                  </a:lnTo>
                  <a:lnTo>
                    <a:pt x="8759" y="1037371"/>
                  </a:lnTo>
                  <a:lnTo>
                    <a:pt x="15470" y="990268"/>
                  </a:lnTo>
                  <a:lnTo>
                    <a:pt x="24013" y="943780"/>
                  </a:lnTo>
                  <a:lnTo>
                    <a:pt x="34351" y="897947"/>
                  </a:lnTo>
                  <a:lnTo>
                    <a:pt x="46446" y="852804"/>
                  </a:lnTo>
                  <a:lnTo>
                    <a:pt x="60258" y="808392"/>
                  </a:lnTo>
                  <a:lnTo>
                    <a:pt x="75751" y="764747"/>
                  </a:lnTo>
                  <a:lnTo>
                    <a:pt x="92886" y="721908"/>
                  </a:lnTo>
                  <a:lnTo>
                    <a:pt x="111626" y="679913"/>
                  </a:lnTo>
                  <a:lnTo>
                    <a:pt x="131931" y="638799"/>
                  </a:lnTo>
                  <a:lnTo>
                    <a:pt x="153765" y="598605"/>
                  </a:lnTo>
                  <a:lnTo>
                    <a:pt x="177089" y="559369"/>
                  </a:lnTo>
                  <a:lnTo>
                    <a:pt x="201865" y="521129"/>
                  </a:lnTo>
                  <a:lnTo>
                    <a:pt x="228055" y="483923"/>
                  </a:lnTo>
                  <a:lnTo>
                    <a:pt x="255622" y="447789"/>
                  </a:lnTo>
                  <a:lnTo>
                    <a:pt x="284526" y="412764"/>
                  </a:lnTo>
                  <a:lnTo>
                    <a:pt x="314731" y="378888"/>
                  </a:lnTo>
                  <a:lnTo>
                    <a:pt x="346197" y="346197"/>
                  </a:lnTo>
                  <a:lnTo>
                    <a:pt x="378887" y="314731"/>
                  </a:lnTo>
                  <a:lnTo>
                    <a:pt x="412764" y="284527"/>
                  </a:lnTo>
                  <a:lnTo>
                    <a:pt x="447788" y="255622"/>
                  </a:lnTo>
                  <a:lnTo>
                    <a:pt x="483922" y="228056"/>
                  </a:lnTo>
                  <a:lnTo>
                    <a:pt x="521129" y="201865"/>
                  </a:lnTo>
                  <a:lnTo>
                    <a:pt x="559369" y="177089"/>
                  </a:lnTo>
                  <a:lnTo>
                    <a:pt x="598605" y="153765"/>
                  </a:lnTo>
                  <a:lnTo>
                    <a:pt x="638798" y="131931"/>
                  </a:lnTo>
                  <a:lnTo>
                    <a:pt x="679912" y="111626"/>
                  </a:lnTo>
                  <a:lnTo>
                    <a:pt x="721907" y="92886"/>
                  </a:lnTo>
                  <a:lnTo>
                    <a:pt x="764746" y="75751"/>
                  </a:lnTo>
                  <a:lnTo>
                    <a:pt x="808391" y="60258"/>
                  </a:lnTo>
                  <a:lnTo>
                    <a:pt x="852803" y="46446"/>
                  </a:lnTo>
                  <a:lnTo>
                    <a:pt x="897945" y="34351"/>
                  </a:lnTo>
                  <a:lnTo>
                    <a:pt x="943779" y="24013"/>
                  </a:lnTo>
                  <a:lnTo>
                    <a:pt x="990266" y="15470"/>
                  </a:lnTo>
                  <a:lnTo>
                    <a:pt x="1037369" y="8759"/>
                  </a:lnTo>
                  <a:lnTo>
                    <a:pt x="1085050" y="3918"/>
                  </a:lnTo>
                  <a:lnTo>
                    <a:pt x="1133270" y="985"/>
                  </a:lnTo>
                  <a:lnTo>
                    <a:pt x="1181992" y="0"/>
                  </a:lnTo>
                  <a:lnTo>
                    <a:pt x="10756348" y="0"/>
                  </a:lnTo>
                  <a:lnTo>
                    <a:pt x="10805069" y="985"/>
                  </a:lnTo>
                  <a:lnTo>
                    <a:pt x="10853290" y="3918"/>
                  </a:lnTo>
                  <a:lnTo>
                    <a:pt x="10900970" y="8759"/>
                  </a:lnTo>
                  <a:lnTo>
                    <a:pt x="10948073" y="15470"/>
                  </a:lnTo>
                  <a:lnTo>
                    <a:pt x="10994561" y="24013"/>
                  </a:lnTo>
                  <a:lnTo>
                    <a:pt x="11040394" y="34351"/>
                  </a:lnTo>
                  <a:lnTo>
                    <a:pt x="11085537" y="46446"/>
                  </a:lnTo>
                  <a:lnTo>
                    <a:pt x="11129949" y="60258"/>
                  </a:lnTo>
                  <a:lnTo>
                    <a:pt x="11173594" y="75751"/>
                  </a:lnTo>
                  <a:lnTo>
                    <a:pt x="11216433" y="92886"/>
                  </a:lnTo>
                  <a:lnTo>
                    <a:pt x="11258428" y="111626"/>
                  </a:lnTo>
                  <a:lnTo>
                    <a:pt x="11299542" y="131931"/>
                  </a:lnTo>
                  <a:lnTo>
                    <a:pt x="11339735" y="153765"/>
                  </a:lnTo>
                  <a:lnTo>
                    <a:pt x="11378971" y="177089"/>
                  </a:lnTo>
                  <a:lnTo>
                    <a:pt x="11417211" y="201865"/>
                  </a:lnTo>
                  <a:lnTo>
                    <a:pt x="11454418" y="228056"/>
                  </a:lnTo>
                  <a:lnTo>
                    <a:pt x="11490552" y="255622"/>
                  </a:lnTo>
                  <a:lnTo>
                    <a:pt x="11525576" y="284527"/>
                  </a:lnTo>
                  <a:lnTo>
                    <a:pt x="11559453" y="314731"/>
                  </a:lnTo>
                  <a:lnTo>
                    <a:pt x="11592143" y="346197"/>
                  </a:lnTo>
                  <a:lnTo>
                    <a:pt x="11623610" y="378888"/>
                  </a:lnTo>
                  <a:lnTo>
                    <a:pt x="11653814" y="412764"/>
                  </a:lnTo>
                  <a:lnTo>
                    <a:pt x="11682718" y="447789"/>
                  </a:lnTo>
                  <a:lnTo>
                    <a:pt x="11710285" y="483923"/>
                  </a:lnTo>
                  <a:lnTo>
                    <a:pt x="11736475" y="521129"/>
                  </a:lnTo>
                  <a:lnTo>
                    <a:pt x="11761251" y="559369"/>
                  </a:lnTo>
                  <a:lnTo>
                    <a:pt x="11784575" y="598605"/>
                  </a:lnTo>
                  <a:lnTo>
                    <a:pt x="11806409" y="638799"/>
                  </a:lnTo>
                  <a:lnTo>
                    <a:pt x="11826714" y="679913"/>
                  </a:lnTo>
                  <a:lnTo>
                    <a:pt x="11845454" y="721908"/>
                  </a:lnTo>
                  <a:lnTo>
                    <a:pt x="11862589" y="764747"/>
                  </a:lnTo>
                  <a:lnTo>
                    <a:pt x="11878082" y="808392"/>
                  </a:lnTo>
                  <a:lnTo>
                    <a:pt x="11891895" y="852804"/>
                  </a:lnTo>
                  <a:lnTo>
                    <a:pt x="11903989" y="897947"/>
                  </a:lnTo>
                  <a:lnTo>
                    <a:pt x="11914327" y="943780"/>
                  </a:lnTo>
                  <a:lnTo>
                    <a:pt x="11922870" y="990268"/>
                  </a:lnTo>
                  <a:lnTo>
                    <a:pt x="11929582" y="1037371"/>
                  </a:lnTo>
                  <a:lnTo>
                    <a:pt x="11934422" y="1085052"/>
                  </a:lnTo>
                  <a:lnTo>
                    <a:pt x="11937355" y="1133272"/>
                  </a:lnTo>
                  <a:lnTo>
                    <a:pt x="11938341" y="1181994"/>
                  </a:lnTo>
                  <a:lnTo>
                    <a:pt x="11938341" y="5909838"/>
                  </a:lnTo>
                  <a:lnTo>
                    <a:pt x="11937355" y="5958559"/>
                  </a:lnTo>
                  <a:lnTo>
                    <a:pt x="11934422" y="6006779"/>
                  </a:lnTo>
                  <a:lnTo>
                    <a:pt x="11929582" y="6054460"/>
                  </a:lnTo>
                  <a:lnTo>
                    <a:pt x="11922870" y="6101563"/>
                  </a:lnTo>
                  <a:lnTo>
                    <a:pt x="11914327" y="6148051"/>
                  </a:lnTo>
                  <a:lnTo>
                    <a:pt x="11903989" y="6193884"/>
                  </a:lnTo>
                  <a:lnTo>
                    <a:pt x="11891895" y="6239027"/>
                  </a:lnTo>
                  <a:lnTo>
                    <a:pt x="11878082" y="6283439"/>
                  </a:lnTo>
                  <a:lnTo>
                    <a:pt x="11862589" y="6327084"/>
                  </a:lnTo>
                  <a:lnTo>
                    <a:pt x="11845454" y="6369923"/>
                  </a:lnTo>
                  <a:lnTo>
                    <a:pt x="11826714" y="6411918"/>
                  </a:lnTo>
                  <a:lnTo>
                    <a:pt x="11806409" y="6453032"/>
                  </a:lnTo>
                  <a:lnTo>
                    <a:pt x="11784575" y="6493226"/>
                  </a:lnTo>
                  <a:lnTo>
                    <a:pt x="11761251" y="6532461"/>
                  </a:lnTo>
                  <a:lnTo>
                    <a:pt x="11736475" y="6570702"/>
                  </a:lnTo>
                  <a:lnTo>
                    <a:pt x="11710285" y="6607908"/>
                  </a:lnTo>
                  <a:lnTo>
                    <a:pt x="11682718" y="6644042"/>
                  </a:lnTo>
                  <a:lnTo>
                    <a:pt x="11653814" y="6679067"/>
                  </a:lnTo>
                  <a:lnTo>
                    <a:pt x="11623610" y="6712943"/>
                  </a:lnTo>
                  <a:lnTo>
                    <a:pt x="11592143" y="6745633"/>
                  </a:lnTo>
                  <a:lnTo>
                    <a:pt x="11559453" y="6777100"/>
                  </a:lnTo>
                  <a:lnTo>
                    <a:pt x="11525576" y="6807304"/>
                  </a:lnTo>
                  <a:lnTo>
                    <a:pt x="11490552" y="6836209"/>
                  </a:lnTo>
                  <a:lnTo>
                    <a:pt x="11454418" y="6863775"/>
                  </a:lnTo>
                  <a:lnTo>
                    <a:pt x="11417211" y="6889966"/>
                  </a:lnTo>
                  <a:lnTo>
                    <a:pt x="11378971" y="6914742"/>
                  </a:lnTo>
                  <a:lnTo>
                    <a:pt x="11339735" y="6938066"/>
                  </a:lnTo>
                  <a:lnTo>
                    <a:pt x="11299542" y="6959900"/>
                  </a:lnTo>
                  <a:lnTo>
                    <a:pt x="11258428" y="6980205"/>
                  </a:lnTo>
                  <a:lnTo>
                    <a:pt x="11216433" y="6998945"/>
                  </a:lnTo>
                  <a:lnTo>
                    <a:pt x="11173594" y="7016080"/>
                  </a:lnTo>
                  <a:lnTo>
                    <a:pt x="11129949" y="7031573"/>
                  </a:lnTo>
                  <a:lnTo>
                    <a:pt x="11085537" y="7045385"/>
                  </a:lnTo>
                  <a:lnTo>
                    <a:pt x="11040394" y="7057480"/>
                  </a:lnTo>
                  <a:lnTo>
                    <a:pt x="10994561" y="7067818"/>
                  </a:lnTo>
                  <a:lnTo>
                    <a:pt x="10948073" y="7076361"/>
                  </a:lnTo>
                  <a:lnTo>
                    <a:pt x="10900970" y="7083073"/>
                  </a:lnTo>
                  <a:lnTo>
                    <a:pt x="10853290" y="7087913"/>
                  </a:lnTo>
                  <a:lnTo>
                    <a:pt x="10805069" y="7090846"/>
                  </a:lnTo>
                  <a:lnTo>
                    <a:pt x="10756348" y="7091832"/>
                  </a:lnTo>
                  <a:lnTo>
                    <a:pt x="1181992" y="7091832"/>
                  </a:lnTo>
                  <a:lnTo>
                    <a:pt x="1133270" y="7090846"/>
                  </a:lnTo>
                  <a:lnTo>
                    <a:pt x="1085050" y="7087913"/>
                  </a:lnTo>
                  <a:lnTo>
                    <a:pt x="1037369" y="7083073"/>
                  </a:lnTo>
                  <a:lnTo>
                    <a:pt x="990266" y="7076361"/>
                  </a:lnTo>
                  <a:lnTo>
                    <a:pt x="943779" y="7067818"/>
                  </a:lnTo>
                  <a:lnTo>
                    <a:pt x="897945" y="7057480"/>
                  </a:lnTo>
                  <a:lnTo>
                    <a:pt x="852803" y="7045385"/>
                  </a:lnTo>
                  <a:lnTo>
                    <a:pt x="808391" y="7031573"/>
                  </a:lnTo>
                  <a:lnTo>
                    <a:pt x="764746" y="7016080"/>
                  </a:lnTo>
                  <a:lnTo>
                    <a:pt x="721907" y="6998945"/>
                  </a:lnTo>
                  <a:lnTo>
                    <a:pt x="679912" y="6980205"/>
                  </a:lnTo>
                  <a:lnTo>
                    <a:pt x="638798" y="6959900"/>
                  </a:lnTo>
                  <a:lnTo>
                    <a:pt x="598605" y="6938066"/>
                  </a:lnTo>
                  <a:lnTo>
                    <a:pt x="559369" y="6914742"/>
                  </a:lnTo>
                  <a:lnTo>
                    <a:pt x="521129" y="6889966"/>
                  </a:lnTo>
                  <a:lnTo>
                    <a:pt x="483922" y="6863775"/>
                  </a:lnTo>
                  <a:lnTo>
                    <a:pt x="447788" y="6836209"/>
                  </a:lnTo>
                  <a:lnTo>
                    <a:pt x="412764" y="6807304"/>
                  </a:lnTo>
                  <a:lnTo>
                    <a:pt x="378887" y="6777100"/>
                  </a:lnTo>
                  <a:lnTo>
                    <a:pt x="346197" y="6745633"/>
                  </a:lnTo>
                  <a:lnTo>
                    <a:pt x="314731" y="6712943"/>
                  </a:lnTo>
                  <a:lnTo>
                    <a:pt x="284526" y="6679067"/>
                  </a:lnTo>
                  <a:lnTo>
                    <a:pt x="255622" y="6644042"/>
                  </a:lnTo>
                  <a:lnTo>
                    <a:pt x="228055" y="6607908"/>
                  </a:lnTo>
                  <a:lnTo>
                    <a:pt x="201865" y="6570702"/>
                  </a:lnTo>
                  <a:lnTo>
                    <a:pt x="177089" y="6532461"/>
                  </a:lnTo>
                  <a:lnTo>
                    <a:pt x="153765" y="6493226"/>
                  </a:lnTo>
                  <a:lnTo>
                    <a:pt x="131931" y="6453032"/>
                  </a:lnTo>
                  <a:lnTo>
                    <a:pt x="111626" y="6411918"/>
                  </a:lnTo>
                  <a:lnTo>
                    <a:pt x="92886" y="6369923"/>
                  </a:lnTo>
                  <a:lnTo>
                    <a:pt x="75751" y="6327084"/>
                  </a:lnTo>
                  <a:lnTo>
                    <a:pt x="60258" y="6283439"/>
                  </a:lnTo>
                  <a:lnTo>
                    <a:pt x="46446" y="6239027"/>
                  </a:lnTo>
                  <a:lnTo>
                    <a:pt x="34351" y="6193884"/>
                  </a:lnTo>
                  <a:lnTo>
                    <a:pt x="24013" y="6148051"/>
                  </a:lnTo>
                  <a:lnTo>
                    <a:pt x="15470" y="6101563"/>
                  </a:lnTo>
                  <a:lnTo>
                    <a:pt x="8759" y="6054460"/>
                  </a:lnTo>
                  <a:lnTo>
                    <a:pt x="3918" y="6006779"/>
                  </a:lnTo>
                  <a:lnTo>
                    <a:pt x="985" y="5958559"/>
                  </a:lnTo>
                  <a:lnTo>
                    <a:pt x="0" y="5909838"/>
                  </a:lnTo>
                  <a:lnTo>
                    <a:pt x="0" y="1181994"/>
                  </a:lnTo>
                  <a:close/>
                </a:path>
              </a:pathLst>
            </a:custGeom>
            <a:ln w="38100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889" y="3102152"/>
              <a:ext cx="2237483" cy="2200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07357" y="348720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3" y="6986"/>
                  </a:lnTo>
                  <a:lnTo>
                    <a:pt x="503107" y="15533"/>
                  </a:lnTo>
                  <a:lnTo>
                    <a:pt x="458270" y="27282"/>
                  </a:lnTo>
                  <a:lnTo>
                    <a:pt x="414767" y="42109"/>
                  </a:lnTo>
                  <a:lnTo>
                    <a:pt x="372722" y="59889"/>
                  </a:lnTo>
                  <a:lnTo>
                    <a:pt x="332260" y="80499"/>
                  </a:lnTo>
                  <a:lnTo>
                    <a:pt x="293505" y="103812"/>
                  </a:lnTo>
                  <a:lnTo>
                    <a:pt x="256583" y="129706"/>
                  </a:lnTo>
                  <a:lnTo>
                    <a:pt x="221617" y="158054"/>
                  </a:lnTo>
                  <a:lnTo>
                    <a:pt x="188733" y="188733"/>
                  </a:lnTo>
                  <a:lnTo>
                    <a:pt x="158054" y="221617"/>
                  </a:lnTo>
                  <a:lnTo>
                    <a:pt x="129706" y="256583"/>
                  </a:lnTo>
                  <a:lnTo>
                    <a:pt x="103812" y="293506"/>
                  </a:lnTo>
                  <a:lnTo>
                    <a:pt x="80499" y="332260"/>
                  </a:lnTo>
                  <a:lnTo>
                    <a:pt x="59889" y="372723"/>
                  </a:lnTo>
                  <a:lnTo>
                    <a:pt x="42109" y="414767"/>
                  </a:lnTo>
                  <a:lnTo>
                    <a:pt x="27282" y="458271"/>
                  </a:lnTo>
                  <a:lnTo>
                    <a:pt x="15533" y="503108"/>
                  </a:lnTo>
                  <a:lnTo>
                    <a:pt x="6986" y="549154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9" y="956489"/>
                  </a:lnTo>
                  <a:lnTo>
                    <a:pt x="103812" y="995243"/>
                  </a:lnTo>
                  <a:lnTo>
                    <a:pt x="129706" y="1032166"/>
                  </a:lnTo>
                  <a:lnTo>
                    <a:pt x="158054" y="1067132"/>
                  </a:lnTo>
                  <a:lnTo>
                    <a:pt x="188733" y="1100017"/>
                  </a:lnTo>
                  <a:lnTo>
                    <a:pt x="221617" y="1130695"/>
                  </a:lnTo>
                  <a:lnTo>
                    <a:pt x="256583" y="1159044"/>
                  </a:lnTo>
                  <a:lnTo>
                    <a:pt x="293505" y="1184937"/>
                  </a:lnTo>
                  <a:lnTo>
                    <a:pt x="332260" y="1208250"/>
                  </a:lnTo>
                  <a:lnTo>
                    <a:pt x="372722" y="1228860"/>
                  </a:lnTo>
                  <a:lnTo>
                    <a:pt x="414767" y="1246640"/>
                  </a:lnTo>
                  <a:lnTo>
                    <a:pt x="458270" y="1261468"/>
                  </a:lnTo>
                  <a:lnTo>
                    <a:pt x="503107" y="1273217"/>
                  </a:lnTo>
                  <a:lnTo>
                    <a:pt x="549153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5" y="1228860"/>
                  </a:lnTo>
                  <a:lnTo>
                    <a:pt x="956487" y="1208250"/>
                  </a:lnTo>
                  <a:lnTo>
                    <a:pt x="995242" y="1184937"/>
                  </a:lnTo>
                  <a:lnTo>
                    <a:pt x="1032164" y="1159044"/>
                  </a:lnTo>
                  <a:lnTo>
                    <a:pt x="1067130" y="1130695"/>
                  </a:lnTo>
                  <a:lnTo>
                    <a:pt x="1100015" y="1100017"/>
                  </a:lnTo>
                  <a:lnTo>
                    <a:pt x="1130693" y="1067132"/>
                  </a:lnTo>
                  <a:lnTo>
                    <a:pt x="1159042" y="1032166"/>
                  </a:lnTo>
                  <a:lnTo>
                    <a:pt x="1184935" y="995243"/>
                  </a:lnTo>
                  <a:lnTo>
                    <a:pt x="1208248" y="956489"/>
                  </a:lnTo>
                  <a:lnTo>
                    <a:pt x="1228858" y="916027"/>
                  </a:lnTo>
                  <a:lnTo>
                    <a:pt x="1246638" y="873982"/>
                  </a:lnTo>
                  <a:lnTo>
                    <a:pt x="1261465" y="830479"/>
                  </a:lnTo>
                  <a:lnTo>
                    <a:pt x="1273214" y="785642"/>
                  </a:lnTo>
                  <a:lnTo>
                    <a:pt x="1281761" y="739596"/>
                  </a:lnTo>
                  <a:lnTo>
                    <a:pt x="1286980" y="692465"/>
                  </a:lnTo>
                  <a:lnTo>
                    <a:pt x="1288747" y="644375"/>
                  </a:lnTo>
                  <a:lnTo>
                    <a:pt x="1286980" y="596284"/>
                  </a:lnTo>
                  <a:lnTo>
                    <a:pt x="1281761" y="549154"/>
                  </a:lnTo>
                  <a:lnTo>
                    <a:pt x="1273214" y="503108"/>
                  </a:lnTo>
                  <a:lnTo>
                    <a:pt x="1261465" y="458271"/>
                  </a:lnTo>
                  <a:lnTo>
                    <a:pt x="1246638" y="414767"/>
                  </a:lnTo>
                  <a:lnTo>
                    <a:pt x="1228858" y="372723"/>
                  </a:lnTo>
                  <a:lnTo>
                    <a:pt x="1208248" y="332260"/>
                  </a:lnTo>
                  <a:lnTo>
                    <a:pt x="1184935" y="293506"/>
                  </a:lnTo>
                  <a:lnTo>
                    <a:pt x="1159042" y="256583"/>
                  </a:lnTo>
                  <a:lnTo>
                    <a:pt x="1130693" y="221617"/>
                  </a:lnTo>
                  <a:lnTo>
                    <a:pt x="1100015" y="188733"/>
                  </a:lnTo>
                  <a:lnTo>
                    <a:pt x="1067130" y="158054"/>
                  </a:lnTo>
                  <a:lnTo>
                    <a:pt x="1032164" y="129706"/>
                  </a:lnTo>
                  <a:lnTo>
                    <a:pt x="995242" y="103812"/>
                  </a:lnTo>
                  <a:lnTo>
                    <a:pt x="956487" y="80499"/>
                  </a:lnTo>
                  <a:lnTo>
                    <a:pt x="916025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2420" y="3613070"/>
              <a:ext cx="1178619" cy="11786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9916" y="6848563"/>
              <a:ext cx="2158140" cy="21211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07358" y="7196587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3" y="6986"/>
                  </a:lnTo>
                  <a:lnTo>
                    <a:pt x="503107" y="15533"/>
                  </a:lnTo>
                  <a:lnTo>
                    <a:pt x="458270" y="27282"/>
                  </a:lnTo>
                  <a:lnTo>
                    <a:pt x="414767" y="42109"/>
                  </a:lnTo>
                  <a:lnTo>
                    <a:pt x="372722" y="59889"/>
                  </a:lnTo>
                  <a:lnTo>
                    <a:pt x="332260" y="80499"/>
                  </a:lnTo>
                  <a:lnTo>
                    <a:pt x="293505" y="103812"/>
                  </a:lnTo>
                  <a:lnTo>
                    <a:pt x="256583" y="129705"/>
                  </a:lnTo>
                  <a:lnTo>
                    <a:pt x="221617" y="158054"/>
                  </a:lnTo>
                  <a:lnTo>
                    <a:pt x="188733" y="188732"/>
                  </a:lnTo>
                  <a:lnTo>
                    <a:pt x="158054" y="221617"/>
                  </a:lnTo>
                  <a:lnTo>
                    <a:pt x="129706" y="256583"/>
                  </a:lnTo>
                  <a:lnTo>
                    <a:pt x="103812" y="293505"/>
                  </a:lnTo>
                  <a:lnTo>
                    <a:pt x="80499" y="332260"/>
                  </a:lnTo>
                  <a:lnTo>
                    <a:pt x="59889" y="372722"/>
                  </a:lnTo>
                  <a:lnTo>
                    <a:pt x="42109" y="414767"/>
                  </a:lnTo>
                  <a:lnTo>
                    <a:pt x="27282" y="458270"/>
                  </a:lnTo>
                  <a:lnTo>
                    <a:pt x="15533" y="503107"/>
                  </a:lnTo>
                  <a:lnTo>
                    <a:pt x="6986" y="549153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9" y="956489"/>
                  </a:lnTo>
                  <a:lnTo>
                    <a:pt x="103812" y="995243"/>
                  </a:lnTo>
                  <a:lnTo>
                    <a:pt x="129706" y="1032166"/>
                  </a:lnTo>
                  <a:lnTo>
                    <a:pt x="158054" y="1067132"/>
                  </a:lnTo>
                  <a:lnTo>
                    <a:pt x="188733" y="1100017"/>
                  </a:lnTo>
                  <a:lnTo>
                    <a:pt x="221617" y="1130695"/>
                  </a:lnTo>
                  <a:lnTo>
                    <a:pt x="256583" y="1159044"/>
                  </a:lnTo>
                  <a:lnTo>
                    <a:pt x="293505" y="1184937"/>
                  </a:lnTo>
                  <a:lnTo>
                    <a:pt x="332260" y="1208250"/>
                  </a:lnTo>
                  <a:lnTo>
                    <a:pt x="372722" y="1228860"/>
                  </a:lnTo>
                  <a:lnTo>
                    <a:pt x="414767" y="1246640"/>
                  </a:lnTo>
                  <a:lnTo>
                    <a:pt x="458270" y="1261468"/>
                  </a:lnTo>
                  <a:lnTo>
                    <a:pt x="503107" y="1273217"/>
                  </a:lnTo>
                  <a:lnTo>
                    <a:pt x="549153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1" y="1246640"/>
                  </a:lnTo>
                  <a:lnTo>
                    <a:pt x="916025" y="1228860"/>
                  </a:lnTo>
                  <a:lnTo>
                    <a:pt x="956488" y="1208250"/>
                  </a:lnTo>
                  <a:lnTo>
                    <a:pt x="995242" y="1184937"/>
                  </a:lnTo>
                  <a:lnTo>
                    <a:pt x="1032165" y="1159044"/>
                  </a:lnTo>
                  <a:lnTo>
                    <a:pt x="1067131" y="1130695"/>
                  </a:lnTo>
                  <a:lnTo>
                    <a:pt x="1100015" y="1100017"/>
                  </a:lnTo>
                  <a:lnTo>
                    <a:pt x="1130694" y="1067132"/>
                  </a:lnTo>
                  <a:lnTo>
                    <a:pt x="1159042" y="1032166"/>
                  </a:lnTo>
                  <a:lnTo>
                    <a:pt x="1184936" y="995243"/>
                  </a:lnTo>
                  <a:lnTo>
                    <a:pt x="1208249" y="956489"/>
                  </a:lnTo>
                  <a:lnTo>
                    <a:pt x="1228859" y="916027"/>
                  </a:lnTo>
                  <a:lnTo>
                    <a:pt x="1246639" y="873982"/>
                  </a:lnTo>
                  <a:lnTo>
                    <a:pt x="1261466" y="830479"/>
                  </a:lnTo>
                  <a:lnTo>
                    <a:pt x="1273215" y="785642"/>
                  </a:lnTo>
                  <a:lnTo>
                    <a:pt x="1281762" y="739596"/>
                  </a:lnTo>
                  <a:lnTo>
                    <a:pt x="1286981" y="692465"/>
                  </a:lnTo>
                  <a:lnTo>
                    <a:pt x="1288749" y="644375"/>
                  </a:lnTo>
                  <a:lnTo>
                    <a:pt x="1286981" y="596284"/>
                  </a:lnTo>
                  <a:lnTo>
                    <a:pt x="1281762" y="549153"/>
                  </a:lnTo>
                  <a:lnTo>
                    <a:pt x="1273215" y="503107"/>
                  </a:lnTo>
                  <a:lnTo>
                    <a:pt x="1261466" y="458270"/>
                  </a:lnTo>
                  <a:lnTo>
                    <a:pt x="1246639" y="414767"/>
                  </a:lnTo>
                  <a:lnTo>
                    <a:pt x="1228859" y="372722"/>
                  </a:lnTo>
                  <a:lnTo>
                    <a:pt x="1208249" y="332260"/>
                  </a:lnTo>
                  <a:lnTo>
                    <a:pt x="1184936" y="293505"/>
                  </a:lnTo>
                  <a:lnTo>
                    <a:pt x="1159042" y="256583"/>
                  </a:lnTo>
                  <a:lnTo>
                    <a:pt x="1130694" y="221617"/>
                  </a:lnTo>
                  <a:lnTo>
                    <a:pt x="1100015" y="188732"/>
                  </a:lnTo>
                  <a:lnTo>
                    <a:pt x="1067131" y="158054"/>
                  </a:lnTo>
                  <a:lnTo>
                    <a:pt x="1032165" y="129705"/>
                  </a:lnTo>
                  <a:lnTo>
                    <a:pt x="995242" y="103812"/>
                  </a:lnTo>
                  <a:lnTo>
                    <a:pt x="956488" y="80499"/>
                  </a:lnTo>
                  <a:lnTo>
                    <a:pt x="916025" y="59889"/>
                  </a:lnTo>
                  <a:lnTo>
                    <a:pt x="873981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2421" y="7322454"/>
              <a:ext cx="1178620" cy="11786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612170" y="3165151"/>
            <a:ext cx="7734300" cy="2074545"/>
          </a:xfrm>
          <a:prstGeom prst="rect">
            <a:avLst/>
          </a:prstGeom>
          <a:ln w="57150">
            <a:solidFill>
              <a:srgbClr val="F15B2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71450" marR="2040255">
              <a:lnSpc>
                <a:spcPts val="2900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cluster_addr</a:t>
            </a:r>
            <a:r>
              <a:rPr dirty="0" sz="2800" spc="-2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3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https://server1:8201 </a:t>
            </a:r>
            <a:r>
              <a:rPr dirty="0" sz="2800" spc="-76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api_addr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https://server1:8200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2170" y="6826329"/>
            <a:ext cx="7734300" cy="2074545"/>
          </a:xfrm>
          <a:prstGeom prst="rect">
            <a:avLst/>
          </a:prstGeom>
          <a:ln w="57150">
            <a:solidFill>
              <a:srgbClr val="64646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/>
              <a:cs typeface="Times New Roman"/>
            </a:endParaRPr>
          </a:p>
          <a:p>
            <a:pPr marL="171450" marR="2040255">
              <a:lnSpc>
                <a:spcPts val="2900"/>
              </a:lnSpc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cluster_addr</a:t>
            </a:r>
            <a:r>
              <a:rPr dirty="0" sz="2800" spc="-2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3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https://server2:8201 </a:t>
            </a:r>
            <a:r>
              <a:rPr dirty="0" sz="2800" spc="-765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api_addr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https://server2:8200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9766" y="2293532"/>
            <a:ext cx="16844645" cy="7606665"/>
            <a:chOff x="1059766" y="2293532"/>
            <a:chExt cx="16844645" cy="7606665"/>
          </a:xfrm>
        </p:grpSpPr>
        <p:sp>
          <p:nvSpPr>
            <p:cNvPr id="3" name="object 3"/>
            <p:cNvSpPr/>
            <p:nvPr/>
          </p:nvSpPr>
          <p:spPr>
            <a:xfrm>
              <a:off x="5138070" y="2312582"/>
              <a:ext cx="12303760" cy="7092315"/>
            </a:xfrm>
            <a:custGeom>
              <a:avLst/>
              <a:gdLst/>
              <a:ahLst/>
              <a:cxnLst/>
              <a:rect l="l" t="t" r="r" b="b"/>
              <a:pathLst>
                <a:path w="12303760" h="7092315">
                  <a:moveTo>
                    <a:pt x="11121777" y="0"/>
                  </a:moveTo>
                  <a:lnTo>
                    <a:pt x="1181990" y="0"/>
                  </a:lnTo>
                  <a:lnTo>
                    <a:pt x="1133268" y="985"/>
                  </a:lnTo>
                  <a:lnTo>
                    <a:pt x="1085048" y="3918"/>
                  </a:lnTo>
                  <a:lnTo>
                    <a:pt x="1037368" y="8759"/>
                  </a:lnTo>
                  <a:lnTo>
                    <a:pt x="990265" y="15470"/>
                  </a:lnTo>
                  <a:lnTo>
                    <a:pt x="943777" y="24013"/>
                  </a:lnTo>
                  <a:lnTo>
                    <a:pt x="897944" y="34351"/>
                  </a:lnTo>
                  <a:lnTo>
                    <a:pt x="852802" y="46446"/>
                  </a:lnTo>
                  <a:lnTo>
                    <a:pt x="808389" y="60258"/>
                  </a:lnTo>
                  <a:lnTo>
                    <a:pt x="764745" y="75751"/>
                  </a:lnTo>
                  <a:lnTo>
                    <a:pt x="721906" y="92886"/>
                  </a:lnTo>
                  <a:lnTo>
                    <a:pt x="679911" y="111626"/>
                  </a:lnTo>
                  <a:lnTo>
                    <a:pt x="638797" y="131931"/>
                  </a:lnTo>
                  <a:lnTo>
                    <a:pt x="598604" y="153765"/>
                  </a:lnTo>
                  <a:lnTo>
                    <a:pt x="559368" y="177089"/>
                  </a:lnTo>
                  <a:lnTo>
                    <a:pt x="521128" y="201865"/>
                  </a:lnTo>
                  <a:lnTo>
                    <a:pt x="483922" y="228055"/>
                  </a:lnTo>
                  <a:lnTo>
                    <a:pt x="447787" y="255621"/>
                  </a:lnTo>
                  <a:lnTo>
                    <a:pt x="412763" y="284526"/>
                  </a:lnTo>
                  <a:lnTo>
                    <a:pt x="378887" y="314730"/>
                  </a:lnTo>
                  <a:lnTo>
                    <a:pt x="346196" y="346197"/>
                  </a:lnTo>
                  <a:lnTo>
                    <a:pt x="314730" y="378887"/>
                  </a:lnTo>
                  <a:lnTo>
                    <a:pt x="284526" y="412763"/>
                  </a:lnTo>
                  <a:lnTo>
                    <a:pt x="255621" y="447788"/>
                  </a:lnTo>
                  <a:lnTo>
                    <a:pt x="228055" y="483922"/>
                  </a:lnTo>
                  <a:lnTo>
                    <a:pt x="201865" y="521128"/>
                  </a:lnTo>
                  <a:lnTo>
                    <a:pt x="177089" y="559368"/>
                  </a:lnTo>
                  <a:lnTo>
                    <a:pt x="153765" y="598604"/>
                  </a:lnTo>
                  <a:lnTo>
                    <a:pt x="131931" y="638798"/>
                  </a:lnTo>
                  <a:lnTo>
                    <a:pt x="111626" y="679911"/>
                  </a:lnTo>
                  <a:lnTo>
                    <a:pt x="92886" y="721906"/>
                  </a:lnTo>
                  <a:lnTo>
                    <a:pt x="75751" y="764745"/>
                  </a:lnTo>
                  <a:lnTo>
                    <a:pt x="60258" y="808390"/>
                  </a:lnTo>
                  <a:lnTo>
                    <a:pt x="46446" y="852802"/>
                  </a:lnTo>
                  <a:lnTo>
                    <a:pt x="34351" y="897945"/>
                  </a:lnTo>
                  <a:lnTo>
                    <a:pt x="24013" y="943778"/>
                  </a:lnTo>
                  <a:lnTo>
                    <a:pt x="15470" y="990266"/>
                  </a:lnTo>
                  <a:lnTo>
                    <a:pt x="8759" y="1037369"/>
                  </a:lnTo>
                  <a:lnTo>
                    <a:pt x="3918" y="1085049"/>
                  </a:lnTo>
                  <a:lnTo>
                    <a:pt x="985" y="1133269"/>
                  </a:lnTo>
                  <a:lnTo>
                    <a:pt x="0" y="1181991"/>
                  </a:lnTo>
                  <a:lnTo>
                    <a:pt x="0" y="5909839"/>
                  </a:lnTo>
                  <a:lnTo>
                    <a:pt x="985" y="5958561"/>
                  </a:lnTo>
                  <a:lnTo>
                    <a:pt x="3918" y="6006781"/>
                  </a:lnTo>
                  <a:lnTo>
                    <a:pt x="8759" y="6054461"/>
                  </a:lnTo>
                  <a:lnTo>
                    <a:pt x="15470" y="6101564"/>
                  </a:lnTo>
                  <a:lnTo>
                    <a:pt x="24013" y="6148052"/>
                  </a:lnTo>
                  <a:lnTo>
                    <a:pt x="34351" y="6193886"/>
                  </a:lnTo>
                  <a:lnTo>
                    <a:pt x="46446" y="6239028"/>
                  </a:lnTo>
                  <a:lnTo>
                    <a:pt x="60258" y="6283440"/>
                  </a:lnTo>
                  <a:lnTo>
                    <a:pt x="75751" y="6327085"/>
                  </a:lnTo>
                  <a:lnTo>
                    <a:pt x="92886" y="6369924"/>
                  </a:lnTo>
                  <a:lnTo>
                    <a:pt x="111626" y="6411919"/>
                  </a:lnTo>
                  <a:lnTo>
                    <a:pt x="131931" y="6453033"/>
                  </a:lnTo>
                  <a:lnTo>
                    <a:pt x="153765" y="6493226"/>
                  </a:lnTo>
                  <a:lnTo>
                    <a:pt x="177089" y="6532462"/>
                  </a:lnTo>
                  <a:lnTo>
                    <a:pt x="201865" y="6570702"/>
                  </a:lnTo>
                  <a:lnTo>
                    <a:pt x="228055" y="6607908"/>
                  </a:lnTo>
                  <a:lnTo>
                    <a:pt x="255621" y="6644043"/>
                  </a:lnTo>
                  <a:lnTo>
                    <a:pt x="284526" y="6679067"/>
                  </a:lnTo>
                  <a:lnTo>
                    <a:pt x="314730" y="6712943"/>
                  </a:lnTo>
                  <a:lnTo>
                    <a:pt x="346196" y="6745634"/>
                  </a:lnTo>
                  <a:lnTo>
                    <a:pt x="378887" y="6777100"/>
                  </a:lnTo>
                  <a:lnTo>
                    <a:pt x="412763" y="6807305"/>
                  </a:lnTo>
                  <a:lnTo>
                    <a:pt x="447787" y="6836209"/>
                  </a:lnTo>
                  <a:lnTo>
                    <a:pt x="483922" y="6863775"/>
                  </a:lnTo>
                  <a:lnTo>
                    <a:pt x="521128" y="6889965"/>
                  </a:lnTo>
                  <a:lnTo>
                    <a:pt x="559368" y="6914742"/>
                  </a:lnTo>
                  <a:lnTo>
                    <a:pt x="598604" y="6938066"/>
                  </a:lnTo>
                  <a:lnTo>
                    <a:pt x="638797" y="6959899"/>
                  </a:lnTo>
                  <a:lnTo>
                    <a:pt x="679911" y="6980205"/>
                  </a:lnTo>
                  <a:lnTo>
                    <a:pt x="721906" y="6998944"/>
                  </a:lnTo>
                  <a:lnTo>
                    <a:pt x="764745" y="7016079"/>
                  </a:lnTo>
                  <a:lnTo>
                    <a:pt x="808389" y="7031572"/>
                  </a:lnTo>
                  <a:lnTo>
                    <a:pt x="852802" y="7045385"/>
                  </a:lnTo>
                  <a:lnTo>
                    <a:pt x="897944" y="7057479"/>
                  </a:lnTo>
                  <a:lnTo>
                    <a:pt x="943777" y="7067817"/>
                  </a:lnTo>
                  <a:lnTo>
                    <a:pt x="990265" y="7076361"/>
                  </a:lnTo>
                  <a:lnTo>
                    <a:pt x="1037368" y="7083072"/>
                  </a:lnTo>
                  <a:lnTo>
                    <a:pt x="1085048" y="7087913"/>
                  </a:lnTo>
                  <a:lnTo>
                    <a:pt x="1133268" y="7090845"/>
                  </a:lnTo>
                  <a:lnTo>
                    <a:pt x="1181990" y="7091831"/>
                  </a:lnTo>
                  <a:lnTo>
                    <a:pt x="11121777" y="7091831"/>
                  </a:lnTo>
                  <a:lnTo>
                    <a:pt x="11170498" y="7090845"/>
                  </a:lnTo>
                  <a:lnTo>
                    <a:pt x="11218718" y="7087913"/>
                  </a:lnTo>
                  <a:lnTo>
                    <a:pt x="11266398" y="7083072"/>
                  </a:lnTo>
                  <a:lnTo>
                    <a:pt x="11313501" y="7076361"/>
                  </a:lnTo>
                  <a:lnTo>
                    <a:pt x="11359988" y="7067817"/>
                  </a:lnTo>
                  <a:lnTo>
                    <a:pt x="11405822" y="7057479"/>
                  </a:lnTo>
                  <a:lnTo>
                    <a:pt x="11450964" y="7045385"/>
                  </a:lnTo>
                  <a:lnTo>
                    <a:pt x="11495376" y="7031572"/>
                  </a:lnTo>
                  <a:lnTo>
                    <a:pt x="11539021" y="7016079"/>
                  </a:lnTo>
                  <a:lnTo>
                    <a:pt x="11581860" y="6998944"/>
                  </a:lnTo>
                  <a:lnTo>
                    <a:pt x="11623855" y="6980205"/>
                  </a:lnTo>
                  <a:lnTo>
                    <a:pt x="11664968" y="6959899"/>
                  </a:lnTo>
                  <a:lnTo>
                    <a:pt x="11705162" y="6938066"/>
                  </a:lnTo>
                  <a:lnTo>
                    <a:pt x="11744397" y="6914742"/>
                  </a:lnTo>
                  <a:lnTo>
                    <a:pt x="11782637" y="6889965"/>
                  </a:lnTo>
                  <a:lnTo>
                    <a:pt x="11819843" y="6863775"/>
                  </a:lnTo>
                  <a:lnTo>
                    <a:pt x="11855978" y="6836209"/>
                  </a:lnTo>
                  <a:lnTo>
                    <a:pt x="11891002" y="6807305"/>
                  </a:lnTo>
                  <a:lnTo>
                    <a:pt x="11924878" y="6777100"/>
                  </a:lnTo>
                  <a:lnTo>
                    <a:pt x="11957569" y="6745634"/>
                  </a:lnTo>
                  <a:lnTo>
                    <a:pt x="11989035" y="6712943"/>
                  </a:lnTo>
                  <a:lnTo>
                    <a:pt x="12019239" y="6679067"/>
                  </a:lnTo>
                  <a:lnTo>
                    <a:pt x="12048144" y="6644043"/>
                  </a:lnTo>
                  <a:lnTo>
                    <a:pt x="12075710" y="6607908"/>
                  </a:lnTo>
                  <a:lnTo>
                    <a:pt x="12101900" y="6570702"/>
                  </a:lnTo>
                  <a:lnTo>
                    <a:pt x="12126676" y="6532462"/>
                  </a:lnTo>
                  <a:lnTo>
                    <a:pt x="12150000" y="6493226"/>
                  </a:lnTo>
                  <a:lnTo>
                    <a:pt x="12171834" y="6453033"/>
                  </a:lnTo>
                  <a:lnTo>
                    <a:pt x="12192140" y="6411919"/>
                  </a:lnTo>
                  <a:lnTo>
                    <a:pt x="12210879" y="6369924"/>
                  </a:lnTo>
                  <a:lnTo>
                    <a:pt x="12228014" y="6327085"/>
                  </a:lnTo>
                  <a:lnTo>
                    <a:pt x="12243507" y="6283440"/>
                  </a:lnTo>
                  <a:lnTo>
                    <a:pt x="12257320" y="6239028"/>
                  </a:lnTo>
                  <a:lnTo>
                    <a:pt x="12269414" y="6193886"/>
                  </a:lnTo>
                  <a:lnTo>
                    <a:pt x="12279752" y="6148052"/>
                  </a:lnTo>
                  <a:lnTo>
                    <a:pt x="12288296" y="6101564"/>
                  </a:lnTo>
                  <a:lnTo>
                    <a:pt x="12295007" y="6054461"/>
                  </a:lnTo>
                  <a:lnTo>
                    <a:pt x="12299848" y="6006781"/>
                  </a:lnTo>
                  <a:lnTo>
                    <a:pt x="12302780" y="5958561"/>
                  </a:lnTo>
                  <a:lnTo>
                    <a:pt x="12303766" y="5909839"/>
                  </a:lnTo>
                  <a:lnTo>
                    <a:pt x="12303766" y="1181991"/>
                  </a:lnTo>
                  <a:lnTo>
                    <a:pt x="12302780" y="1133269"/>
                  </a:lnTo>
                  <a:lnTo>
                    <a:pt x="12299848" y="1085049"/>
                  </a:lnTo>
                  <a:lnTo>
                    <a:pt x="12295007" y="1037369"/>
                  </a:lnTo>
                  <a:lnTo>
                    <a:pt x="12288296" y="990266"/>
                  </a:lnTo>
                  <a:lnTo>
                    <a:pt x="12279752" y="943778"/>
                  </a:lnTo>
                  <a:lnTo>
                    <a:pt x="12269414" y="897945"/>
                  </a:lnTo>
                  <a:lnTo>
                    <a:pt x="12257320" y="852802"/>
                  </a:lnTo>
                  <a:lnTo>
                    <a:pt x="12243507" y="808390"/>
                  </a:lnTo>
                  <a:lnTo>
                    <a:pt x="12228014" y="764745"/>
                  </a:lnTo>
                  <a:lnTo>
                    <a:pt x="12210879" y="721906"/>
                  </a:lnTo>
                  <a:lnTo>
                    <a:pt x="12192140" y="679911"/>
                  </a:lnTo>
                  <a:lnTo>
                    <a:pt x="12171834" y="638798"/>
                  </a:lnTo>
                  <a:lnTo>
                    <a:pt x="12150000" y="598604"/>
                  </a:lnTo>
                  <a:lnTo>
                    <a:pt x="12126676" y="559368"/>
                  </a:lnTo>
                  <a:lnTo>
                    <a:pt x="12101900" y="521128"/>
                  </a:lnTo>
                  <a:lnTo>
                    <a:pt x="12075710" y="483922"/>
                  </a:lnTo>
                  <a:lnTo>
                    <a:pt x="12048144" y="447788"/>
                  </a:lnTo>
                  <a:lnTo>
                    <a:pt x="12019239" y="412763"/>
                  </a:lnTo>
                  <a:lnTo>
                    <a:pt x="11989035" y="378887"/>
                  </a:lnTo>
                  <a:lnTo>
                    <a:pt x="11957569" y="346197"/>
                  </a:lnTo>
                  <a:lnTo>
                    <a:pt x="11924878" y="314730"/>
                  </a:lnTo>
                  <a:lnTo>
                    <a:pt x="11891002" y="284526"/>
                  </a:lnTo>
                  <a:lnTo>
                    <a:pt x="11855978" y="255621"/>
                  </a:lnTo>
                  <a:lnTo>
                    <a:pt x="11819843" y="228055"/>
                  </a:lnTo>
                  <a:lnTo>
                    <a:pt x="11782637" y="201865"/>
                  </a:lnTo>
                  <a:lnTo>
                    <a:pt x="11744397" y="177089"/>
                  </a:lnTo>
                  <a:lnTo>
                    <a:pt x="11705162" y="153765"/>
                  </a:lnTo>
                  <a:lnTo>
                    <a:pt x="11664968" y="131931"/>
                  </a:lnTo>
                  <a:lnTo>
                    <a:pt x="11623855" y="111626"/>
                  </a:lnTo>
                  <a:lnTo>
                    <a:pt x="11581860" y="92886"/>
                  </a:lnTo>
                  <a:lnTo>
                    <a:pt x="11539021" y="75751"/>
                  </a:lnTo>
                  <a:lnTo>
                    <a:pt x="11495376" y="60258"/>
                  </a:lnTo>
                  <a:lnTo>
                    <a:pt x="11450964" y="46446"/>
                  </a:lnTo>
                  <a:lnTo>
                    <a:pt x="11405822" y="34351"/>
                  </a:lnTo>
                  <a:lnTo>
                    <a:pt x="11359988" y="24013"/>
                  </a:lnTo>
                  <a:lnTo>
                    <a:pt x="11313501" y="15470"/>
                  </a:lnTo>
                  <a:lnTo>
                    <a:pt x="11266398" y="8759"/>
                  </a:lnTo>
                  <a:lnTo>
                    <a:pt x="11218718" y="3918"/>
                  </a:lnTo>
                  <a:lnTo>
                    <a:pt x="11170498" y="985"/>
                  </a:lnTo>
                  <a:lnTo>
                    <a:pt x="11121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8070" y="2312582"/>
              <a:ext cx="12304395" cy="7092315"/>
            </a:xfrm>
            <a:custGeom>
              <a:avLst/>
              <a:gdLst/>
              <a:ahLst/>
              <a:cxnLst/>
              <a:rect l="l" t="t" r="r" b="b"/>
              <a:pathLst>
                <a:path w="12304394" h="7092315">
                  <a:moveTo>
                    <a:pt x="0" y="1181992"/>
                  </a:moveTo>
                  <a:lnTo>
                    <a:pt x="985" y="1133270"/>
                  </a:lnTo>
                  <a:lnTo>
                    <a:pt x="3918" y="1085050"/>
                  </a:lnTo>
                  <a:lnTo>
                    <a:pt x="8759" y="1037369"/>
                  </a:lnTo>
                  <a:lnTo>
                    <a:pt x="15470" y="990266"/>
                  </a:lnTo>
                  <a:lnTo>
                    <a:pt x="24013" y="943779"/>
                  </a:lnTo>
                  <a:lnTo>
                    <a:pt x="34351" y="897945"/>
                  </a:lnTo>
                  <a:lnTo>
                    <a:pt x="46446" y="852803"/>
                  </a:lnTo>
                  <a:lnTo>
                    <a:pt x="60258" y="808391"/>
                  </a:lnTo>
                  <a:lnTo>
                    <a:pt x="75751" y="764746"/>
                  </a:lnTo>
                  <a:lnTo>
                    <a:pt x="92886" y="721907"/>
                  </a:lnTo>
                  <a:lnTo>
                    <a:pt x="111626" y="679912"/>
                  </a:lnTo>
                  <a:lnTo>
                    <a:pt x="131931" y="638798"/>
                  </a:lnTo>
                  <a:lnTo>
                    <a:pt x="153765" y="598604"/>
                  </a:lnTo>
                  <a:lnTo>
                    <a:pt x="177089" y="559369"/>
                  </a:lnTo>
                  <a:lnTo>
                    <a:pt x="201865" y="521129"/>
                  </a:lnTo>
                  <a:lnTo>
                    <a:pt x="228055" y="483922"/>
                  </a:lnTo>
                  <a:lnTo>
                    <a:pt x="255621" y="447788"/>
                  </a:lnTo>
                  <a:lnTo>
                    <a:pt x="284526" y="412764"/>
                  </a:lnTo>
                  <a:lnTo>
                    <a:pt x="314730" y="378887"/>
                  </a:lnTo>
                  <a:lnTo>
                    <a:pt x="346197" y="346197"/>
                  </a:lnTo>
                  <a:lnTo>
                    <a:pt x="378887" y="314731"/>
                  </a:lnTo>
                  <a:lnTo>
                    <a:pt x="412763" y="284526"/>
                  </a:lnTo>
                  <a:lnTo>
                    <a:pt x="447788" y="255622"/>
                  </a:lnTo>
                  <a:lnTo>
                    <a:pt x="483922" y="228055"/>
                  </a:lnTo>
                  <a:lnTo>
                    <a:pt x="521128" y="201865"/>
                  </a:lnTo>
                  <a:lnTo>
                    <a:pt x="559368" y="177089"/>
                  </a:lnTo>
                  <a:lnTo>
                    <a:pt x="598604" y="153765"/>
                  </a:lnTo>
                  <a:lnTo>
                    <a:pt x="638798" y="131931"/>
                  </a:lnTo>
                  <a:lnTo>
                    <a:pt x="679911" y="111626"/>
                  </a:lnTo>
                  <a:lnTo>
                    <a:pt x="721906" y="92886"/>
                  </a:lnTo>
                  <a:lnTo>
                    <a:pt x="764745" y="75751"/>
                  </a:lnTo>
                  <a:lnTo>
                    <a:pt x="808390" y="60258"/>
                  </a:lnTo>
                  <a:lnTo>
                    <a:pt x="852802" y="46446"/>
                  </a:lnTo>
                  <a:lnTo>
                    <a:pt x="897944" y="34351"/>
                  </a:lnTo>
                  <a:lnTo>
                    <a:pt x="943778" y="24013"/>
                  </a:lnTo>
                  <a:lnTo>
                    <a:pt x="990265" y="15470"/>
                  </a:lnTo>
                  <a:lnTo>
                    <a:pt x="1037368" y="8759"/>
                  </a:lnTo>
                  <a:lnTo>
                    <a:pt x="1085049" y="3918"/>
                  </a:lnTo>
                  <a:lnTo>
                    <a:pt x="1133269" y="985"/>
                  </a:lnTo>
                  <a:lnTo>
                    <a:pt x="1181991" y="0"/>
                  </a:lnTo>
                  <a:lnTo>
                    <a:pt x="11121778" y="0"/>
                  </a:lnTo>
                  <a:lnTo>
                    <a:pt x="11170499" y="985"/>
                  </a:lnTo>
                  <a:lnTo>
                    <a:pt x="11218719" y="3918"/>
                  </a:lnTo>
                  <a:lnTo>
                    <a:pt x="11266400" y="8759"/>
                  </a:lnTo>
                  <a:lnTo>
                    <a:pt x="11313503" y="15470"/>
                  </a:lnTo>
                  <a:lnTo>
                    <a:pt x="11359990" y="24013"/>
                  </a:lnTo>
                  <a:lnTo>
                    <a:pt x="11405824" y="34351"/>
                  </a:lnTo>
                  <a:lnTo>
                    <a:pt x="11450966" y="46446"/>
                  </a:lnTo>
                  <a:lnTo>
                    <a:pt x="11495378" y="60258"/>
                  </a:lnTo>
                  <a:lnTo>
                    <a:pt x="11539023" y="75751"/>
                  </a:lnTo>
                  <a:lnTo>
                    <a:pt x="11581861" y="92886"/>
                  </a:lnTo>
                  <a:lnTo>
                    <a:pt x="11623857" y="111626"/>
                  </a:lnTo>
                  <a:lnTo>
                    <a:pt x="11664970" y="131931"/>
                  </a:lnTo>
                  <a:lnTo>
                    <a:pt x="11705164" y="153765"/>
                  </a:lnTo>
                  <a:lnTo>
                    <a:pt x="11744400" y="177089"/>
                  </a:lnTo>
                  <a:lnTo>
                    <a:pt x="11782640" y="201865"/>
                  </a:lnTo>
                  <a:lnTo>
                    <a:pt x="11819846" y="228055"/>
                  </a:lnTo>
                  <a:lnTo>
                    <a:pt x="11855980" y="255622"/>
                  </a:lnTo>
                  <a:lnTo>
                    <a:pt x="11891004" y="284526"/>
                  </a:lnTo>
                  <a:lnTo>
                    <a:pt x="11924880" y="314731"/>
                  </a:lnTo>
                  <a:lnTo>
                    <a:pt x="11957571" y="346197"/>
                  </a:lnTo>
                  <a:lnTo>
                    <a:pt x="11989037" y="378887"/>
                  </a:lnTo>
                  <a:lnTo>
                    <a:pt x="12019242" y="412764"/>
                  </a:lnTo>
                  <a:lnTo>
                    <a:pt x="12048146" y="447788"/>
                  </a:lnTo>
                  <a:lnTo>
                    <a:pt x="12075712" y="483922"/>
                  </a:lnTo>
                  <a:lnTo>
                    <a:pt x="12101902" y="521129"/>
                  </a:lnTo>
                  <a:lnTo>
                    <a:pt x="12126678" y="559369"/>
                  </a:lnTo>
                  <a:lnTo>
                    <a:pt x="12150002" y="598604"/>
                  </a:lnTo>
                  <a:lnTo>
                    <a:pt x="12171836" y="638798"/>
                  </a:lnTo>
                  <a:lnTo>
                    <a:pt x="12192142" y="679912"/>
                  </a:lnTo>
                  <a:lnTo>
                    <a:pt x="12210881" y="721907"/>
                  </a:lnTo>
                  <a:lnTo>
                    <a:pt x="12228016" y="764746"/>
                  </a:lnTo>
                  <a:lnTo>
                    <a:pt x="12243509" y="808391"/>
                  </a:lnTo>
                  <a:lnTo>
                    <a:pt x="12257322" y="852803"/>
                  </a:lnTo>
                  <a:lnTo>
                    <a:pt x="12269416" y="897945"/>
                  </a:lnTo>
                  <a:lnTo>
                    <a:pt x="12279754" y="943779"/>
                  </a:lnTo>
                  <a:lnTo>
                    <a:pt x="12288297" y="990266"/>
                  </a:lnTo>
                  <a:lnTo>
                    <a:pt x="12295009" y="1037369"/>
                  </a:lnTo>
                  <a:lnTo>
                    <a:pt x="12299849" y="1085050"/>
                  </a:lnTo>
                  <a:lnTo>
                    <a:pt x="12302782" y="1133270"/>
                  </a:lnTo>
                  <a:lnTo>
                    <a:pt x="12303768" y="1181992"/>
                  </a:lnTo>
                  <a:lnTo>
                    <a:pt x="12303768" y="5909840"/>
                  </a:lnTo>
                  <a:lnTo>
                    <a:pt x="12302782" y="5958561"/>
                  </a:lnTo>
                  <a:lnTo>
                    <a:pt x="12299849" y="6006781"/>
                  </a:lnTo>
                  <a:lnTo>
                    <a:pt x="12295009" y="6054462"/>
                  </a:lnTo>
                  <a:lnTo>
                    <a:pt x="12288297" y="6101565"/>
                  </a:lnTo>
                  <a:lnTo>
                    <a:pt x="12279754" y="6148052"/>
                  </a:lnTo>
                  <a:lnTo>
                    <a:pt x="12269416" y="6193886"/>
                  </a:lnTo>
                  <a:lnTo>
                    <a:pt x="12257322" y="6239028"/>
                  </a:lnTo>
                  <a:lnTo>
                    <a:pt x="12243509" y="6283440"/>
                  </a:lnTo>
                  <a:lnTo>
                    <a:pt x="12228016" y="6327085"/>
                  </a:lnTo>
                  <a:lnTo>
                    <a:pt x="12210881" y="6369924"/>
                  </a:lnTo>
                  <a:lnTo>
                    <a:pt x="12192142" y="6411919"/>
                  </a:lnTo>
                  <a:lnTo>
                    <a:pt x="12171836" y="6453033"/>
                  </a:lnTo>
                  <a:lnTo>
                    <a:pt x="12150002" y="6493227"/>
                  </a:lnTo>
                  <a:lnTo>
                    <a:pt x="12126678" y="6532462"/>
                  </a:lnTo>
                  <a:lnTo>
                    <a:pt x="12101902" y="6570702"/>
                  </a:lnTo>
                  <a:lnTo>
                    <a:pt x="12075712" y="6607909"/>
                  </a:lnTo>
                  <a:lnTo>
                    <a:pt x="12048146" y="6644043"/>
                  </a:lnTo>
                  <a:lnTo>
                    <a:pt x="12019242" y="6679067"/>
                  </a:lnTo>
                  <a:lnTo>
                    <a:pt x="11989037" y="6712944"/>
                  </a:lnTo>
                  <a:lnTo>
                    <a:pt x="11957571" y="6745634"/>
                  </a:lnTo>
                  <a:lnTo>
                    <a:pt x="11924880" y="6777101"/>
                  </a:lnTo>
                  <a:lnTo>
                    <a:pt x="11891004" y="6807305"/>
                  </a:lnTo>
                  <a:lnTo>
                    <a:pt x="11855980" y="6836209"/>
                  </a:lnTo>
                  <a:lnTo>
                    <a:pt x="11819846" y="6863776"/>
                  </a:lnTo>
                  <a:lnTo>
                    <a:pt x="11782640" y="6889966"/>
                  </a:lnTo>
                  <a:lnTo>
                    <a:pt x="11744400" y="6914742"/>
                  </a:lnTo>
                  <a:lnTo>
                    <a:pt x="11705164" y="6938066"/>
                  </a:lnTo>
                  <a:lnTo>
                    <a:pt x="11664970" y="6959900"/>
                  </a:lnTo>
                  <a:lnTo>
                    <a:pt x="11623857" y="6980205"/>
                  </a:lnTo>
                  <a:lnTo>
                    <a:pt x="11581861" y="6998945"/>
                  </a:lnTo>
                  <a:lnTo>
                    <a:pt x="11539023" y="7016080"/>
                  </a:lnTo>
                  <a:lnTo>
                    <a:pt x="11495378" y="7031573"/>
                  </a:lnTo>
                  <a:lnTo>
                    <a:pt x="11450966" y="7045385"/>
                  </a:lnTo>
                  <a:lnTo>
                    <a:pt x="11405824" y="7057480"/>
                  </a:lnTo>
                  <a:lnTo>
                    <a:pt x="11359990" y="7067818"/>
                  </a:lnTo>
                  <a:lnTo>
                    <a:pt x="11313503" y="7076361"/>
                  </a:lnTo>
                  <a:lnTo>
                    <a:pt x="11266400" y="7083073"/>
                  </a:lnTo>
                  <a:lnTo>
                    <a:pt x="11218719" y="7087913"/>
                  </a:lnTo>
                  <a:lnTo>
                    <a:pt x="11170499" y="7090846"/>
                  </a:lnTo>
                  <a:lnTo>
                    <a:pt x="11121778" y="7091832"/>
                  </a:lnTo>
                  <a:lnTo>
                    <a:pt x="1181991" y="7091832"/>
                  </a:lnTo>
                  <a:lnTo>
                    <a:pt x="1133269" y="7090846"/>
                  </a:lnTo>
                  <a:lnTo>
                    <a:pt x="1085049" y="7087913"/>
                  </a:lnTo>
                  <a:lnTo>
                    <a:pt x="1037368" y="7083073"/>
                  </a:lnTo>
                  <a:lnTo>
                    <a:pt x="990265" y="7076361"/>
                  </a:lnTo>
                  <a:lnTo>
                    <a:pt x="943778" y="7067818"/>
                  </a:lnTo>
                  <a:lnTo>
                    <a:pt x="897944" y="7057480"/>
                  </a:lnTo>
                  <a:lnTo>
                    <a:pt x="852802" y="7045385"/>
                  </a:lnTo>
                  <a:lnTo>
                    <a:pt x="808390" y="7031573"/>
                  </a:lnTo>
                  <a:lnTo>
                    <a:pt x="764745" y="7016080"/>
                  </a:lnTo>
                  <a:lnTo>
                    <a:pt x="721906" y="6998945"/>
                  </a:lnTo>
                  <a:lnTo>
                    <a:pt x="679911" y="6980205"/>
                  </a:lnTo>
                  <a:lnTo>
                    <a:pt x="638798" y="6959900"/>
                  </a:lnTo>
                  <a:lnTo>
                    <a:pt x="598604" y="6938066"/>
                  </a:lnTo>
                  <a:lnTo>
                    <a:pt x="559368" y="6914742"/>
                  </a:lnTo>
                  <a:lnTo>
                    <a:pt x="521128" y="6889966"/>
                  </a:lnTo>
                  <a:lnTo>
                    <a:pt x="483922" y="6863776"/>
                  </a:lnTo>
                  <a:lnTo>
                    <a:pt x="447788" y="6836209"/>
                  </a:lnTo>
                  <a:lnTo>
                    <a:pt x="412763" y="6807305"/>
                  </a:lnTo>
                  <a:lnTo>
                    <a:pt x="378887" y="6777101"/>
                  </a:lnTo>
                  <a:lnTo>
                    <a:pt x="346197" y="6745634"/>
                  </a:lnTo>
                  <a:lnTo>
                    <a:pt x="314730" y="6712944"/>
                  </a:lnTo>
                  <a:lnTo>
                    <a:pt x="284526" y="6679067"/>
                  </a:lnTo>
                  <a:lnTo>
                    <a:pt x="255621" y="6644043"/>
                  </a:lnTo>
                  <a:lnTo>
                    <a:pt x="228055" y="6607909"/>
                  </a:lnTo>
                  <a:lnTo>
                    <a:pt x="201865" y="6570702"/>
                  </a:lnTo>
                  <a:lnTo>
                    <a:pt x="177089" y="6532462"/>
                  </a:lnTo>
                  <a:lnTo>
                    <a:pt x="153765" y="6493227"/>
                  </a:lnTo>
                  <a:lnTo>
                    <a:pt x="131931" y="6453033"/>
                  </a:lnTo>
                  <a:lnTo>
                    <a:pt x="111626" y="6411919"/>
                  </a:lnTo>
                  <a:lnTo>
                    <a:pt x="92886" y="6369924"/>
                  </a:lnTo>
                  <a:lnTo>
                    <a:pt x="75751" y="6327085"/>
                  </a:lnTo>
                  <a:lnTo>
                    <a:pt x="60258" y="6283440"/>
                  </a:lnTo>
                  <a:lnTo>
                    <a:pt x="46446" y="6239028"/>
                  </a:lnTo>
                  <a:lnTo>
                    <a:pt x="34351" y="6193886"/>
                  </a:lnTo>
                  <a:lnTo>
                    <a:pt x="24013" y="6148052"/>
                  </a:lnTo>
                  <a:lnTo>
                    <a:pt x="15470" y="6101565"/>
                  </a:lnTo>
                  <a:lnTo>
                    <a:pt x="8759" y="6054462"/>
                  </a:lnTo>
                  <a:lnTo>
                    <a:pt x="3918" y="6006781"/>
                  </a:lnTo>
                  <a:lnTo>
                    <a:pt x="985" y="5958561"/>
                  </a:lnTo>
                  <a:lnTo>
                    <a:pt x="0" y="5909840"/>
                  </a:lnTo>
                  <a:lnTo>
                    <a:pt x="0" y="1181992"/>
                  </a:lnTo>
                  <a:close/>
                </a:path>
              </a:pathLst>
            </a:custGeom>
            <a:ln w="38100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3224" y="3345980"/>
              <a:ext cx="2237482" cy="2200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87692" y="3731030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5"/>
                  </a:lnTo>
                  <a:lnTo>
                    <a:pt x="221617" y="158054"/>
                  </a:lnTo>
                  <a:lnTo>
                    <a:pt x="188732" y="188732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5"/>
                  </a:lnTo>
                  <a:lnTo>
                    <a:pt x="80498" y="332260"/>
                  </a:lnTo>
                  <a:lnTo>
                    <a:pt x="59889" y="372722"/>
                  </a:lnTo>
                  <a:lnTo>
                    <a:pt x="42109" y="414767"/>
                  </a:lnTo>
                  <a:lnTo>
                    <a:pt x="27282" y="458270"/>
                  </a:lnTo>
                  <a:lnTo>
                    <a:pt x="15533" y="503107"/>
                  </a:lnTo>
                  <a:lnTo>
                    <a:pt x="6986" y="549153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4" y="1228860"/>
                  </a:lnTo>
                  <a:lnTo>
                    <a:pt x="956486" y="1208250"/>
                  </a:lnTo>
                  <a:lnTo>
                    <a:pt x="995241" y="1184937"/>
                  </a:lnTo>
                  <a:lnTo>
                    <a:pt x="1032163" y="1159044"/>
                  </a:lnTo>
                  <a:lnTo>
                    <a:pt x="1067129" y="1130695"/>
                  </a:lnTo>
                  <a:lnTo>
                    <a:pt x="1100013" y="1100017"/>
                  </a:lnTo>
                  <a:lnTo>
                    <a:pt x="1130692" y="1067132"/>
                  </a:lnTo>
                  <a:lnTo>
                    <a:pt x="1159040" y="1032166"/>
                  </a:lnTo>
                  <a:lnTo>
                    <a:pt x="1184933" y="995243"/>
                  </a:lnTo>
                  <a:lnTo>
                    <a:pt x="1208247" y="956489"/>
                  </a:lnTo>
                  <a:lnTo>
                    <a:pt x="1228856" y="916027"/>
                  </a:lnTo>
                  <a:lnTo>
                    <a:pt x="1246637" y="873982"/>
                  </a:lnTo>
                  <a:lnTo>
                    <a:pt x="1261464" y="830479"/>
                  </a:lnTo>
                  <a:lnTo>
                    <a:pt x="1273213" y="785642"/>
                  </a:lnTo>
                  <a:lnTo>
                    <a:pt x="1281759" y="739596"/>
                  </a:lnTo>
                  <a:lnTo>
                    <a:pt x="1286979" y="692465"/>
                  </a:lnTo>
                  <a:lnTo>
                    <a:pt x="1288746" y="644375"/>
                  </a:lnTo>
                  <a:lnTo>
                    <a:pt x="1286979" y="596284"/>
                  </a:lnTo>
                  <a:lnTo>
                    <a:pt x="1281759" y="549153"/>
                  </a:lnTo>
                  <a:lnTo>
                    <a:pt x="1273213" y="503107"/>
                  </a:lnTo>
                  <a:lnTo>
                    <a:pt x="1261464" y="458270"/>
                  </a:lnTo>
                  <a:lnTo>
                    <a:pt x="1246637" y="414767"/>
                  </a:lnTo>
                  <a:lnTo>
                    <a:pt x="1228856" y="372722"/>
                  </a:lnTo>
                  <a:lnTo>
                    <a:pt x="1208247" y="332260"/>
                  </a:lnTo>
                  <a:lnTo>
                    <a:pt x="1184933" y="293505"/>
                  </a:lnTo>
                  <a:lnTo>
                    <a:pt x="1159040" y="256583"/>
                  </a:lnTo>
                  <a:lnTo>
                    <a:pt x="1130692" y="221617"/>
                  </a:lnTo>
                  <a:lnTo>
                    <a:pt x="1100013" y="188732"/>
                  </a:lnTo>
                  <a:lnTo>
                    <a:pt x="1067129" y="158054"/>
                  </a:lnTo>
                  <a:lnTo>
                    <a:pt x="1032163" y="129705"/>
                  </a:lnTo>
                  <a:lnTo>
                    <a:pt x="995241" y="103812"/>
                  </a:lnTo>
                  <a:lnTo>
                    <a:pt x="956486" y="80499"/>
                  </a:lnTo>
                  <a:lnTo>
                    <a:pt x="916024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2755" y="3856897"/>
              <a:ext cx="1178619" cy="1178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766" y="6760077"/>
              <a:ext cx="2878930" cy="223599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46183" y="754380"/>
            <a:ext cx="1179766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Network</a:t>
            </a:r>
            <a:r>
              <a:rPr dirty="0" spc="-135"/>
              <a:t> </a:t>
            </a:r>
            <a:r>
              <a:rPr dirty="0" spc="-10"/>
              <a:t>Traffic</a:t>
            </a:r>
            <a:r>
              <a:rPr dirty="0" spc="-135"/>
              <a:t> </a:t>
            </a:r>
            <a:r>
              <a:rPr dirty="0" spc="335"/>
              <a:t>-</a:t>
            </a:r>
            <a:r>
              <a:rPr dirty="0" spc="-135"/>
              <a:t> </a:t>
            </a:r>
            <a:r>
              <a:rPr dirty="0" spc="10"/>
              <a:t>Request</a:t>
            </a:r>
            <a:r>
              <a:rPr dirty="0" spc="-130"/>
              <a:t> </a:t>
            </a:r>
            <a:r>
              <a:rPr dirty="0" spc="-20"/>
              <a:t>Forwarding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72009" y="9012428"/>
            <a:ext cx="11118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Client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2156" y="2902492"/>
            <a:ext cx="6738620" cy="5895340"/>
            <a:chOff x="1842156" y="2902492"/>
            <a:chExt cx="6738620" cy="58953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3223" y="6597172"/>
              <a:ext cx="2237482" cy="22004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87691" y="6982222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373" y="0"/>
                  </a:moveTo>
                  <a:lnTo>
                    <a:pt x="596283" y="1767"/>
                  </a:lnTo>
                  <a:lnTo>
                    <a:pt x="549152" y="6986"/>
                  </a:lnTo>
                  <a:lnTo>
                    <a:pt x="503106" y="15533"/>
                  </a:lnTo>
                  <a:lnTo>
                    <a:pt x="458270" y="27282"/>
                  </a:lnTo>
                  <a:lnTo>
                    <a:pt x="414766" y="42109"/>
                  </a:lnTo>
                  <a:lnTo>
                    <a:pt x="372721" y="59889"/>
                  </a:lnTo>
                  <a:lnTo>
                    <a:pt x="332259" y="80499"/>
                  </a:lnTo>
                  <a:lnTo>
                    <a:pt x="293505" y="103812"/>
                  </a:lnTo>
                  <a:lnTo>
                    <a:pt x="256582" y="129706"/>
                  </a:lnTo>
                  <a:lnTo>
                    <a:pt x="221617" y="158054"/>
                  </a:lnTo>
                  <a:lnTo>
                    <a:pt x="188732" y="188733"/>
                  </a:lnTo>
                  <a:lnTo>
                    <a:pt x="158053" y="221617"/>
                  </a:lnTo>
                  <a:lnTo>
                    <a:pt x="129705" y="256583"/>
                  </a:lnTo>
                  <a:lnTo>
                    <a:pt x="103812" y="293506"/>
                  </a:lnTo>
                  <a:lnTo>
                    <a:pt x="80498" y="332260"/>
                  </a:lnTo>
                  <a:lnTo>
                    <a:pt x="59889" y="372723"/>
                  </a:lnTo>
                  <a:lnTo>
                    <a:pt x="42109" y="414767"/>
                  </a:lnTo>
                  <a:lnTo>
                    <a:pt x="27282" y="458271"/>
                  </a:lnTo>
                  <a:lnTo>
                    <a:pt x="15533" y="503108"/>
                  </a:lnTo>
                  <a:lnTo>
                    <a:pt x="6986" y="549154"/>
                  </a:lnTo>
                  <a:lnTo>
                    <a:pt x="1767" y="596284"/>
                  </a:lnTo>
                  <a:lnTo>
                    <a:pt x="0" y="644375"/>
                  </a:lnTo>
                  <a:lnTo>
                    <a:pt x="1767" y="692465"/>
                  </a:lnTo>
                  <a:lnTo>
                    <a:pt x="6986" y="739596"/>
                  </a:lnTo>
                  <a:lnTo>
                    <a:pt x="15533" y="785642"/>
                  </a:lnTo>
                  <a:lnTo>
                    <a:pt x="27282" y="830479"/>
                  </a:lnTo>
                  <a:lnTo>
                    <a:pt x="42109" y="873982"/>
                  </a:lnTo>
                  <a:lnTo>
                    <a:pt x="59889" y="916027"/>
                  </a:lnTo>
                  <a:lnTo>
                    <a:pt x="80498" y="956489"/>
                  </a:lnTo>
                  <a:lnTo>
                    <a:pt x="103812" y="995243"/>
                  </a:lnTo>
                  <a:lnTo>
                    <a:pt x="129705" y="1032166"/>
                  </a:lnTo>
                  <a:lnTo>
                    <a:pt x="158053" y="1067132"/>
                  </a:lnTo>
                  <a:lnTo>
                    <a:pt x="188732" y="1100017"/>
                  </a:lnTo>
                  <a:lnTo>
                    <a:pt x="221617" y="1130695"/>
                  </a:lnTo>
                  <a:lnTo>
                    <a:pt x="256582" y="1159044"/>
                  </a:lnTo>
                  <a:lnTo>
                    <a:pt x="293505" y="1184937"/>
                  </a:lnTo>
                  <a:lnTo>
                    <a:pt x="332259" y="1208250"/>
                  </a:lnTo>
                  <a:lnTo>
                    <a:pt x="372721" y="1228860"/>
                  </a:lnTo>
                  <a:lnTo>
                    <a:pt x="414766" y="1246640"/>
                  </a:lnTo>
                  <a:lnTo>
                    <a:pt x="458270" y="1261468"/>
                  </a:lnTo>
                  <a:lnTo>
                    <a:pt x="503106" y="1273217"/>
                  </a:lnTo>
                  <a:lnTo>
                    <a:pt x="549152" y="1281763"/>
                  </a:lnTo>
                  <a:lnTo>
                    <a:pt x="596283" y="1286982"/>
                  </a:lnTo>
                  <a:lnTo>
                    <a:pt x="644373" y="1288750"/>
                  </a:lnTo>
                  <a:lnTo>
                    <a:pt x="692464" y="1286982"/>
                  </a:lnTo>
                  <a:lnTo>
                    <a:pt x="739594" y="1281763"/>
                  </a:lnTo>
                  <a:lnTo>
                    <a:pt x="785640" y="1273217"/>
                  </a:lnTo>
                  <a:lnTo>
                    <a:pt x="830477" y="1261468"/>
                  </a:lnTo>
                  <a:lnTo>
                    <a:pt x="873980" y="1246640"/>
                  </a:lnTo>
                  <a:lnTo>
                    <a:pt x="916025" y="1228860"/>
                  </a:lnTo>
                  <a:lnTo>
                    <a:pt x="956487" y="1208250"/>
                  </a:lnTo>
                  <a:lnTo>
                    <a:pt x="995242" y="1184937"/>
                  </a:lnTo>
                  <a:lnTo>
                    <a:pt x="1032164" y="1159044"/>
                  </a:lnTo>
                  <a:lnTo>
                    <a:pt x="1067130" y="1130695"/>
                  </a:lnTo>
                  <a:lnTo>
                    <a:pt x="1100015" y="1100017"/>
                  </a:lnTo>
                  <a:lnTo>
                    <a:pt x="1130693" y="1067132"/>
                  </a:lnTo>
                  <a:lnTo>
                    <a:pt x="1159042" y="1032166"/>
                  </a:lnTo>
                  <a:lnTo>
                    <a:pt x="1184935" y="995243"/>
                  </a:lnTo>
                  <a:lnTo>
                    <a:pt x="1208248" y="956489"/>
                  </a:lnTo>
                  <a:lnTo>
                    <a:pt x="1228858" y="916027"/>
                  </a:lnTo>
                  <a:lnTo>
                    <a:pt x="1246638" y="873982"/>
                  </a:lnTo>
                  <a:lnTo>
                    <a:pt x="1261465" y="830479"/>
                  </a:lnTo>
                  <a:lnTo>
                    <a:pt x="1273214" y="785642"/>
                  </a:lnTo>
                  <a:lnTo>
                    <a:pt x="1281761" y="739596"/>
                  </a:lnTo>
                  <a:lnTo>
                    <a:pt x="1286980" y="692465"/>
                  </a:lnTo>
                  <a:lnTo>
                    <a:pt x="1288747" y="644375"/>
                  </a:lnTo>
                  <a:lnTo>
                    <a:pt x="1286980" y="596284"/>
                  </a:lnTo>
                  <a:lnTo>
                    <a:pt x="1281761" y="549154"/>
                  </a:lnTo>
                  <a:lnTo>
                    <a:pt x="1273214" y="503108"/>
                  </a:lnTo>
                  <a:lnTo>
                    <a:pt x="1261465" y="458271"/>
                  </a:lnTo>
                  <a:lnTo>
                    <a:pt x="1246638" y="414767"/>
                  </a:lnTo>
                  <a:lnTo>
                    <a:pt x="1228858" y="372723"/>
                  </a:lnTo>
                  <a:lnTo>
                    <a:pt x="1208248" y="332260"/>
                  </a:lnTo>
                  <a:lnTo>
                    <a:pt x="1184935" y="293506"/>
                  </a:lnTo>
                  <a:lnTo>
                    <a:pt x="1159042" y="256583"/>
                  </a:lnTo>
                  <a:lnTo>
                    <a:pt x="1130693" y="221617"/>
                  </a:lnTo>
                  <a:lnTo>
                    <a:pt x="1100015" y="188733"/>
                  </a:lnTo>
                  <a:lnTo>
                    <a:pt x="1067130" y="158054"/>
                  </a:lnTo>
                  <a:lnTo>
                    <a:pt x="1032164" y="129706"/>
                  </a:lnTo>
                  <a:lnTo>
                    <a:pt x="995242" y="103812"/>
                  </a:lnTo>
                  <a:lnTo>
                    <a:pt x="956487" y="80499"/>
                  </a:lnTo>
                  <a:lnTo>
                    <a:pt x="916025" y="59889"/>
                  </a:lnTo>
                  <a:lnTo>
                    <a:pt x="873980" y="42109"/>
                  </a:lnTo>
                  <a:lnTo>
                    <a:pt x="830477" y="27282"/>
                  </a:lnTo>
                  <a:lnTo>
                    <a:pt x="785640" y="15533"/>
                  </a:lnTo>
                  <a:lnTo>
                    <a:pt x="739594" y="6986"/>
                  </a:lnTo>
                  <a:lnTo>
                    <a:pt x="692464" y="1767"/>
                  </a:lnTo>
                  <a:lnTo>
                    <a:pt x="644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2755" y="7108089"/>
              <a:ext cx="1178619" cy="11786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61206" y="2921542"/>
              <a:ext cx="1967864" cy="848994"/>
            </a:xfrm>
            <a:custGeom>
              <a:avLst/>
              <a:gdLst/>
              <a:ahLst/>
              <a:cxnLst/>
              <a:rect l="l" t="t" r="r" b="b"/>
              <a:pathLst>
                <a:path w="1967864" h="848995">
                  <a:moveTo>
                    <a:pt x="0" y="141481"/>
                  </a:moveTo>
                  <a:lnTo>
                    <a:pt x="7212" y="96762"/>
                  </a:lnTo>
                  <a:lnTo>
                    <a:pt x="27297" y="57924"/>
                  </a:lnTo>
                  <a:lnTo>
                    <a:pt x="57924" y="27297"/>
                  </a:lnTo>
                  <a:lnTo>
                    <a:pt x="96762" y="7212"/>
                  </a:lnTo>
                  <a:lnTo>
                    <a:pt x="141481" y="0"/>
                  </a:lnTo>
                  <a:lnTo>
                    <a:pt x="1825769" y="0"/>
                  </a:lnTo>
                  <a:lnTo>
                    <a:pt x="1870488" y="7212"/>
                  </a:lnTo>
                  <a:lnTo>
                    <a:pt x="1909325" y="27297"/>
                  </a:lnTo>
                  <a:lnTo>
                    <a:pt x="1939952" y="57924"/>
                  </a:lnTo>
                  <a:lnTo>
                    <a:pt x="1960037" y="96762"/>
                  </a:lnTo>
                  <a:lnTo>
                    <a:pt x="1967250" y="141481"/>
                  </a:lnTo>
                  <a:lnTo>
                    <a:pt x="1967250" y="707392"/>
                  </a:lnTo>
                  <a:lnTo>
                    <a:pt x="1960037" y="752111"/>
                  </a:lnTo>
                  <a:lnTo>
                    <a:pt x="1939952" y="790949"/>
                  </a:lnTo>
                  <a:lnTo>
                    <a:pt x="1909325" y="821576"/>
                  </a:lnTo>
                  <a:lnTo>
                    <a:pt x="1870488" y="841661"/>
                  </a:lnTo>
                  <a:lnTo>
                    <a:pt x="1825769" y="848874"/>
                  </a:lnTo>
                  <a:lnTo>
                    <a:pt x="141481" y="848874"/>
                  </a:lnTo>
                  <a:lnTo>
                    <a:pt x="96762" y="841661"/>
                  </a:lnTo>
                  <a:lnTo>
                    <a:pt x="57924" y="821576"/>
                  </a:lnTo>
                  <a:lnTo>
                    <a:pt x="27297" y="790949"/>
                  </a:lnTo>
                  <a:lnTo>
                    <a:pt x="7212" y="752111"/>
                  </a:lnTo>
                  <a:lnTo>
                    <a:pt x="0" y="707392"/>
                  </a:lnTo>
                  <a:lnTo>
                    <a:pt x="0" y="141481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444781" y="3093211"/>
            <a:ext cx="8007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latin typeface="Arial"/>
                <a:cs typeface="Arial"/>
              </a:rPr>
              <a:t>DN</a:t>
            </a:r>
            <a:r>
              <a:rPr dirty="0" sz="3000" spc="-200" b="1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4176" y="3265018"/>
            <a:ext cx="6400165" cy="4640580"/>
            <a:chOff x="804176" y="3265018"/>
            <a:chExt cx="6400165" cy="4640580"/>
          </a:xfrm>
        </p:grpSpPr>
        <p:sp>
          <p:nvSpPr>
            <p:cNvPr id="18" name="object 18"/>
            <p:cNvSpPr/>
            <p:nvPr/>
          </p:nvSpPr>
          <p:spPr>
            <a:xfrm>
              <a:off x="804176" y="3265030"/>
              <a:ext cx="6400165" cy="4640580"/>
            </a:xfrm>
            <a:custGeom>
              <a:avLst/>
              <a:gdLst/>
              <a:ahLst/>
              <a:cxnLst/>
              <a:rect l="l" t="t" r="r" b="b"/>
              <a:pathLst>
                <a:path w="6400165" h="4640580">
                  <a:moveTo>
                    <a:pt x="53975" y="4517644"/>
                  </a:moveTo>
                  <a:lnTo>
                    <a:pt x="51854" y="4507090"/>
                  </a:lnTo>
                  <a:lnTo>
                    <a:pt x="46062" y="4498505"/>
                  </a:lnTo>
                  <a:lnTo>
                    <a:pt x="37490" y="4492726"/>
                  </a:lnTo>
                  <a:lnTo>
                    <a:pt x="26987" y="4490605"/>
                  </a:lnTo>
                  <a:lnTo>
                    <a:pt x="16471" y="4492726"/>
                  </a:lnTo>
                  <a:lnTo>
                    <a:pt x="7899" y="4498505"/>
                  </a:lnTo>
                  <a:lnTo>
                    <a:pt x="2120" y="4507090"/>
                  </a:lnTo>
                  <a:lnTo>
                    <a:pt x="0" y="4517593"/>
                  </a:lnTo>
                  <a:lnTo>
                    <a:pt x="2120" y="4528147"/>
                  </a:lnTo>
                  <a:lnTo>
                    <a:pt x="7899" y="4536719"/>
                  </a:lnTo>
                  <a:lnTo>
                    <a:pt x="16471" y="4542510"/>
                  </a:lnTo>
                  <a:lnTo>
                    <a:pt x="26987" y="4544631"/>
                  </a:lnTo>
                  <a:lnTo>
                    <a:pt x="37490" y="4542510"/>
                  </a:lnTo>
                  <a:lnTo>
                    <a:pt x="46062" y="4536719"/>
                  </a:lnTo>
                  <a:lnTo>
                    <a:pt x="51854" y="4528147"/>
                  </a:lnTo>
                  <a:lnTo>
                    <a:pt x="53975" y="4517644"/>
                  </a:lnTo>
                  <a:close/>
                </a:path>
                <a:path w="6400165" h="4640580">
                  <a:moveTo>
                    <a:pt x="53975" y="4409643"/>
                  </a:moveTo>
                  <a:lnTo>
                    <a:pt x="51854" y="4399077"/>
                  </a:lnTo>
                  <a:lnTo>
                    <a:pt x="46062" y="4390504"/>
                  </a:lnTo>
                  <a:lnTo>
                    <a:pt x="37490" y="4384713"/>
                  </a:lnTo>
                  <a:lnTo>
                    <a:pt x="26987" y="4382592"/>
                  </a:lnTo>
                  <a:lnTo>
                    <a:pt x="16471" y="4384713"/>
                  </a:lnTo>
                  <a:lnTo>
                    <a:pt x="7899" y="4390504"/>
                  </a:lnTo>
                  <a:lnTo>
                    <a:pt x="2120" y="4399077"/>
                  </a:lnTo>
                  <a:lnTo>
                    <a:pt x="0" y="4409579"/>
                  </a:lnTo>
                  <a:lnTo>
                    <a:pt x="2120" y="4420146"/>
                  </a:lnTo>
                  <a:lnTo>
                    <a:pt x="7899" y="4428718"/>
                  </a:lnTo>
                  <a:lnTo>
                    <a:pt x="16471" y="4434510"/>
                  </a:lnTo>
                  <a:lnTo>
                    <a:pt x="26987" y="4436630"/>
                  </a:lnTo>
                  <a:lnTo>
                    <a:pt x="37490" y="4434510"/>
                  </a:lnTo>
                  <a:lnTo>
                    <a:pt x="46062" y="4428718"/>
                  </a:lnTo>
                  <a:lnTo>
                    <a:pt x="51854" y="4420146"/>
                  </a:lnTo>
                  <a:lnTo>
                    <a:pt x="53975" y="4409643"/>
                  </a:lnTo>
                  <a:close/>
                </a:path>
                <a:path w="6400165" h="4640580">
                  <a:moveTo>
                    <a:pt x="53975" y="4301629"/>
                  </a:moveTo>
                  <a:lnTo>
                    <a:pt x="51854" y="4291076"/>
                  </a:lnTo>
                  <a:lnTo>
                    <a:pt x="46062" y="4282503"/>
                  </a:lnTo>
                  <a:lnTo>
                    <a:pt x="37490" y="4276712"/>
                  </a:lnTo>
                  <a:lnTo>
                    <a:pt x="26987" y="4274591"/>
                  </a:lnTo>
                  <a:lnTo>
                    <a:pt x="16471" y="4276712"/>
                  </a:lnTo>
                  <a:lnTo>
                    <a:pt x="7899" y="4282503"/>
                  </a:lnTo>
                  <a:lnTo>
                    <a:pt x="2120" y="4291076"/>
                  </a:lnTo>
                  <a:lnTo>
                    <a:pt x="0" y="4301579"/>
                  </a:lnTo>
                  <a:lnTo>
                    <a:pt x="2120" y="4312145"/>
                  </a:lnTo>
                  <a:lnTo>
                    <a:pt x="7899" y="4320718"/>
                  </a:lnTo>
                  <a:lnTo>
                    <a:pt x="16471" y="4326496"/>
                  </a:lnTo>
                  <a:lnTo>
                    <a:pt x="26987" y="4328617"/>
                  </a:lnTo>
                  <a:lnTo>
                    <a:pt x="37490" y="4326496"/>
                  </a:lnTo>
                  <a:lnTo>
                    <a:pt x="46062" y="4320718"/>
                  </a:lnTo>
                  <a:lnTo>
                    <a:pt x="51854" y="4312145"/>
                  </a:lnTo>
                  <a:lnTo>
                    <a:pt x="53975" y="4301629"/>
                  </a:lnTo>
                  <a:close/>
                </a:path>
                <a:path w="6400165" h="4640580">
                  <a:moveTo>
                    <a:pt x="53975" y="4193629"/>
                  </a:moveTo>
                  <a:lnTo>
                    <a:pt x="51854" y="4183075"/>
                  </a:lnTo>
                  <a:lnTo>
                    <a:pt x="46062" y="4174490"/>
                  </a:lnTo>
                  <a:lnTo>
                    <a:pt x="37490" y="4168711"/>
                  </a:lnTo>
                  <a:lnTo>
                    <a:pt x="26987" y="4166590"/>
                  </a:lnTo>
                  <a:lnTo>
                    <a:pt x="16471" y="4168711"/>
                  </a:lnTo>
                  <a:lnTo>
                    <a:pt x="7899" y="4174490"/>
                  </a:lnTo>
                  <a:lnTo>
                    <a:pt x="2120" y="4183075"/>
                  </a:lnTo>
                  <a:lnTo>
                    <a:pt x="0" y="4193578"/>
                  </a:lnTo>
                  <a:lnTo>
                    <a:pt x="2120" y="4204131"/>
                  </a:lnTo>
                  <a:lnTo>
                    <a:pt x="7899" y="4212717"/>
                  </a:lnTo>
                  <a:lnTo>
                    <a:pt x="16471" y="4218495"/>
                  </a:lnTo>
                  <a:lnTo>
                    <a:pt x="26987" y="4220616"/>
                  </a:lnTo>
                  <a:lnTo>
                    <a:pt x="37490" y="4218495"/>
                  </a:lnTo>
                  <a:lnTo>
                    <a:pt x="46062" y="4212717"/>
                  </a:lnTo>
                  <a:lnTo>
                    <a:pt x="51854" y="4204131"/>
                  </a:lnTo>
                  <a:lnTo>
                    <a:pt x="53975" y="4193629"/>
                  </a:lnTo>
                  <a:close/>
                </a:path>
                <a:path w="6400165" h="4640580">
                  <a:moveTo>
                    <a:pt x="53975" y="4085628"/>
                  </a:moveTo>
                  <a:lnTo>
                    <a:pt x="51854" y="4075061"/>
                  </a:lnTo>
                  <a:lnTo>
                    <a:pt x="46062" y="4066489"/>
                  </a:lnTo>
                  <a:lnTo>
                    <a:pt x="37490" y="4060710"/>
                  </a:lnTo>
                  <a:lnTo>
                    <a:pt x="26987" y="4058589"/>
                  </a:lnTo>
                  <a:lnTo>
                    <a:pt x="16471" y="4060710"/>
                  </a:lnTo>
                  <a:lnTo>
                    <a:pt x="7899" y="4066489"/>
                  </a:lnTo>
                  <a:lnTo>
                    <a:pt x="2120" y="4075061"/>
                  </a:lnTo>
                  <a:lnTo>
                    <a:pt x="0" y="4085577"/>
                  </a:lnTo>
                  <a:lnTo>
                    <a:pt x="2120" y="4096131"/>
                  </a:lnTo>
                  <a:lnTo>
                    <a:pt x="7899" y="4104703"/>
                  </a:lnTo>
                  <a:lnTo>
                    <a:pt x="16471" y="4110494"/>
                  </a:lnTo>
                  <a:lnTo>
                    <a:pt x="26987" y="4112615"/>
                  </a:lnTo>
                  <a:lnTo>
                    <a:pt x="37490" y="4110494"/>
                  </a:lnTo>
                  <a:lnTo>
                    <a:pt x="46062" y="4104703"/>
                  </a:lnTo>
                  <a:lnTo>
                    <a:pt x="51854" y="4096131"/>
                  </a:lnTo>
                  <a:lnTo>
                    <a:pt x="53975" y="4085628"/>
                  </a:lnTo>
                  <a:close/>
                </a:path>
                <a:path w="6400165" h="4640580">
                  <a:moveTo>
                    <a:pt x="53975" y="3977627"/>
                  </a:moveTo>
                  <a:lnTo>
                    <a:pt x="51854" y="3967061"/>
                  </a:lnTo>
                  <a:lnTo>
                    <a:pt x="46062" y="3958488"/>
                  </a:lnTo>
                  <a:lnTo>
                    <a:pt x="37490" y="3952697"/>
                  </a:lnTo>
                  <a:lnTo>
                    <a:pt x="26987" y="3950576"/>
                  </a:lnTo>
                  <a:lnTo>
                    <a:pt x="16471" y="3952697"/>
                  </a:lnTo>
                  <a:lnTo>
                    <a:pt x="7899" y="3958488"/>
                  </a:lnTo>
                  <a:lnTo>
                    <a:pt x="2120" y="3967061"/>
                  </a:lnTo>
                  <a:lnTo>
                    <a:pt x="0" y="3977563"/>
                  </a:lnTo>
                  <a:lnTo>
                    <a:pt x="2120" y="3988130"/>
                  </a:lnTo>
                  <a:lnTo>
                    <a:pt x="7899" y="3996702"/>
                  </a:lnTo>
                  <a:lnTo>
                    <a:pt x="16471" y="4002494"/>
                  </a:lnTo>
                  <a:lnTo>
                    <a:pt x="26987" y="4004614"/>
                  </a:lnTo>
                  <a:lnTo>
                    <a:pt x="37490" y="4002494"/>
                  </a:lnTo>
                  <a:lnTo>
                    <a:pt x="46062" y="3996702"/>
                  </a:lnTo>
                  <a:lnTo>
                    <a:pt x="51854" y="3988130"/>
                  </a:lnTo>
                  <a:lnTo>
                    <a:pt x="53975" y="3977627"/>
                  </a:lnTo>
                  <a:close/>
                </a:path>
                <a:path w="6400165" h="4640580">
                  <a:moveTo>
                    <a:pt x="53975" y="3869613"/>
                  </a:moveTo>
                  <a:lnTo>
                    <a:pt x="51854" y="3859060"/>
                  </a:lnTo>
                  <a:lnTo>
                    <a:pt x="46062" y="3850475"/>
                  </a:lnTo>
                  <a:lnTo>
                    <a:pt x="37490" y="3844696"/>
                  </a:lnTo>
                  <a:lnTo>
                    <a:pt x="26987" y="3842575"/>
                  </a:lnTo>
                  <a:lnTo>
                    <a:pt x="16471" y="3844696"/>
                  </a:lnTo>
                  <a:lnTo>
                    <a:pt x="7899" y="3850475"/>
                  </a:lnTo>
                  <a:lnTo>
                    <a:pt x="2120" y="3859060"/>
                  </a:lnTo>
                  <a:lnTo>
                    <a:pt x="0" y="3869563"/>
                  </a:lnTo>
                  <a:lnTo>
                    <a:pt x="2120" y="3880129"/>
                  </a:lnTo>
                  <a:lnTo>
                    <a:pt x="7899" y="3888702"/>
                  </a:lnTo>
                  <a:lnTo>
                    <a:pt x="16471" y="3894480"/>
                  </a:lnTo>
                  <a:lnTo>
                    <a:pt x="26987" y="3896601"/>
                  </a:lnTo>
                  <a:lnTo>
                    <a:pt x="37490" y="3894480"/>
                  </a:lnTo>
                  <a:lnTo>
                    <a:pt x="46062" y="3888702"/>
                  </a:lnTo>
                  <a:lnTo>
                    <a:pt x="51854" y="3880129"/>
                  </a:lnTo>
                  <a:lnTo>
                    <a:pt x="53975" y="3869613"/>
                  </a:lnTo>
                  <a:close/>
                </a:path>
                <a:path w="6400165" h="4640580">
                  <a:moveTo>
                    <a:pt x="53975" y="3761613"/>
                  </a:moveTo>
                  <a:lnTo>
                    <a:pt x="51854" y="3751059"/>
                  </a:lnTo>
                  <a:lnTo>
                    <a:pt x="46062" y="3742474"/>
                  </a:lnTo>
                  <a:lnTo>
                    <a:pt x="37490" y="3736695"/>
                  </a:lnTo>
                  <a:lnTo>
                    <a:pt x="26987" y="3734574"/>
                  </a:lnTo>
                  <a:lnTo>
                    <a:pt x="16471" y="3736695"/>
                  </a:lnTo>
                  <a:lnTo>
                    <a:pt x="7899" y="3742474"/>
                  </a:lnTo>
                  <a:lnTo>
                    <a:pt x="2120" y="3751059"/>
                  </a:lnTo>
                  <a:lnTo>
                    <a:pt x="0" y="3761562"/>
                  </a:lnTo>
                  <a:lnTo>
                    <a:pt x="2120" y="3772116"/>
                  </a:lnTo>
                  <a:lnTo>
                    <a:pt x="7899" y="3780701"/>
                  </a:lnTo>
                  <a:lnTo>
                    <a:pt x="16471" y="3786479"/>
                  </a:lnTo>
                  <a:lnTo>
                    <a:pt x="26987" y="3788600"/>
                  </a:lnTo>
                  <a:lnTo>
                    <a:pt x="37490" y="3786479"/>
                  </a:lnTo>
                  <a:lnTo>
                    <a:pt x="46062" y="3780701"/>
                  </a:lnTo>
                  <a:lnTo>
                    <a:pt x="51854" y="3772116"/>
                  </a:lnTo>
                  <a:lnTo>
                    <a:pt x="53975" y="3761613"/>
                  </a:lnTo>
                  <a:close/>
                </a:path>
                <a:path w="6400165" h="4640580">
                  <a:moveTo>
                    <a:pt x="53975" y="3653612"/>
                  </a:moveTo>
                  <a:lnTo>
                    <a:pt x="51854" y="3643045"/>
                  </a:lnTo>
                  <a:lnTo>
                    <a:pt x="46062" y="3634473"/>
                  </a:lnTo>
                  <a:lnTo>
                    <a:pt x="37490" y="3628694"/>
                  </a:lnTo>
                  <a:lnTo>
                    <a:pt x="26987" y="3626574"/>
                  </a:lnTo>
                  <a:lnTo>
                    <a:pt x="16471" y="3628694"/>
                  </a:lnTo>
                  <a:lnTo>
                    <a:pt x="7899" y="3634473"/>
                  </a:lnTo>
                  <a:lnTo>
                    <a:pt x="2120" y="3643045"/>
                  </a:lnTo>
                  <a:lnTo>
                    <a:pt x="0" y="3653561"/>
                  </a:lnTo>
                  <a:lnTo>
                    <a:pt x="2120" y="3664115"/>
                  </a:lnTo>
                  <a:lnTo>
                    <a:pt x="7899" y="3672700"/>
                  </a:lnTo>
                  <a:lnTo>
                    <a:pt x="16471" y="3678478"/>
                  </a:lnTo>
                  <a:lnTo>
                    <a:pt x="26987" y="3680599"/>
                  </a:lnTo>
                  <a:lnTo>
                    <a:pt x="37490" y="3678478"/>
                  </a:lnTo>
                  <a:lnTo>
                    <a:pt x="46062" y="3672700"/>
                  </a:lnTo>
                  <a:lnTo>
                    <a:pt x="51854" y="3664115"/>
                  </a:lnTo>
                  <a:lnTo>
                    <a:pt x="53975" y="3653612"/>
                  </a:lnTo>
                  <a:close/>
                </a:path>
                <a:path w="6400165" h="4640580">
                  <a:moveTo>
                    <a:pt x="53975" y="3545611"/>
                  </a:moveTo>
                  <a:lnTo>
                    <a:pt x="51854" y="3535045"/>
                  </a:lnTo>
                  <a:lnTo>
                    <a:pt x="46062" y="3526472"/>
                  </a:lnTo>
                  <a:lnTo>
                    <a:pt x="37490" y="3520681"/>
                  </a:lnTo>
                  <a:lnTo>
                    <a:pt x="26987" y="3518560"/>
                  </a:lnTo>
                  <a:lnTo>
                    <a:pt x="16471" y="3520681"/>
                  </a:lnTo>
                  <a:lnTo>
                    <a:pt x="7899" y="3526472"/>
                  </a:lnTo>
                  <a:lnTo>
                    <a:pt x="2120" y="3535045"/>
                  </a:lnTo>
                  <a:lnTo>
                    <a:pt x="0" y="3545548"/>
                  </a:lnTo>
                  <a:lnTo>
                    <a:pt x="2120" y="3556114"/>
                  </a:lnTo>
                  <a:lnTo>
                    <a:pt x="7899" y="3564686"/>
                  </a:lnTo>
                  <a:lnTo>
                    <a:pt x="16471" y="3570478"/>
                  </a:lnTo>
                  <a:lnTo>
                    <a:pt x="26987" y="3572599"/>
                  </a:lnTo>
                  <a:lnTo>
                    <a:pt x="37490" y="3570478"/>
                  </a:lnTo>
                  <a:lnTo>
                    <a:pt x="46062" y="3564686"/>
                  </a:lnTo>
                  <a:lnTo>
                    <a:pt x="51854" y="3556114"/>
                  </a:lnTo>
                  <a:lnTo>
                    <a:pt x="53975" y="3545611"/>
                  </a:lnTo>
                  <a:close/>
                </a:path>
                <a:path w="6400165" h="4640580">
                  <a:moveTo>
                    <a:pt x="53975" y="3437598"/>
                  </a:moveTo>
                  <a:lnTo>
                    <a:pt x="51854" y="3427044"/>
                  </a:lnTo>
                  <a:lnTo>
                    <a:pt x="46062" y="3418459"/>
                  </a:lnTo>
                  <a:lnTo>
                    <a:pt x="37490" y="3412680"/>
                  </a:lnTo>
                  <a:lnTo>
                    <a:pt x="26987" y="3410559"/>
                  </a:lnTo>
                  <a:lnTo>
                    <a:pt x="16471" y="3412680"/>
                  </a:lnTo>
                  <a:lnTo>
                    <a:pt x="7899" y="3418459"/>
                  </a:lnTo>
                  <a:lnTo>
                    <a:pt x="2120" y="3427044"/>
                  </a:lnTo>
                  <a:lnTo>
                    <a:pt x="0" y="3437547"/>
                  </a:lnTo>
                  <a:lnTo>
                    <a:pt x="2120" y="3448113"/>
                  </a:lnTo>
                  <a:lnTo>
                    <a:pt x="7899" y="3456686"/>
                  </a:lnTo>
                  <a:lnTo>
                    <a:pt x="16471" y="3462464"/>
                  </a:lnTo>
                  <a:lnTo>
                    <a:pt x="26987" y="3464585"/>
                  </a:lnTo>
                  <a:lnTo>
                    <a:pt x="37490" y="3462464"/>
                  </a:lnTo>
                  <a:lnTo>
                    <a:pt x="46062" y="3456686"/>
                  </a:lnTo>
                  <a:lnTo>
                    <a:pt x="51854" y="3448113"/>
                  </a:lnTo>
                  <a:lnTo>
                    <a:pt x="53975" y="3437598"/>
                  </a:lnTo>
                  <a:close/>
                </a:path>
                <a:path w="6400165" h="4640580">
                  <a:moveTo>
                    <a:pt x="53975" y="3329597"/>
                  </a:moveTo>
                  <a:lnTo>
                    <a:pt x="51854" y="3319043"/>
                  </a:lnTo>
                  <a:lnTo>
                    <a:pt x="46062" y="3310458"/>
                  </a:lnTo>
                  <a:lnTo>
                    <a:pt x="37490" y="3304679"/>
                  </a:lnTo>
                  <a:lnTo>
                    <a:pt x="26987" y="3302558"/>
                  </a:lnTo>
                  <a:lnTo>
                    <a:pt x="16471" y="3304679"/>
                  </a:lnTo>
                  <a:lnTo>
                    <a:pt x="7899" y="3310458"/>
                  </a:lnTo>
                  <a:lnTo>
                    <a:pt x="2120" y="3319043"/>
                  </a:lnTo>
                  <a:lnTo>
                    <a:pt x="0" y="3329546"/>
                  </a:lnTo>
                  <a:lnTo>
                    <a:pt x="2120" y="3340100"/>
                  </a:lnTo>
                  <a:lnTo>
                    <a:pt x="7899" y="3348685"/>
                  </a:lnTo>
                  <a:lnTo>
                    <a:pt x="16471" y="3354463"/>
                  </a:lnTo>
                  <a:lnTo>
                    <a:pt x="26987" y="3356584"/>
                  </a:lnTo>
                  <a:lnTo>
                    <a:pt x="37490" y="3354463"/>
                  </a:lnTo>
                  <a:lnTo>
                    <a:pt x="46062" y="3348685"/>
                  </a:lnTo>
                  <a:lnTo>
                    <a:pt x="51854" y="3340100"/>
                  </a:lnTo>
                  <a:lnTo>
                    <a:pt x="53975" y="3329597"/>
                  </a:lnTo>
                  <a:close/>
                </a:path>
                <a:path w="6400165" h="4640580">
                  <a:moveTo>
                    <a:pt x="53975" y="3221596"/>
                  </a:moveTo>
                  <a:lnTo>
                    <a:pt x="51854" y="3211030"/>
                  </a:lnTo>
                  <a:lnTo>
                    <a:pt x="46062" y="3202457"/>
                  </a:lnTo>
                  <a:lnTo>
                    <a:pt x="37490" y="3196679"/>
                  </a:lnTo>
                  <a:lnTo>
                    <a:pt x="26987" y="3194558"/>
                  </a:lnTo>
                  <a:lnTo>
                    <a:pt x="16471" y="3196679"/>
                  </a:lnTo>
                  <a:lnTo>
                    <a:pt x="7899" y="3202457"/>
                  </a:lnTo>
                  <a:lnTo>
                    <a:pt x="2120" y="3211030"/>
                  </a:lnTo>
                  <a:lnTo>
                    <a:pt x="0" y="3221545"/>
                  </a:lnTo>
                  <a:lnTo>
                    <a:pt x="2120" y="3232099"/>
                  </a:lnTo>
                  <a:lnTo>
                    <a:pt x="7899" y="3240684"/>
                  </a:lnTo>
                  <a:lnTo>
                    <a:pt x="16471" y="3246463"/>
                  </a:lnTo>
                  <a:lnTo>
                    <a:pt x="26987" y="3248583"/>
                  </a:lnTo>
                  <a:lnTo>
                    <a:pt x="37490" y="3246463"/>
                  </a:lnTo>
                  <a:lnTo>
                    <a:pt x="46062" y="3240684"/>
                  </a:lnTo>
                  <a:lnTo>
                    <a:pt x="51854" y="3232099"/>
                  </a:lnTo>
                  <a:lnTo>
                    <a:pt x="53975" y="3221596"/>
                  </a:lnTo>
                  <a:close/>
                </a:path>
                <a:path w="6400165" h="4640580">
                  <a:moveTo>
                    <a:pt x="53975" y="3113595"/>
                  </a:moveTo>
                  <a:lnTo>
                    <a:pt x="51854" y="3103029"/>
                  </a:lnTo>
                  <a:lnTo>
                    <a:pt x="46062" y="3094456"/>
                  </a:lnTo>
                  <a:lnTo>
                    <a:pt x="37490" y="3088665"/>
                  </a:lnTo>
                  <a:lnTo>
                    <a:pt x="26987" y="3086544"/>
                  </a:lnTo>
                  <a:lnTo>
                    <a:pt x="16471" y="3088665"/>
                  </a:lnTo>
                  <a:lnTo>
                    <a:pt x="7899" y="3094456"/>
                  </a:lnTo>
                  <a:lnTo>
                    <a:pt x="2120" y="3103029"/>
                  </a:lnTo>
                  <a:lnTo>
                    <a:pt x="0" y="3113532"/>
                  </a:lnTo>
                  <a:lnTo>
                    <a:pt x="2120" y="3124098"/>
                  </a:lnTo>
                  <a:lnTo>
                    <a:pt x="7899" y="3132671"/>
                  </a:lnTo>
                  <a:lnTo>
                    <a:pt x="16471" y="3138462"/>
                  </a:lnTo>
                  <a:lnTo>
                    <a:pt x="26987" y="3140583"/>
                  </a:lnTo>
                  <a:lnTo>
                    <a:pt x="37490" y="3138462"/>
                  </a:lnTo>
                  <a:lnTo>
                    <a:pt x="46062" y="3132671"/>
                  </a:lnTo>
                  <a:lnTo>
                    <a:pt x="51854" y="3124098"/>
                  </a:lnTo>
                  <a:lnTo>
                    <a:pt x="53975" y="3113595"/>
                  </a:lnTo>
                  <a:close/>
                </a:path>
                <a:path w="6400165" h="4640580">
                  <a:moveTo>
                    <a:pt x="53975" y="3005582"/>
                  </a:moveTo>
                  <a:lnTo>
                    <a:pt x="51854" y="2995028"/>
                  </a:lnTo>
                  <a:lnTo>
                    <a:pt x="46062" y="2986443"/>
                  </a:lnTo>
                  <a:lnTo>
                    <a:pt x="37490" y="2980664"/>
                  </a:lnTo>
                  <a:lnTo>
                    <a:pt x="26987" y="2978543"/>
                  </a:lnTo>
                  <a:lnTo>
                    <a:pt x="16471" y="2980664"/>
                  </a:lnTo>
                  <a:lnTo>
                    <a:pt x="7899" y="2986443"/>
                  </a:lnTo>
                  <a:lnTo>
                    <a:pt x="2120" y="2995028"/>
                  </a:lnTo>
                  <a:lnTo>
                    <a:pt x="0" y="3005531"/>
                  </a:lnTo>
                  <a:lnTo>
                    <a:pt x="2120" y="3016097"/>
                  </a:lnTo>
                  <a:lnTo>
                    <a:pt x="7899" y="3024670"/>
                  </a:lnTo>
                  <a:lnTo>
                    <a:pt x="16471" y="3030448"/>
                  </a:lnTo>
                  <a:lnTo>
                    <a:pt x="26987" y="3032569"/>
                  </a:lnTo>
                  <a:lnTo>
                    <a:pt x="37490" y="3030448"/>
                  </a:lnTo>
                  <a:lnTo>
                    <a:pt x="46062" y="3024670"/>
                  </a:lnTo>
                  <a:lnTo>
                    <a:pt x="51854" y="3016097"/>
                  </a:lnTo>
                  <a:lnTo>
                    <a:pt x="53975" y="3005582"/>
                  </a:lnTo>
                  <a:close/>
                </a:path>
                <a:path w="6400165" h="4640580">
                  <a:moveTo>
                    <a:pt x="53975" y="2897581"/>
                  </a:moveTo>
                  <a:lnTo>
                    <a:pt x="51854" y="2887027"/>
                  </a:lnTo>
                  <a:lnTo>
                    <a:pt x="46062" y="2878442"/>
                  </a:lnTo>
                  <a:lnTo>
                    <a:pt x="37490" y="2872663"/>
                  </a:lnTo>
                  <a:lnTo>
                    <a:pt x="26987" y="2870543"/>
                  </a:lnTo>
                  <a:lnTo>
                    <a:pt x="16471" y="2872663"/>
                  </a:lnTo>
                  <a:lnTo>
                    <a:pt x="7899" y="2878442"/>
                  </a:lnTo>
                  <a:lnTo>
                    <a:pt x="2120" y="2887027"/>
                  </a:lnTo>
                  <a:lnTo>
                    <a:pt x="0" y="2897530"/>
                  </a:lnTo>
                  <a:lnTo>
                    <a:pt x="2120" y="2908084"/>
                  </a:lnTo>
                  <a:lnTo>
                    <a:pt x="7899" y="2916669"/>
                  </a:lnTo>
                  <a:lnTo>
                    <a:pt x="16471" y="2922447"/>
                  </a:lnTo>
                  <a:lnTo>
                    <a:pt x="26987" y="2924568"/>
                  </a:lnTo>
                  <a:lnTo>
                    <a:pt x="37490" y="2922447"/>
                  </a:lnTo>
                  <a:lnTo>
                    <a:pt x="46062" y="2916669"/>
                  </a:lnTo>
                  <a:lnTo>
                    <a:pt x="51854" y="2908084"/>
                  </a:lnTo>
                  <a:lnTo>
                    <a:pt x="53975" y="2897581"/>
                  </a:lnTo>
                  <a:close/>
                </a:path>
                <a:path w="6400165" h="4640580">
                  <a:moveTo>
                    <a:pt x="53975" y="2789580"/>
                  </a:moveTo>
                  <a:lnTo>
                    <a:pt x="51854" y="2779014"/>
                  </a:lnTo>
                  <a:lnTo>
                    <a:pt x="46062" y="2770441"/>
                  </a:lnTo>
                  <a:lnTo>
                    <a:pt x="37490" y="2764663"/>
                  </a:lnTo>
                  <a:lnTo>
                    <a:pt x="26987" y="2762542"/>
                  </a:lnTo>
                  <a:lnTo>
                    <a:pt x="16471" y="2764663"/>
                  </a:lnTo>
                  <a:lnTo>
                    <a:pt x="7899" y="2770441"/>
                  </a:lnTo>
                  <a:lnTo>
                    <a:pt x="2120" y="2779014"/>
                  </a:lnTo>
                  <a:lnTo>
                    <a:pt x="0" y="2789529"/>
                  </a:lnTo>
                  <a:lnTo>
                    <a:pt x="2120" y="2800083"/>
                  </a:lnTo>
                  <a:lnTo>
                    <a:pt x="7899" y="2808668"/>
                  </a:lnTo>
                  <a:lnTo>
                    <a:pt x="16471" y="2814447"/>
                  </a:lnTo>
                  <a:lnTo>
                    <a:pt x="26987" y="2816568"/>
                  </a:lnTo>
                  <a:lnTo>
                    <a:pt x="37490" y="2814447"/>
                  </a:lnTo>
                  <a:lnTo>
                    <a:pt x="46062" y="2808668"/>
                  </a:lnTo>
                  <a:lnTo>
                    <a:pt x="51854" y="2800083"/>
                  </a:lnTo>
                  <a:lnTo>
                    <a:pt x="53975" y="2789580"/>
                  </a:lnTo>
                  <a:close/>
                </a:path>
                <a:path w="6400165" h="4640580">
                  <a:moveTo>
                    <a:pt x="53975" y="2681579"/>
                  </a:moveTo>
                  <a:lnTo>
                    <a:pt x="51854" y="2671013"/>
                  </a:lnTo>
                  <a:lnTo>
                    <a:pt x="46062" y="2662440"/>
                  </a:lnTo>
                  <a:lnTo>
                    <a:pt x="37490" y="2656649"/>
                  </a:lnTo>
                  <a:lnTo>
                    <a:pt x="26987" y="2654528"/>
                  </a:lnTo>
                  <a:lnTo>
                    <a:pt x="16471" y="2656649"/>
                  </a:lnTo>
                  <a:lnTo>
                    <a:pt x="7899" y="2662440"/>
                  </a:lnTo>
                  <a:lnTo>
                    <a:pt x="2120" y="2671013"/>
                  </a:lnTo>
                  <a:lnTo>
                    <a:pt x="0" y="2681516"/>
                  </a:lnTo>
                  <a:lnTo>
                    <a:pt x="2120" y="2692082"/>
                  </a:lnTo>
                  <a:lnTo>
                    <a:pt x="7899" y="2700655"/>
                  </a:lnTo>
                  <a:lnTo>
                    <a:pt x="16471" y="2706446"/>
                  </a:lnTo>
                  <a:lnTo>
                    <a:pt x="26987" y="2708567"/>
                  </a:lnTo>
                  <a:lnTo>
                    <a:pt x="37490" y="2706446"/>
                  </a:lnTo>
                  <a:lnTo>
                    <a:pt x="46062" y="2700655"/>
                  </a:lnTo>
                  <a:lnTo>
                    <a:pt x="51854" y="2692082"/>
                  </a:lnTo>
                  <a:lnTo>
                    <a:pt x="53975" y="2681579"/>
                  </a:lnTo>
                  <a:close/>
                </a:path>
                <a:path w="6400165" h="4640580">
                  <a:moveTo>
                    <a:pt x="53975" y="2573566"/>
                  </a:moveTo>
                  <a:lnTo>
                    <a:pt x="51854" y="2563012"/>
                  </a:lnTo>
                  <a:lnTo>
                    <a:pt x="46062" y="2554427"/>
                  </a:lnTo>
                  <a:lnTo>
                    <a:pt x="37490" y="2548648"/>
                  </a:lnTo>
                  <a:lnTo>
                    <a:pt x="26987" y="2546527"/>
                  </a:lnTo>
                  <a:lnTo>
                    <a:pt x="16471" y="2548648"/>
                  </a:lnTo>
                  <a:lnTo>
                    <a:pt x="7899" y="2554427"/>
                  </a:lnTo>
                  <a:lnTo>
                    <a:pt x="2120" y="2563012"/>
                  </a:lnTo>
                  <a:lnTo>
                    <a:pt x="0" y="2573515"/>
                  </a:lnTo>
                  <a:lnTo>
                    <a:pt x="2120" y="2584081"/>
                  </a:lnTo>
                  <a:lnTo>
                    <a:pt x="7899" y="2592654"/>
                  </a:lnTo>
                  <a:lnTo>
                    <a:pt x="16471" y="2598432"/>
                  </a:lnTo>
                  <a:lnTo>
                    <a:pt x="26987" y="2600553"/>
                  </a:lnTo>
                  <a:lnTo>
                    <a:pt x="37490" y="2598432"/>
                  </a:lnTo>
                  <a:lnTo>
                    <a:pt x="46062" y="2592654"/>
                  </a:lnTo>
                  <a:lnTo>
                    <a:pt x="51854" y="2584081"/>
                  </a:lnTo>
                  <a:lnTo>
                    <a:pt x="53975" y="2573566"/>
                  </a:lnTo>
                  <a:close/>
                </a:path>
                <a:path w="6400165" h="4640580">
                  <a:moveTo>
                    <a:pt x="53975" y="2465565"/>
                  </a:moveTo>
                  <a:lnTo>
                    <a:pt x="51854" y="2455011"/>
                  </a:lnTo>
                  <a:lnTo>
                    <a:pt x="46062" y="2446426"/>
                  </a:lnTo>
                  <a:lnTo>
                    <a:pt x="37490" y="2440648"/>
                  </a:lnTo>
                  <a:lnTo>
                    <a:pt x="26987" y="2438527"/>
                  </a:lnTo>
                  <a:lnTo>
                    <a:pt x="16471" y="2440648"/>
                  </a:lnTo>
                  <a:lnTo>
                    <a:pt x="7899" y="2446426"/>
                  </a:lnTo>
                  <a:lnTo>
                    <a:pt x="2120" y="2455011"/>
                  </a:lnTo>
                  <a:lnTo>
                    <a:pt x="0" y="2465514"/>
                  </a:lnTo>
                  <a:lnTo>
                    <a:pt x="2120" y="2476068"/>
                  </a:lnTo>
                  <a:lnTo>
                    <a:pt x="7899" y="2484653"/>
                  </a:lnTo>
                  <a:lnTo>
                    <a:pt x="16471" y="2490432"/>
                  </a:lnTo>
                  <a:lnTo>
                    <a:pt x="26987" y="2492552"/>
                  </a:lnTo>
                  <a:lnTo>
                    <a:pt x="37490" y="2490432"/>
                  </a:lnTo>
                  <a:lnTo>
                    <a:pt x="46062" y="2484653"/>
                  </a:lnTo>
                  <a:lnTo>
                    <a:pt x="51854" y="2476068"/>
                  </a:lnTo>
                  <a:lnTo>
                    <a:pt x="53975" y="2465565"/>
                  </a:lnTo>
                  <a:close/>
                </a:path>
                <a:path w="6400165" h="4640580">
                  <a:moveTo>
                    <a:pt x="53975" y="2357564"/>
                  </a:moveTo>
                  <a:lnTo>
                    <a:pt x="51854" y="2346998"/>
                  </a:lnTo>
                  <a:lnTo>
                    <a:pt x="46062" y="2338425"/>
                  </a:lnTo>
                  <a:lnTo>
                    <a:pt x="37490" y="2332647"/>
                  </a:lnTo>
                  <a:lnTo>
                    <a:pt x="26987" y="2330526"/>
                  </a:lnTo>
                  <a:lnTo>
                    <a:pt x="16471" y="2332647"/>
                  </a:lnTo>
                  <a:lnTo>
                    <a:pt x="7899" y="2338425"/>
                  </a:lnTo>
                  <a:lnTo>
                    <a:pt x="2120" y="2346998"/>
                  </a:lnTo>
                  <a:lnTo>
                    <a:pt x="0" y="2357513"/>
                  </a:lnTo>
                  <a:lnTo>
                    <a:pt x="2120" y="2368067"/>
                  </a:lnTo>
                  <a:lnTo>
                    <a:pt x="7899" y="2376652"/>
                  </a:lnTo>
                  <a:lnTo>
                    <a:pt x="16471" y="2382431"/>
                  </a:lnTo>
                  <a:lnTo>
                    <a:pt x="26987" y="2384552"/>
                  </a:lnTo>
                  <a:lnTo>
                    <a:pt x="37490" y="2382431"/>
                  </a:lnTo>
                  <a:lnTo>
                    <a:pt x="46062" y="2376652"/>
                  </a:lnTo>
                  <a:lnTo>
                    <a:pt x="51854" y="2368067"/>
                  </a:lnTo>
                  <a:lnTo>
                    <a:pt x="53975" y="2357564"/>
                  </a:lnTo>
                  <a:close/>
                </a:path>
                <a:path w="6400165" h="4640580">
                  <a:moveTo>
                    <a:pt x="53975" y="2249563"/>
                  </a:moveTo>
                  <a:lnTo>
                    <a:pt x="51854" y="2238997"/>
                  </a:lnTo>
                  <a:lnTo>
                    <a:pt x="46062" y="2230424"/>
                  </a:lnTo>
                  <a:lnTo>
                    <a:pt x="37490" y="2224633"/>
                  </a:lnTo>
                  <a:lnTo>
                    <a:pt x="26987" y="2222512"/>
                  </a:lnTo>
                  <a:lnTo>
                    <a:pt x="16471" y="2224633"/>
                  </a:lnTo>
                  <a:lnTo>
                    <a:pt x="7899" y="2230424"/>
                  </a:lnTo>
                  <a:lnTo>
                    <a:pt x="2120" y="2238997"/>
                  </a:lnTo>
                  <a:lnTo>
                    <a:pt x="0" y="2249500"/>
                  </a:lnTo>
                  <a:lnTo>
                    <a:pt x="2120" y="2260066"/>
                  </a:lnTo>
                  <a:lnTo>
                    <a:pt x="7899" y="2268639"/>
                  </a:lnTo>
                  <a:lnTo>
                    <a:pt x="16471" y="2274430"/>
                  </a:lnTo>
                  <a:lnTo>
                    <a:pt x="26987" y="2276551"/>
                  </a:lnTo>
                  <a:lnTo>
                    <a:pt x="37490" y="2274430"/>
                  </a:lnTo>
                  <a:lnTo>
                    <a:pt x="46062" y="2268639"/>
                  </a:lnTo>
                  <a:lnTo>
                    <a:pt x="51854" y="2260066"/>
                  </a:lnTo>
                  <a:lnTo>
                    <a:pt x="53975" y="2249563"/>
                  </a:lnTo>
                  <a:close/>
                </a:path>
                <a:path w="6400165" h="4640580">
                  <a:moveTo>
                    <a:pt x="53975" y="2141550"/>
                  </a:moveTo>
                  <a:lnTo>
                    <a:pt x="51854" y="2130996"/>
                  </a:lnTo>
                  <a:lnTo>
                    <a:pt x="46062" y="2122411"/>
                  </a:lnTo>
                  <a:lnTo>
                    <a:pt x="37490" y="2116632"/>
                  </a:lnTo>
                  <a:lnTo>
                    <a:pt x="26987" y="2114512"/>
                  </a:lnTo>
                  <a:lnTo>
                    <a:pt x="16471" y="2116632"/>
                  </a:lnTo>
                  <a:lnTo>
                    <a:pt x="7899" y="2122411"/>
                  </a:lnTo>
                  <a:lnTo>
                    <a:pt x="2120" y="2130996"/>
                  </a:lnTo>
                  <a:lnTo>
                    <a:pt x="0" y="2141499"/>
                  </a:lnTo>
                  <a:lnTo>
                    <a:pt x="2120" y="2152065"/>
                  </a:lnTo>
                  <a:lnTo>
                    <a:pt x="7899" y="2160638"/>
                  </a:lnTo>
                  <a:lnTo>
                    <a:pt x="16471" y="2166416"/>
                  </a:lnTo>
                  <a:lnTo>
                    <a:pt x="26987" y="2168537"/>
                  </a:lnTo>
                  <a:lnTo>
                    <a:pt x="37490" y="2166416"/>
                  </a:lnTo>
                  <a:lnTo>
                    <a:pt x="46062" y="2160638"/>
                  </a:lnTo>
                  <a:lnTo>
                    <a:pt x="51854" y="2152065"/>
                  </a:lnTo>
                  <a:lnTo>
                    <a:pt x="53975" y="2141550"/>
                  </a:lnTo>
                  <a:close/>
                </a:path>
                <a:path w="6400165" h="4640580">
                  <a:moveTo>
                    <a:pt x="53975" y="2033549"/>
                  </a:moveTo>
                  <a:lnTo>
                    <a:pt x="51854" y="2022995"/>
                  </a:lnTo>
                  <a:lnTo>
                    <a:pt x="46062" y="2014410"/>
                  </a:lnTo>
                  <a:lnTo>
                    <a:pt x="37490" y="2008632"/>
                  </a:lnTo>
                  <a:lnTo>
                    <a:pt x="26987" y="2006511"/>
                  </a:lnTo>
                  <a:lnTo>
                    <a:pt x="16471" y="2008632"/>
                  </a:lnTo>
                  <a:lnTo>
                    <a:pt x="7899" y="2014410"/>
                  </a:lnTo>
                  <a:lnTo>
                    <a:pt x="2120" y="2022995"/>
                  </a:lnTo>
                  <a:lnTo>
                    <a:pt x="0" y="2033498"/>
                  </a:lnTo>
                  <a:lnTo>
                    <a:pt x="2120" y="2044052"/>
                  </a:lnTo>
                  <a:lnTo>
                    <a:pt x="7899" y="2052637"/>
                  </a:lnTo>
                  <a:lnTo>
                    <a:pt x="16471" y="2058416"/>
                  </a:lnTo>
                  <a:lnTo>
                    <a:pt x="26987" y="2060536"/>
                  </a:lnTo>
                  <a:lnTo>
                    <a:pt x="37490" y="2058416"/>
                  </a:lnTo>
                  <a:lnTo>
                    <a:pt x="46062" y="2052637"/>
                  </a:lnTo>
                  <a:lnTo>
                    <a:pt x="51854" y="2044052"/>
                  </a:lnTo>
                  <a:lnTo>
                    <a:pt x="53975" y="2033549"/>
                  </a:lnTo>
                  <a:close/>
                </a:path>
                <a:path w="6400165" h="4640580">
                  <a:moveTo>
                    <a:pt x="53975" y="1925548"/>
                  </a:moveTo>
                  <a:lnTo>
                    <a:pt x="51854" y="1914982"/>
                  </a:lnTo>
                  <a:lnTo>
                    <a:pt x="46062" y="1906409"/>
                  </a:lnTo>
                  <a:lnTo>
                    <a:pt x="37490" y="1900631"/>
                  </a:lnTo>
                  <a:lnTo>
                    <a:pt x="26987" y="1898510"/>
                  </a:lnTo>
                  <a:lnTo>
                    <a:pt x="16471" y="1900631"/>
                  </a:lnTo>
                  <a:lnTo>
                    <a:pt x="7899" y="1906409"/>
                  </a:lnTo>
                  <a:lnTo>
                    <a:pt x="2120" y="1914982"/>
                  </a:lnTo>
                  <a:lnTo>
                    <a:pt x="0" y="1925497"/>
                  </a:lnTo>
                  <a:lnTo>
                    <a:pt x="2120" y="1936051"/>
                  </a:lnTo>
                  <a:lnTo>
                    <a:pt x="7899" y="1944624"/>
                  </a:lnTo>
                  <a:lnTo>
                    <a:pt x="16471" y="1950415"/>
                  </a:lnTo>
                  <a:lnTo>
                    <a:pt x="26987" y="1952536"/>
                  </a:lnTo>
                  <a:lnTo>
                    <a:pt x="37490" y="1950415"/>
                  </a:lnTo>
                  <a:lnTo>
                    <a:pt x="46062" y="1944624"/>
                  </a:lnTo>
                  <a:lnTo>
                    <a:pt x="51854" y="1936051"/>
                  </a:lnTo>
                  <a:lnTo>
                    <a:pt x="53975" y="1925548"/>
                  </a:lnTo>
                  <a:close/>
                </a:path>
                <a:path w="6400165" h="4640580">
                  <a:moveTo>
                    <a:pt x="53975" y="1817547"/>
                  </a:moveTo>
                  <a:lnTo>
                    <a:pt x="51854" y="1806981"/>
                  </a:lnTo>
                  <a:lnTo>
                    <a:pt x="46062" y="1798408"/>
                  </a:lnTo>
                  <a:lnTo>
                    <a:pt x="37490" y="1792617"/>
                  </a:lnTo>
                  <a:lnTo>
                    <a:pt x="26987" y="1790496"/>
                  </a:lnTo>
                  <a:lnTo>
                    <a:pt x="16471" y="1792617"/>
                  </a:lnTo>
                  <a:lnTo>
                    <a:pt x="7899" y="1798408"/>
                  </a:lnTo>
                  <a:lnTo>
                    <a:pt x="2120" y="1806981"/>
                  </a:lnTo>
                  <a:lnTo>
                    <a:pt x="0" y="1817484"/>
                  </a:lnTo>
                  <a:lnTo>
                    <a:pt x="2120" y="1828050"/>
                  </a:lnTo>
                  <a:lnTo>
                    <a:pt x="7899" y="1836623"/>
                  </a:lnTo>
                  <a:lnTo>
                    <a:pt x="16471" y="1842414"/>
                  </a:lnTo>
                  <a:lnTo>
                    <a:pt x="26987" y="1844535"/>
                  </a:lnTo>
                  <a:lnTo>
                    <a:pt x="37490" y="1842414"/>
                  </a:lnTo>
                  <a:lnTo>
                    <a:pt x="46062" y="1836623"/>
                  </a:lnTo>
                  <a:lnTo>
                    <a:pt x="51854" y="1828050"/>
                  </a:lnTo>
                  <a:lnTo>
                    <a:pt x="53975" y="1817547"/>
                  </a:lnTo>
                  <a:close/>
                </a:path>
                <a:path w="6400165" h="4640580">
                  <a:moveTo>
                    <a:pt x="53975" y="1709534"/>
                  </a:moveTo>
                  <a:lnTo>
                    <a:pt x="51854" y="1698980"/>
                  </a:lnTo>
                  <a:lnTo>
                    <a:pt x="46062" y="1690408"/>
                  </a:lnTo>
                  <a:lnTo>
                    <a:pt x="37490" y="1684616"/>
                  </a:lnTo>
                  <a:lnTo>
                    <a:pt x="26987" y="1682496"/>
                  </a:lnTo>
                  <a:lnTo>
                    <a:pt x="16471" y="1684616"/>
                  </a:lnTo>
                  <a:lnTo>
                    <a:pt x="7899" y="1690408"/>
                  </a:lnTo>
                  <a:lnTo>
                    <a:pt x="2120" y="1698980"/>
                  </a:lnTo>
                  <a:lnTo>
                    <a:pt x="0" y="1709483"/>
                  </a:lnTo>
                  <a:lnTo>
                    <a:pt x="2120" y="1720049"/>
                  </a:lnTo>
                  <a:lnTo>
                    <a:pt x="7899" y="1728622"/>
                  </a:lnTo>
                  <a:lnTo>
                    <a:pt x="16471" y="1734400"/>
                  </a:lnTo>
                  <a:lnTo>
                    <a:pt x="26987" y="1736521"/>
                  </a:lnTo>
                  <a:lnTo>
                    <a:pt x="37490" y="1734400"/>
                  </a:lnTo>
                  <a:lnTo>
                    <a:pt x="46062" y="1728622"/>
                  </a:lnTo>
                  <a:lnTo>
                    <a:pt x="51854" y="1720049"/>
                  </a:lnTo>
                  <a:lnTo>
                    <a:pt x="53975" y="1709534"/>
                  </a:lnTo>
                  <a:close/>
                </a:path>
                <a:path w="6400165" h="4640580">
                  <a:moveTo>
                    <a:pt x="53975" y="1601533"/>
                  </a:moveTo>
                  <a:lnTo>
                    <a:pt x="51854" y="1590979"/>
                  </a:lnTo>
                  <a:lnTo>
                    <a:pt x="46062" y="1582394"/>
                  </a:lnTo>
                  <a:lnTo>
                    <a:pt x="37490" y="1576616"/>
                  </a:lnTo>
                  <a:lnTo>
                    <a:pt x="26987" y="1574495"/>
                  </a:lnTo>
                  <a:lnTo>
                    <a:pt x="16471" y="1576616"/>
                  </a:lnTo>
                  <a:lnTo>
                    <a:pt x="7899" y="1582394"/>
                  </a:lnTo>
                  <a:lnTo>
                    <a:pt x="2120" y="1590979"/>
                  </a:lnTo>
                  <a:lnTo>
                    <a:pt x="0" y="1601482"/>
                  </a:lnTo>
                  <a:lnTo>
                    <a:pt x="2120" y="1612036"/>
                  </a:lnTo>
                  <a:lnTo>
                    <a:pt x="7899" y="1620621"/>
                  </a:lnTo>
                  <a:lnTo>
                    <a:pt x="16471" y="1626400"/>
                  </a:lnTo>
                  <a:lnTo>
                    <a:pt x="26987" y="1628521"/>
                  </a:lnTo>
                  <a:lnTo>
                    <a:pt x="37490" y="1626400"/>
                  </a:lnTo>
                  <a:lnTo>
                    <a:pt x="46062" y="1620621"/>
                  </a:lnTo>
                  <a:lnTo>
                    <a:pt x="51854" y="1612036"/>
                  </a:lnTo>
                  <a:lnTo>
                    <a:pt x="53975" y="1601533"/>
                  </a:lnTo>
                  <a:close/>
                </a:path>
                <a:path w="6400165" h="4640580">
                  <a:moveTo>
                    <a:pt x="53975" y="1493532"/>
                  </a:moveTo>
                  <a:lnTo>
                    <a:pt x="51854" y="1482966"/>
                  </a:lnTo>
                  <a:lnTo>
                    <a:pt x="46062" y="1474393"/>
                  </a:lnTo>
                  <a:lnTo>
                    <a:pt x="37490" y="1468615"/>
                  </a:lnTo>
                  <a:lnTo>
                    <a:pt x="26987" y="1466494"/>
                  </a:lnTo>
                  <a:lnTo>
                    <a:pt x="16471" y="1468615"/>
                  </a:lnTo>
                  <a:lnTo>
                    <a:pt x="7899" y="1474393"/>
                  </a:lnTo>
                  <a:lnTo>
                    <a:pt x="2120" y="1482966"/>
                  </a:lnTo>
                  <a:lnTo>
                    <a:pt x="0" y="1493481"/>
                  </a:lnTo>
                  <a:lnTo>
                    <a:pt x="2120" y="1504035"/>
                  </a:lnTo>
                  <a:lnTo>
                    <a:pt x="7899" y="1512608"/>
                  </a:lnTo>
                  <a:lnTo>
                    <a:pt x="16471" y="1518399"/>
                  </a:lnTo>
                  <a:lnTo>
                    <a:pt x="26987" y="1520520"/>
                  </a:lnTo>
                  <a:lnTo>
                    <a:pt x="37490" y="1518399"/>
                  </a:lnTo>
                  <a:lnTo>
                    <a:pt x="46062" y="1512608"/>
                  </a:lnTo>
                  <a:lnTo>
                    <a:pt x="51854" y="1504035"/>
                  </a:lnTo>
                  <a:lnTo>
                    <a:pt x="53975" y="1493532"/>
                  </a:lnTo>
                  <a:close/>
                </a:path>
                <a:path w="6400165" h="4640580">
                  <a:moveTo>
                    <a:pt x="53975" y="1385531"/>
                  </a:moveTo>
                  <a:lnTo>
                    <a:pt x="51854" y="1374965"/>
                  </a:lnTo>
                  <a:lnTo>
                    <a:pt x="46062" y="1366393"/>
                  </a:lnTo>
                  <a:lnTo>
                    <a:pt x="37490" y="1360601"/>
                  </a:lnTo>
                  <a:lnTo>
                    <a:pt x="26987" y="1358480"/>
                  </a:lnTo>
                  <a:lnTo>
                    <a:pt x="16471" y="1360601"/>
                  </a:lnTo>
                  <a:lnTo>
                    <a:pt x="7899" y="1366393"/>
                  </a:lnTo>
                  <a:lnTo>
                    <a:pt x="2120" y="1374965"/>
                  </a:lnTo>
                  <a:lnTo>
                    <a:pt x="0" y="1385468"/>
                  </a:lnTo>
                  <a:lnTo>
                    <a:pt x="2120" y="1396034"/>
                  </a:lnTo>
                  <a:lnTo>
                    <a:pt x="7899" y="1404607"/>
                  </a:lnTo>
                  <a:lnTo>
                    <a:pt x="16471" y="1410398"/>
                  </a:lnTo>
                  <a:lnTo>
                    <a:pt x="26987" y="1412519"/>
                  </a:lnTo>
                  <a:lnTo>
                    <a:pt x="37490" y="1410398"/>
                  </a:lnTo>
                  <a:lnTo>
                    <a:pt x="46062" y="1404607"/>
                  </a:lnTo>
                  <a:lnTo>
                    <a:pt x="51854" y="1396034"/>
                  </a:lnTo>
                  <a:lnTo>
                    <a:pt x="53975" y="1385531"/>
                  </a:lnTo>
                  <a:close/>
                </a:path>
                <a:path w="6400165" h="4640580">
                  <a:moveTo>
                    <a:pt x="53975" y="1277518"/>
                  </a:moveTo>
                  <a:lnTo>
                    <a:pt x="51854" y="1266964"/>
                  </a:lnTo>
                  <a:lnTo>
                    <a:pt x="46062" y="1258392"/>
                  </a:lnTo>
                  <a:lnTo>
                    <a:pt x="37490" y="1252601"/>
                  </a:lnTo>
                  <a:lnTo>
                    <a:pt x="26987" y="1250480"/>
                  </a:lnTo>
                  <a:lnTo>
                    <a:pt x="16471" y="1252601"/>
                  </a:lnTo>
                  <a:lnTo>
                    <a:pt x="7899" y="1258392"/>
                  </a:lnTo>
                  <a:lnTo>
                    <a:pt x="2120" y="1266964"/>
                  </a:lnTo>
                  <a:lnTo>
                    <a:pt x="0" y="1277467"/>
                  </a:lnTo>
                  <a:lnTo>
                    <a:pt x="2120" y="1288034"/>
                  </a:lnTo>
                  <a:lnTo>
                    <a:pt x="7899" y="1296606"/>
                  </a:lnTo>
                  <a:lnTo>
                    <a:pt x="16471" y="1302385"/>
                  </a:lnTo>
                  <a:lnTo>
                    <a:pt x="26987" y="1304505"/>
                  </a:lnTo>
                  <a:lnTo>
                    <a:pt x="37490" y="1302385"/>
                  </a:lnTo>
                  <a:lnTo>
                    <a:pt x="46062" y="1296606"/>
                  </a:lnTo>
                  <a:lnTo>
                    <a:pt x="51854" y="1288034"/>
                  </a:lnTo>
                  <a:lnTo>
                    <a:pt x="53975" y="1277518"/>
                  </a:lnTo>
                  <a:close/>
                </a:path>
                <a:path w="6400165" h="4640580">
                  <a:moveTo>
                    <a:pt x="53975" y="1169517"/>
                  </a:moveTo>
                  <a:lnTo>
                    <a:pt x="51854" y="1158963"/>
                  </a:lnTo>
                  <a:lnTo>
                    <a:pt x="46062" y="1150378"/>
                  </a:lnTo>
                  <a:lnTo>
                    <a:pt x="37490" y="1144600"/>
                  </a:lnTo>
                  <a:lnTo>
                    <a:pt x="26987" y="1142479"/>
                  </a:lnTo>
                  <a:lnTo>
                    <a:pt x="16471" y="1144600"/>
                  </a:lnTo>
                  <a:lnTo>
                    <a:pt x="7899" y="1150378"/>
                  </a:lnTo>
                  <a:lnTo>
                    <a:pt x="2120" y="1158963"/>
                  </a:lnTo>
                  <a:lnTo>
                    <a:pt x="0" y="1169466"/>
                  </a:lnTo>
                  <a:lnTo>
                    <a:pt x="2120" y="1180020"/>
                  </a:lnTo>
                  <a:lnTo>
                    <a:pt x="7899" y="1188605"/>
                  </a:lnTo>
                  <a:lnTo>
                    <a:pt x="16471" y="1194384"/>
                  </a:lnTo>
                  <a:lnTo>
                    <a:pt x="26987" y="1196505"/>
                  </a:lnTo>
                  <a:lnTo>
                    <a:pt x="37490" y="1194384"/>
                  </a:lnTo>
                  <a:lnTo>
                    <a:pt x="46062" y="1188605"/>
                  </a:lnTo>
                  <a:lnTo>
                    <a:pt x="51854" y="1180020"/>
                  </a:lnTo>
                  <a:lnTo>
                    <a:pt x="53975" y="1169517"/>
                  </a:lnTo>
                  <a:close/>
                </a:path>
                <a:path w="6400165" h="4640580">
                  <a:moveTo>
                    <a:pt x="53975" y="1061516"/>
                  </a:moveTo>
                  <a:lnTo>
                    <a:pt x="51854" y="1050950"/>
                  </a:lnTo>
                  <a:lnTo>
                    <a:pt x="46062" y="1042377"/>
                  </a:lnTo>
                  <a:lnTo>
                    <a:pt x="37490" y="1036599"/>
                  </a:lnTo>
                  <a:lnTo>
                    <a:pt x="26987" y="1034478"/>
                  </a:lnTo>
                  <a:lnTo>
                    <a:pt x="16471" y="1036599"/>
                  </a:lnTo>
                  <a:lnTo>
                    <a:pt x="7899" y="1042377"/>
                  </a:lnTo>
                  <a:lnTo>
                    <a:pt x="2120" y="1050950"/>
                  </a:lnTo>
                  <a:lnTo>
                    <a:pt x="0" y="1061466"/>
                  </a:lnTo>
                  <a:lnTo>
                    <a:pt x="2120" y="1072019"/>
                  </a:lnTo>
                  <a:lnTo>
                    <a:pt x="7899" y="1080592"/>
                  </a:lnTo>
                  <a:lnTo>
                    <a:pt x="16471" y="1086383"/>
                  </a:lnTo>
                  <a:lnTo>
                    <a:pt x="26987" y="1088504"/>
                  </a:lnTo>
                  <a:lnTo>
                    <a:pt x="37490" y="1086383"/>
                  </a:lnTo>
                  <a:lnTo>
                    <a:pt x="46062" y="1080592"/>
                  </a:lnTo>
                  <a:lnTo>
                    <a:pt x="51854" y="1072019"/>
                  </a:lnTo>
                  <a:lnTo>
                    <a:pt x="53975" y="1061516"/>
                  </a:lnTo>
                  <a:close/>
                </a:path>
                <a:path w="6400165" h="4640580">
                  <a:moveTo>
                    <a:pt x="53975" y="953516"/>
                  </a:moveTo>
                  <a:lnTo>
                    <a:pt x="51854" y="942949"/>
                  </a:lnTo>
                  <a:lnTo>
                    <a:pt x="46062" y="934377"/>
                  </a:lnTo>
                  <a:lnTo>
                    <a:pt x="37490" y="928585"/>
                  </a:lnTo>
                  <a:lnTo>
                    <a:pt x="26987" y="926465"/>
                  </a:lnTo>
                  <a:lnTo>
                    <a:pt x="16471" y="928585"/>
                  </a:lnTo>
                  <a:lnTo>
                    <a:pt x="7899" y="934377"/>
                  </a:lnTo>
                  <a:lnTo>
                    <a:pt x="2120" y="942949"/>
                  </a:lnTo>
                  <a:lnTo>
                    <a:pt x="0" y="953452"/>
                  </a:lnTo>
                  <a:lnTo>
                    <a:pt x="2120" y="964018"/>
                  </a:lnTo>
                  <a:lnTo>
                    <a:pt x="7899" y="972591"/>
                  </a:lnTo>
                  <a:lnTo>
                    <a:pt x="16471" y="978382"/>
                  </a:lnTo>
                  <a:lnTo>
                    <a:pt x="26987" y="980503"/>
                  </a:lnTo>
                  <a:lnTo>
                    <a:pt x="37490" y="978382"/>
                  </a:lnTo>
                  <a:lnTo>
                    <a:pt x="46062" y="972591"/>
                  </a:lnTo>
                  <a:lnTo>
                    <a:pt x="51854" y="964018"/>
                  </a:lnTo>
                  <a:lnTo>
                    <a:pt x="53975" y="953516"/>
                  </a:lnTo>
                  <a:close/>
                </a:path>
                <a:path w="6400165" h="4640580">
                  <a:moveTo>
                    <a:pt x="53975" y="845502"/>
                  </a:moveTo>
                  <a:lnTo>
                    <a:pt x="51854" y="834948"/>
                  </a:lnTo>
                  <a:lnTo>
                    <a:pt x="46062" y="826376"/>
                  </a:lnTo>
                  <a:lnTo>
                    <a:pt x="37490" y="820585"/>
                  </a:lnTo>
                  <a:lnTo>
                    <a:pt x="26987" y="818464"/>
                  </a:lnTo>
                  <a:lnTo>
                    <a:pt x="16471" y="820585"/>
                  </a:lnTo>
                  <a:lnTo>
                    <a:pt x="7899" y="826376"/>
                  </a:lnTo>
                  <a:lnTo>
                    <a:pt x="2120" y="834948"/>
                  </a:lnTo>
                  <a:lnTo>
                    <a:pt x="0" y="845451"/>
                  </a:lnTo>
                  <a:lnTo>
                    <a:pt x="2120" y="856005"/>
                  </a:lnTo>
                  <a:lnTo>
                    <a:pt x="7899" y="864590"/>
                  </a:lnTo>
                  <a:lnTo>
                    <a:pt x="16471" y="870369"/>
                  </a:lnTo>
                  <a:lnTo>
                    <a:pt x="26987" y="872490"/>
                  </a:lnTo>
                  <a:lnTo>
                    <a:pt x="37490" y="870369"/>
                  </a:lnTo>
                  <a:lnTo>
                    <a:pt x="46062" y="864590"/>
                  </a:lnTo>
                  <a:lnTo>
                    <a:pt x="51854" y="856005"/>
                  </a:lnTo>
                  <a:lnTo>
                    <a:pt x="53975" y="845502"/>
                  </a:lnTo>
                  <a:close/>
                </a:path>
                <a:path w="6400165" h="4640580">
                  <a:moveTo>
                    <a:pt x="53975" y="737501"/>
                  </a:moveTo>
                  <a:lnTo>
                    <a:pt x="51854" y="726948"/>
                  </a:lnTo>
                  <a:lnTo>
                    <a:pt x="46062" y="718362"/>
                  </a:lnTo>
                  <a:lnTo>
                    <a:pt x="37490" y="712584"/>
                  </a:lnTo>
                  <a:lnTo>
                    <a:pt x="26987" y="710463"/>
                  </a:lnTo>
                  <a:lnTo>
                    <a:pt x="16471" y="712584"/>
                  </a:lnTo>
                  <a:lnTo>
                    <a:pt x="7899" y="718362"/>
                  </a:lnTo>
                  <a:lnTo>
                    <a:pt x="2120" y="726948"/>
                  </a:lnTo>
                  <a:lnTo>
                    <a:pt x="0" y="737450"/>
                  </a:lnTo>
                  <a:lnTo>
                    <a:pt x="2120" y="748004"/>
                  </a:lnTo>
                  <a:lnTo>
                    <a:pt x="7899" y="756589"/>
                  </a:lnTo>
                  <a:lnTo>
                    <a:pt x="16471" y="762368"/>
                  </a:lnTo>
                  <a:lnTo>
                    <a:pt x="26987" y="764489"/>
                  </a:lnTo>
                  <a:lnTo>
                    <a:pt x="37490" y="762368"/>
                  </a:lnTo>
                  <a:lnTo>
                    <a:pt x="46062" y="756589"/>
                  </a:lnTo>
                  <a:lnTo>
                    <a:pt x="51854" y="748004"/>
                  </a:lnTo>
                  <a:lnTo>
                    <a:pt x="53975" y="737501"/>
                  </a:lnTo>
                  <a:close/>
                </a:path>
                <a:path w="6400165" h="4640580">
                  <a:moveTo>
                    <a:pt x="53975" y="629500"/>
                  </a:moveTo>
                  <a:lnTo>
                    <a:pt x="51854" y="618934"/>
                  </a:lnTo>
                  <a:lnTo>
                    <a:pt x="46062" y="610362"/>
                  </a:lnTo>
                  <a:lnTo>
                    <a:pt x="37490" y="604583"/>
                  </a:lnTo>
                  <a:lnTo>
                    <a:pt x="26987" y="602462"/>
                  </a:lnTo>
                  <a:lnTo>
                    <a:pt x="16471" y="604583"/>
                  </a:lnTo>
                  <a:lnTo>
                    <a:pt x="7899" y="610362"/>
                  </a:lnTo>
                  <a:lnTo>
                    <a:pt x="2120" y="618934"/>
                  </a:lnTo>
                  <a:lnTo>
                    <a:pt x="0" y="629450"/>
                  </a:lnTo>
                  <a:lnTo>
                    <a:pt x="2120" y="640003"/>
                  </a:lnTo>
                  <a:lnTo>
                    <a:pt x="7899" y="648576"/>
                  </a:lnTo>
                  <a:lnTo>
                    <a:pt x="16471" y="654367"/>
                  </a:lnTo>
                  <a:lnTo>
                    <a:pt x="26987" y="656488"/>
                  </a:lnTo>
                  <a:lnTo>
                    <a:pt x="37490" y="654367"/>
                  </a:lnTo>
                  <a:lnTo>
                    <a:pt x="46062" y="648576"/>
                  </a:lnTo>
                  <a:lnTo>
                    <a:pt x="51854" y="640003"/>
                  </a:lnTo>
                  <a:lnTo>
                    <a:pt x="53975" y="629500"/>
                  </a:lnTo>
                  <a:close/>
                </a:path>
                <a:path w="6400165" h="4640580">
                  <a:moveTo>
                    <a:pt x="53975" y="521500"/>
                  </a:moveTo>
                  <a:lnTo>
                    <a:pt x="51854" y="510933"/>
                  </a:lnTo>
                  <a:lnTo>
                    <a:pt x="46062" y="502361"/>
                  </a:lnTo>
                  <a:lnTo>
                    <a:pt x="37490" y="496570"/>
                  </a:lnTo>
                  <a:lnTo>
                    <a:pt x="26987" y="494449"/>
                  </a:lnTo>
                  <a:lnTo>
                    <a:pt x="16471" y="496570"/>
                  </a:lnTo>
                  <a:lnTo>
                    <a:pt x="7899" y="502361"/>
                  </a:lnTo>
                  <a:lnTo>
                    <a:pt x="2120" y="510933"/>
                  </a:lnTo>
                  <a:lnTo>
                    <a:pt x="0" y="521436"/>
                  </a:lnTo>
                  <a:lnTo>
                    <a:pt x="2120" y="532003"/>
                  </a:lnTo>
                  <a:lnTo>
                    <a:pt x="7899" y="540575"/>
                  </a:lnTo>
                  <a:lnTo>
                    <a:pt x="16471" y="546366"/>
                  </a:lnTo>
                  <a:lnTo>
                    <a:pt x="26987" y="548487"/>
                  </a:lnTo>
                  <a:lnTo>
                    <a:pt x="37490" y="546366"/>
                  </a:lnTo>
                  <a:lnTo>
                    <a:pt x="46062" y="540575"/>
                  </a:lnTo>
                  <a:lnTo>
                    <a:pt x="51854" y="532003"/>
                  </a:lnTo>
                  <a:lnTo>
                    <a:pt x="53975" y="521500"/>
                  </a:lnTo>
                  <a:close/>
                </a:path>
                <a:path w="6400165" h="4640580">
                  <a:moveTo>
                    <a:pt x="53975" y="413486"/>
                  </a:moveTo>
                  <a:lnTo>
                    <a:pt x="51854" y="402932"/>
                  </a:lnTo>
                  <a:lnTo>
                    <a:pt x="46062" y="394347"/>
                  </a:lnTo>
                  <a:lnTo>
                    <a:pt x="37490" y="388569"/>
                  </a:lnTo>
                  <a:lnTo>
                    <a:pt x="26987" y="386448"/>
                  </a:lnTo>
                  <a:lnTo>
                    <a:pt x="16471" y="388569"/>
                  </a:lnTo>
                  <a:lnTo>
                    <a:pt x="7899" y="394347"/>
                  </a:lnTo>
                  <a:lnTo>
                    <a:pt x="2120" y="402932"/>
                  </a:lnTo>
                  <a:lnTo>
                    <a:pt x="0" y="413435"/>
                  </a:lnTo>
                  <a:lnTo>
                    <a:pt x="2120" y="423989"/>
                  </a:lnTo>
                  <a:lnTo>
                    <a:pt x="7899" y="432574"/>
                  </a:lnTo>
                  <a:lnTo>
                    <a:pt x="16471" y="438353"/>
                  </a:lnTo>
                  <a:lnTo>
                    <a:pt x="26987" y="440474"/>
                  </a:lnTo>
                  <a:lnTo>
                    <a:pt x="37490" y="438353"/>
                  </a:lnTo>
                  <a:lnTo>
                    <a:pt x="46062" y="432574"/>
                  </a:lnTo>
                  <a:lnTo>
                    <a:pt x="51854" y="423989"/>
                  </a:lnTo>
                  <a:lnTo>
                    <a:pt x="53975" y="413486"/>
                  </a:lnTo>
                  <a:close/>
                </a:path>
                <a:path w="6400165" h="4640580">
                  <a:moveTo>
                    <a:pt x="53975" y="305485"/>
                  </a:moveTo>
                  <a:lnTo>
                    <a:pt x="51854" y="294932"/>
                  </a:lnTo>
                  <a:lnTo>
                    <a:pt x="46062" y="286346"/>
                  </a:lnTo>
                  <a:lnTo>
                    <a:pt x="37490" y="280568"/>
                  </a:lnTo>
                  <a:lnTo>
                    <a:pt x="26987" y="278447"/>
                  </a:lnTo>
                  <a:lnTo>
                    <a:pt x="16471" y="280568"/>
                  </a:lnTo>
                  <a:lnTo>
                    <a:pt x="7899" y="286346"/>
                  </a:lnTo>
                  <a:lnTo>
                    <a:pt x="2120" y="294932"/>
                  </a:lnTo>
                  <a:lnTo>
                    <a:pt x="0" y="305435"/>
                  </a:lnTo>
                  <a:lnTo>
                    <a:pt x="2120" y="315988"/>
                  </a:lnTo>
                  <a:lnTo>
                    <a:pt x="7899" y="324573"/>
                  </a:lnTo>
                  <a:lnTo>
                    <a:pt x="16471" y="330352"/>
                  </a:lnTo>
                  <a:lnTo>
                    <a:pt x="26987" y="332473"/>
                  </a:lnTo>
                  <a:lnTo>
                    <a:pt x="37490" y="330352"/>
                  </a:lnTo>
                  <a:lnTo>
                    <a:pt x="46062" y="324573"/>
                  </a:lnTo>
                  <a:lnTo>
                    <a:pt x="51854" y="315988"/>
                  </a:lnTo>
                  <a:lnTo>
                    <a:pt x="53975" y="305485"/>
                  </a:lnTo>
                  <a:close/>
                </a:path>
                <a:path w="6400165" h="4640580">
                  <a:moveTo>
                    <a:pt x="53975" y="197485"/>
                  </a:moveTo>
                  <a:lnTo>
                    <a:pt x="51854" y="186918"/>
                  </a:lnTo>
                  <a:lnTo>
                    <a:pt x="46062" y="178346"/>
                  </a:lnTo>
                  <a:lnTo>
                    <a:pt x="37490" y="172567"/>
                  </a:lnTo>
                  <a:lnTo>
                    <a:pt x="26987" y="170446"/>
                  </a:lnTo>
                  <a:lnTo>
                    <a:pt x="16471" y="172567"/>
                  </a:lnTo>
                  <a:lnTo>
                    <a:pt x="7899" y="178346"/>
                  </a:lnTo>
                  <a:lnTo>
                    <a:pt x="2120" y="186918"/>
                  </a:lnTo>
                  <a:lnTo>
                    <a:pt x="0" y="197434"/>
                  </a:lnTo>
                  <a:lnTo>
                    <a:pt x="2120" y="207987"/>
                  </a:lnTo>
                  <a:lnTo>
                    <a:pt x="7899" y="216560"/>
                  </a:lnTo>
                  <a:lnTo>
                    <a:pt x="16471" y="222351"/>
                  </a:lnTo>
                  <a:lnTo>
                    <a:pt x="26987" y="224472"/>
                  </a:lnTo>
                  <a:lnTo>
                    <a:pt x="37490" y="222351"/>
                  </a:lnTo>
                  <a:lnTo>
                    <a:pt x="46062" y="216560"/>
                  </a:lnTo>
                  <a:lnTo>
                    <a:pt x="51854" y="207987"/>
                  </a:lnTo>
                  <a:lnTo>
                    <a:pt x="53975" y="197485"/>
                  </a:lnTo>
                  <a:close/>
                </a:path>
                <a:path w="6400165" h="4640580">
                  <a:moveTo>
                    <a:pt x="53975" y="89484"/>
                  </a:moveTo>
                  <a:lnTo>
                    <a:pt x="51854" y="78917"/>
                  </a:lnTo>
                  <a:lnTo>
                    <a:pt x="46062" y="70345"/>
                  </a:lnTo>
                  <a:lnTo>
                    <a:pt x="37490" y="64554"/>
                  </a:lnTo>
                  <a:lnTo>
                    <a:pt x="26987" y="62433"/>
                  </a:lnTo>
                  <a:lnTo>
                    <a:pt x="16471" y="64554"/>
                  </a:lnTo>
                  <a:lnTo>
                    <a:pt x="7899" y="70345"/>
                  </a:lnTo>
                  <a:lnTo>
                    <a:pt x="2120" y="78917"/>
                  </a:lnTo>
                  <a:lnTo>
                    <a:pt x="0" y="89420"/>
                  </a:lnTo>
                  <a:lnTo>
                    <a:pt x="2120" y="99987"/>
                  </a:lnTo>
                  <a:lnTo>
                    <a:pt x="7899" y="108559"/>
                  </a:lnTo>
                  <a:lnTo>
                    <a:pt x="16471" y="114350"/>
                  </a:lnTo>
                  <a:lnTo>
                    <a:pt x="26987" y="116471"/>
                  </a:lnTo>
                  <a:lnTo>
                    <a:pt x="37490" y="114350"/>
                  </a:lnTo>
                  <a:lnTo>
                    <a:pt x="46062" y="108559"/>
                  </a:lnTo>
                  <a:lnTo>
                    <a:pt x="51854" y="99987"/>
                  </a:lnTo>
                  <a:lnTo>
                    <a:pt x="53975" y="89484"/>
                  </a:lnTo>
                  <a:close/>
                </a:path>
                <a:path w="6400165" h="4640580">
                  <a:moveTo>
                    <a:pt x="66560" y="4613046"/>
                  </a:moveTo>
                  <a:lnTo>
                    <a:pt x="64439" y="4602543"/>
                  </a:lnTo>
                  <a:lnTo>
                    <a:pt x="58661" y="4593971"/>
                  </a:lnTo>
                  <a:lnTo>
                    <a:pt x="50076" y="4588180"/>
                  </a:lnTo>
                  <a:lnTo>
                    <a:pt x="39573" y="4586059"/>
                  </a:lnTo>
                  <a:lnTo>
                    <a:pt x="29019" y="4588180"/>
                  </a:lnTo>
                  <a:lnTo>
                    <a:pt x="20434" y="4593971"/>
                  </a:lnTo>
                  <a:lnTo>
                    <a:pt x="14655" y="4602543"/>
                  </a:lnTo>
                  <a:lnTo>
                    <a:pt x="12534" y="4613046"/>
                  </a:lnTo>
                  <a:lnTo>
                    <a:pt x="14655" y="4623562"/>
                  </a:lnTo>
                  <a:lnTo>
                    <a:pt x="20434" y="4632134"/>
                  </a:lnTo>
                  <a:lnTo>
                    <a:pt x="29019" y="4637913"/>
                  </a:lnTo>
                  <a:lnTo>
                    <a:pt x="39522" y="4640034"/>
                  </a:lnTo>
                  <a:lnTo>
                    <a:pt x="50076" y="4637913"/>
                  </a:lnTo>
                  <a:lnTo>
                    <a:pt x="58661" y="4632134"/>
                  </a:lnTo>
                  <a:lnTo>
                    <a:pt x="64439" y="4623562"/>
                  </a:lnTo>
                  <a:lnTo>
                    <a:pt x="66560" y="4613046"/>
                  </a:lnTo>
                  <a:close/>
                </a:path>
                <a:path w="6400165" h="4640580">
                  <a:moveTo>
                    <a:pt x="153504" y="80962"/>
                  </a:moveTo>
                  <a:lnTo>
                    <a:pt x="151384" y="70446"/>
                  </a:lnTo>
                  <a:lnTo>
                    <a:pt x="145605" y="61874"/>
                  </a:lnTo>
                  <a:lnTo>
                    <a:pt x="137020" y="56095"/>
                  </a:lnTo>
                  <a:lnTo>
                    <a:pt x="126517" y="53975"/>
                  </a:lnTo>
                  <a:lnTo>
                    <a:pt x="115963" y="56095"/>
                  </a:lnTo>
                  <a:lnTo>
                    <a:pt x="107378" y="61874"/>
                  </a:lnTo>
                  <a:lnTo>
                    <a:pt x="101600" y="70446"/>
                  </a:lnTo>
                  <a:lnTo>
                    <a:pt x="99479" y="80962"/>
                  </a:lnTo>
                  <a:lnTo>
                    <a:pt x="101600" y="91465"/>
                  </a:lnTo>
                  <a:lnTo>
                    <a:pt x="107378" y="100037"/>
                  </a:lnTo>
                  <a:lnTo>
                    <a:pt x="115963" y="105829"/>
                  </a:lnTo>
                  <a:lnTo>
                    <a:pt x="126466" y="107950"/>
                  </a:lnTo>
                  <a:lnTo>
                    <a:pt x="137020" y="105829"/>
                  </a:lnTo>
                  <a:lnTo>
                    <a:pt x="145605" y="100037"/>
                  </a:lnTo>
                  <a:lnTo>
                    <a:pt x="151384" y="91465"/>
                  </a:lnTo>
                  <a:lnTo>
                    <a:pt x="153504" y="80962"/>
                  </a:lnTo>
                  <a:close/>
                </a:path>
                <a:path w="6400165" h="4640580">
                  <a:moveTo>
                    <a:pt x="174561" y="4613046"/>
                  </a:moveTo>
                  <a:lnTo>
                    <a:pt x="172440" y="4602543"/>
                  </a:lnTo>
                  <a:lnTo>
                    <a:pt x="166662" y="4593971"/>
                  </a:lnTo>
                  <a:lnTo>
                    <a:pt x="158089" y="4588180"/>
                  </a:lnTo>
                  <a:lnTo>
                    <a:pt x="147574" y="4586059"/>
                  </a:lnTo>
                  <a:lnTo>
                    <a:pt x="137020" y="4588180"/>
                  </a:lnTo>
                  <a:lnTo>
                    <a:pt x="128447" y="4593971"/>
                  </a:lnTo>
                  <a:lnTo>
                    <a:pt x="122656" y="4602543"/>
                  </a:lnTo>
                  <a:lnTo>
                    <a:pt x="120535" y="4613046"/>
                  </a:lnTo>
                  <a:lnTo>
                    <a:pt x="122656" y="4623562"/>
                  </a:lnTo>
                  <a:lnTo>
                    <a:pt x="128447" y="4632134"/>
                  </a:lnTo>
                  <a:lnTo>
                    <a:pt x="137020" y="4637913"/>
                  </a:lnTo>
                  <a:lnTo>
                    <a:pt x="147523" y="4640034"/>
                  </a:lnTo>
                  <a:lnTo>
                    <a:pt x="158089" y="4637913"/>
                  </a:lnTo>
                  <a:lnTo>
                    <a:pt x="166662" y="4632134"/>
                  </a:lnTo>
                  <a:lnTo>
                    <a:pt x="172440" y="4623562"/>
                  </a:lnTo>
                  <a:lnTo>
                    <a:pt x="174561" y="4613046"/>
                  </a:lnTo>
                  <a:close/>
                </a:path>
                <a:path w="6400165" h="4640580">
                  <a:moveTo>
                    <a:pt x="261505" y="80962"/>
                  </a:moveTo>
                  <a:lnTo>
                    <a:pt x="259384" y="70446"/>
                  </a:lnTo>
                  <a:lnTo>
                    <a:pt x="253606" y="61874"/>
                  </a:lnTo>
                  <a:lnTo>
                    <a:pt x="245021" y="56095"/>
                  </a:lnTo>
                  <a:lnTo>
                    <a:pt x="234518" y="53975"/>
                  </a:lnTo>
                  <a:lnTo>
                    <a:pt x="223964" y="56095"/>
                  </a:lnTo>
                  <a:lnTo>
                    <a:pt x="215379" y="61874"/>
                  </a:lnTo>
                  <a:lnTo>
                    <a:pt x="209600" y="70446"/>
                  </a:lnTo>
                  <a:lnTo>
                    <a:pt x="207479" y="80962"/>
                  </a:lnTo>
                  <a:lnTo>
                    <a:pt x="209600" y="91465"/>
                  </a:lnTo>
                  <a:lnTo>
                    <a:pt x="215379" y="100037"/>
                  </a:lnTo>
                  <a:lnTo>
                    <a:pt x="223964" y="105829"/>
                  </a:lnTo>
                  <a:lnTo>
                    <a:pt x="234467" y="107950"/>
                  </a:lnTo>
                  <a:lnTo>
                    <a:pt x="245021" y="105829"/>
                  </a:lnTo>
                  <a:lnTo>
                    <a:pt x="253606" y="100037"/>
                  </a:lnTo>
                  <a:lnTo>
                    <a:pt x="259384" y="91465"/>
                  </a:lnTo>
                  <a:lnTo>
                    <a:pt x="261505" y="80962"/>
                  </a:lnTo>
                  <a:close/>
                </a:path>
                <a:path w="6400165" h="4640580">
                  <a:moveTo>
                    <a:pt x="282575" y="4613046"/>
                  </a:moveTo>
                  <a:lnTo>
                    <a:pt x="280454" y="4602543"/>
                  </a:lnTo>
                  <a:lnTo>
                    <a:pt x="274662" y="4593971"/>
                  </a:lnTo>
                  <a:lnTo>
                    <a:pt x="266090" y="4588180"/>
                  </a:lnTo>
                  <a:lnTo>
                    <a:pt x="255587" y="4586059"/>
                  </a:lnTo>
                  <a:lnTo>
                    <a:pt x="245021" y="4588180"/>
                  </a:lnTo>
                  <a:lnTo>
                    <a:pt x="236448" y="4593971"/>
                  </a:lnTo>
                  <a:lnTo>
                    <a:pt x="230657" y="4602543"/>
                  </a:lnTo>
                  <a:lnTo>
                    <a:pt x="228536" y="4613046"/>
                  </a:lnTo>
                  <a:lnTo>
                    <a:pt x="230657" y="4623562"/>
                  </a:lnTo>
                  <a:lnTo>
                    <a:pt x="236448" y="4632134"/>
                  </a:lnTo>
                  <a:lnTo>
                    <a:pt x="245021" y="4637913"/>
                  </a:lnTo>
                  <a:lnTo>
                    <a:pt x="255524" y="4640034"/>
                  </a:lnTo>
                  <a:lnTo>
                    <a:pt x="266090" y="4637913"/>
                  </a:lnTo>
                  <a:lnTo>
                    <a:pt x="274662" y="4632134"/>
                  </a:lnTo>
                  <a:lnTo>
                    <a:pt x="280454" y="4623562"/>
                  </a:lnTo>
                  <a:lnTo>
                    <a:pt x="282575" y="4613046"/>
                  </a:lnTo>
                  <a:close/>
                </a:path>
                <a:path w="6400165" h="4640580">
                  <a:moveTo>
                    <a:pt x="369519" y="80962"/>
                  </a:moveTo>
                  <a:lnTo>
                    <a:pt x="367398" y="70446"/>
                  </a:lnTo>
                  <a:lnTo>
                    <a:pt x="361607" y="61874"/>
                  </a:lnTo>
                  <a:lnTo>
                    <a:pt x="353034" y="56095"/>
                  </a:lnTo>
                  <a:lnTo>
                    <a:pt x="342531" y="53975"/>
                  </a:lnTo>
                  <a:lnTo>
                    <a:pt x="331965" y="56095"/>
                  </a:lnTo>
                  <a:lnTo>
                    <a:pt x="323392" y="61874"/>
                  </a:lnTo>
                  <a:lnTo>
                    <a:pt x="317601" y="70446"/>
                  </a:lnTo>
                  <a:lnTo>
                    <a:pt x="315480" y="80962"/>
                  </a:lnTo>
                  <a:lnTo>
                    <a:pt x="317601" y="91465"/>
                  </a:lnTo>
                  <a:lnTo>
                    <a:pt x="323392" y="100037"/>
                  </a:lnTo>
                  <a:lnTo>
                    <a:pt x="331965" y="105829"/>
                  </a:lnTo>
                  <a:lnTo>
                    <a:pt x="342468" y="107950"/>
                  </a:lnTo>
                  <a:lnTo>
                    <a:pt x="353034" y="105829"/>
                  </a:lnTo>
                  <a:lnTo>
                    <a:pt x="361607" y="100037"/>
                  </a:lnTo>
                  <a:lnTo>
                    <a:pt x="367398" y="91465"/>
                  </a:lnTo>
                  <a:lnTo>
                    <a:pt x="369519" y="80962"/>
                  </a:lnTo>
                  <a:close/>
                </a:path>
                <a:path w="6400165" h="4640580">
                  <a:moveTo>
                    <a:pt x="477520" y="80962"/>
                  </a:moveTo>
                  <a:lnTo>
                    <a:pt x="475399" y="70446"/>
                  </a:lnTo>
                  <a:lnTo>
                    <a:pt x="469607" y="61874"/>
                  </a:lnTo>
                  <a:lnTo>
                    <a:pt x="461035" y="56095"/>
                  </a:lnTo>
                  <a:lnTo>
                    <a:pt x="450532" y="53975"/>
                  </a:lnTo>
                  <a:lnTo>
                    <a:pt x="439966" y="56095"/>
                  </a:lnTo>
                  <a:lnTo>
                    <a:pt x="431393" y="61874"/>
                  </a:lnTo>
                  <a:lnTo>
                    <a:pt x="425615" y="70446"/>
                  </a:lnTo>
                  <a:lnTo>
                    <a:pt x="423494" y="80962"/>
                  </a:lnTo>
                  <a:lnTo>
                    <a:pt x="425615" y="91465"/>
                  </a:lnTo>
                  <a:lnTo>
                    <a:pt x="431393" y="100037"/>
                  </a:lnTo>
                  <a:lnTo>
                    <a:pt x="439966" y="105829"/>
                  </a:lnTo>
                  <a:lnTo>
                    <a:pt x="450481" y="107950"/>
                  </a:lnTo>
                  <a:lnTo>
                    <a:pt x="461035" y="105829"/>
                  </a:lnTo>
                  <a:lnTo>
                    <a:pt x="469607" y="100037"/>
                  </a:lnTo>
                  <a:lnTo>
                    <a:pt x="475399" y="91465"/>
                  </a:lnTo>
                  <a:lnTo>
                    <a:pt x="477520" y="80962"/>
                  </a:lnTo>
                  <a:close/>
                </a:path>
                <a:path w="6400165" h="4640580">
                  <a:moveTo>
                    <a:pt x="585520" y="80962"/>
                  </a:moveTo>
                  <a:lnTo>
                    <a:pt x="583399" y="70446"/>
                  </a:lnTo>
                  <a:lnTo>
                    <a:pt x="577621" y="61874"/>
                  </a:lnTo>
                  <a:lnTo>
                    <a:pt x="569036" y="56095"/>
                  </a:lnTo>
                  <a:lnTo>
                    <a:pt x="558533" y="53975"/>
                  </a:lnTo>
                  <a:lnTo>
                    <a:pt x="547979" y="56095"/>
                  </a:lnTo>
                  <a:lnTo>
                    <a:pt x="539394" y="61874"/>
                  </a:lnTo>
                  <a:lnTo>
                    <a:pt x="533615" y="70446"/>
                  </a:lnTo>
                  <a:lnTo>
                    <a:pt x="531495" y="80962"/>
                  </a:lnTo>
                  <a:lnTo>
                    <a:pt x="533615" y="91465"/>
                  </a:lnTo>
                  <a:lnTo>
                    <a:pt x="539394" y="100037"/>
                  </a:lnTo>
                  <a:lnTo>
                    <a:pt x="547979" y="105829"/>
                  </a:lnTo>
                  <a:lnTo>
                    <a:pt x="558482" y="107950"/>
                  </a:lnTo>
                  <a:lnTo>
                    <a:pt x="569036" y="105829"/>
                  </a:lnTo>
                  <a:lnTo>
                    <a:pt x="577621" y="100037"/>
                  </a:lnTo>
                  <a:lnTo>
                    <a:pt x="583399" y="91465"/>
                  </a:lnTo>
                  <a:lnTo>
                    <a:pt x="585520" y="80962"/>
                  </a:lnTo>
                  <a:close/>
                </a:path>
                <a:path w="6400165" h="4640580">
                  <a:moveTo>
                    <a:pt x="693521" y="80962"/>
                  </a:moveTo>
                  <a:lnTo>
                    <a:pt x="691400" y="70446"/>
                  </a:lnTo>
                  <a:lnTo>
                    <a:pt x="685622" y="61874"/>
                  </a:lnTo>
                  <a:lnTo>
                    <a:pt x="677037" y="56095"/>
                  </a:lnTo>
                  <a:lnTo>
                    <a:pt x="666534" y="53975"/>
                  </a:lnTo>
                  <a:lnTo>
                    <a:pt x="655980" y="56095"/>
                  </a:lnTo>
                  <a:lnTo>
                    <a:pt x="647395" y="61874"/>
                  </a:lnTo>
                  <a:lnTo>
                    <a:pt x="641616" y="70446"/>
                  </a:lnTo>
                  <a:lnTo>
                    <a:pt x="639495" y="80962"/>
                  </a:lnTo>
                  <a:lnTo>
                    <a:pt x="641616" y="91465"/>
                  </a:lnTo>
                  <a:lnTo>
                    <a:pt x="647395" y="100037"/>
                  </a:lnTo>
                  <a:lnTo>
                    <a:pt x="655980" y="105829"/>
                  </a:lnTo>
                  <a:lnTo>
                    <a:pt x="666483" y="107950"/>
                  </a:lnTo>
                  <a:lnTo>
                    <a:pt x="677037" y="105829"/>
                  </a:lnTo>
                  <a:lnTo>
                    <a:pt x="685622" y="100037"/>
                  </a:lnTo>
                  <a:lnTo>
                    <a:pt x="691400" y="91465"/>
                  </a:lnTo>
                  <a:lnTo>
                    <a:pt x="693521" y="80962"/>
                  </a:lnTo>
                  <a:close/>
                </a:path>
                <a:path w="6400165" h="4640580">
                  <a:moveTo>
                    <a:pt x="801535" y="80962"/>
                  </a:moveTo>
                  <a:lnTo>
                    <a:pt x="799414" y="70446"/>
                  </a:lnTo>
                  <a:lnTo>
                    <a:pt x="793623" y="61874"/>
                  </a:lnTo>
                  <a:lnTo>
                    <a:pt x="785050" y="56095"/>
                  </a:lnTo>
                  <a:lnTo>
                    <a:pt x="774547" y="53975"/>
                  </a:lnTo>
                  <a:lnTo>
                    <a:pt x="763981" y="56095"/>
                  </a:lnTo>
                  <a:lnTo>
                    <a:pt x="755408" y="61874"/>
                  </a:lnTo>
                  <a:lnTo>
                    <a:pt x="749617" y="70446"/>
                  </a:lnTo>
                  <a:lnTo>
                    <a:pt x="747496" y="80962"/>
                  </a:lnTo>
                  <a:lnTo>
                    <a:pt x="749617" y="91465"/>
                  </a:lnTo>
                  <a:lnTo>
                    <a:pt x="755408" y="100037"/>
                  </a:lnTo>
                  <a:lnTo>
                    <a:pt x="763981" y="105829"/>
                  </a:lnTo>
                  <a:lnTo>
                    <a:pt x="774484" y="107950"/>
                  </a:lnTo>
                  <a:lnTo>
                    <a:pt x="785050" y="105829"/>
                  </a:lnTo>
                  <a:lnTo>
                    <a:pt x="793623" y="100037"/>
                  </a:lnTo>
                  <a:lnTo>
                    <a:pt x="799414" y="91465"/>
                  </a:lnTo>
                  <a:lnTo>
                    <a:pt x="801535" y="80962"/>
                  </a:lnTo>
                  <a:close/>
                </a:path>
                <a:path w="6400165" h="4640580">
                  <a:moveTo>
                    <a:pt x="909535" y="80962"/>
                  </a:moveTo>
                  <a:lnTo>
                    <a:pt x="907415" y="70446"/>
                  </a:lnTo>
                  <a:lnTo>
                    <a:pt x="901623" y="61874"/>
                  </a:lnTo>
                  <a:lnTo>
                    <a:pt x="893051" y="56095"/>
                  </a:lnTo>
                  <a:lnTo>
                    <a:pt x="882548" y="53975"/>
                  </a:lnTo>
                  <a:lnTo>
                    <a:pt x="871982" y="56095"/>
                  </a:lnTo>
                  <a:lnTo>
                    <a:pt x="863409" y="61874"/>
                  </a:lnTo>
                  <a:lnTo>
                    <a:pt x="857618" y="70446"/>
                  </a:lnTo>
                  <a:lnTo>
                    <a:pt x="855510" y="80962"/>
                  </a:lnTo>
                  <a:lnTo>
                    <a:pt x="857618" y="91465"/>
                  </a:lnTo>
                  <a:lnTo>
                    <a:pt x="863409" y="100037"/>
                  </a:lnTo>
                  <a:lnTo>
                    <a:pt x="871982" y="105829"/>
                  </a:lnTo>
                  <a:lnTo>
                    <a:pt x="882497" y="107950"/>
                  </a:lnTo>
                  <a:lnTo>
                    <a:pt x="893051" y="105829"/>
                  </a:lnTo>
                  <a:lnTo>
                    <a:pt x="901623" y="100037"/>
                  </a:lnTo>
                  <a:lnTo>
                    <a:pt x="907415" y="91465"/>
                  </a:lnTo>
                  <a:lnTo>
                    <a:pt x="909535" y="80962"/>
                  </a:lnTo>
                  <a:close/>
                </a:path>
                <a:path w="6400165" h="4640580">
                  <a:moveTo>
                    <a:pt x="1137983" y="80962"/>
                  </a:moveTo>
                  <a:lnTo>
                    <a:pt x="1132535" y="53975"/>
                  </a:lnTo>
                  <a:lnTo>
                    <a:pt x="1131620" y="49441"/>
                  </a:lnTo>
                  <a:lnTo>
                    <a:pt x="1114272" y="23710"/>
                  </a:lnTo>
                  <a:lnTo>
                    <a:pt x="1088542" y="6362"/>
                  </a:lnTo>
                  <a:lnTo>
                    <a:pt x="1057021" y="0"/>
                  </a:lnTo>
                  <a:lnTo>
                    <a:pt x="1025512" y="6362"/>
                  </a:lnTo>
                  <a:lnTo>
                    <a:pt x="999769" y="23710"/>
                  </a:lnTo>
                  <a:lnTo>
                    <a:pt x="982421" y="49441"/>
                  </a:lnTo>
                  <a:lnTo>
                    <a:pt x="981125" y="55867"/>
                  </a:lnTo>
                  <a:lnTo>
                    <a:pt x="979995" y="56095"/>
                  </a:lnTo>
                  <a:lnTo>
                    <a:pt x="971410" y="61874"/>
                  </a:lnTo>
                  <a:lnTo>
                    <a:pt x="965631" y="70446"/>
                  </a:lnTo>
                  <a:lnTo>
                    <a:pt x="963510" y="80962"/>
                  </a:lnTo>
                  <a:lnTo>
                    <a:pt x="965631" y="91465"/>
                  </a:lnTo>
                  <a:lnTo>
                    <a:pt x="971410" y="100037"/>
                  </a:lnTo>
                  <a:lnTo>
                    <a:pt x="979995" y="105829"/>
                  </a:lnTo>
                  <a:lnTo>
                    <a:pt x="981125" y="106057"/>
                  </a:lnTo>
                  <a:lnTo>
                    <a:pt x="982421" y="112471"/>
                  </a:lnTo>
                  <a:lnTo>
                    <a:pt x="999769" y="138201"/>
                  </a:lnTo>
                  <a:lnTo>
                    <a:pt x="1025512" y="155562"/>
                  </a:lnTo>
                  <a:lnTo>
                    <a:pt x="1057021" y="161925"/>
                  </a:lnTo>
                  <a:lnTo>
                    <a:pt x="1088542" y="155562"/>
                  </a:lnTo>
                  <a:lnTo>
                    <a:pt x="1114272" y="138201"/>
                  </a:lnTo>
                  <a:lnTo>
                    <a:pt x="1131620" y="112471"/>
                  </a:lnTo>
                  <a:lnTo>
                    <a:pt x="1132535" y="107950"/>
                  </a:lnTo>
                  <a:lnTo>
                    <a:pt x="1137983" y="80962"/>
                  </a:lnTo>
                  <a:close/>
                </a:path>
                <a:path w="6400165" h="4640580">
                  <a:moveTo>
                    <a:pt x="6345961" y="3225850"/>
                  </a:moveTo>
                  <a:lnTo>
                    <a:pt x="6343840" y="3215284"/>
                  </a:lnTo>
                  <a:lnTo>
                    <a:pt x="6338049" y="3206712"/>
                  </a:lnTo>
                  <a:lnTo>
                    <a:pt x="6329477" y="3200920"/>
                  </a:lnTo>
                  <a:lnTo>
                    <a:pt x="6318974" y="3198799"/>
                  </a:lnTo>
                  <a:lnTo>
                    <a:pt x="6308471" y="3200920"/>
                  </a:lnTo>
                  <a:lnTo>
                    <a:pt x="6299886" y="3206712"/>
                  </a:lnTo>
                  <a:lnTo>
                    <a:pt x="6294107" y="3215284"/>
                  </a:lnTo>
                  <a:lnTo>
                    <a:pt x="6291986" y="3225787"/>
                  </a:lnTo>
                  <a:lnTo>
                    <a:pt x="6294107" y="3236353"/>
                  </a:lnTo>
                  <a:lnTo>
                    <a:pt x="6299886" y="3244926"/>
                  </a:lnTo>
                  <a:lnTo>
                    <a:pt x="6308471" y="3250717"/>
                  </a:lnTo>
                  <a:lnTo>
                    <a:pt x="6318974" y="3252838"/>
                  </a:lnTo>
                  <a:lnTo>
                    <a:pt x="6329477" y="3250717"/>
                  </a:lnTo>
                  <a:lnTo>
                    <a:pt x="6338049" y="3244926"/>
                  </a:lnTo>
                  <a:lnTo>
                    <a:pt x="6343840" y="3236353"/>
                  </a:lnTo>
                  <a:lnTo>
                    <a:pt x="6345961" y="3225850"/>
                  </a:lnTo>
                  <a:close/>
                </a:path>
                <a:path w="6400165" h="4640580">
                  <a:moveTo>
                    <a:pt x="6345961" y="3117837"/>
                  </a:moveTo>
                  <a:lnTo>
                    <a:pt x="6343840" y="3107283"/>
                  </a:lnTo>
                  <a:lnTo>
                    <a:pt x="6338049" y="3098698"/>
                  </a:lnTo>
                  <a:lnTo>
                    <a:pt x="6329477" y="3092920"/>
                  </a:lnTo>
                  <a:lnTo>
                    <a:pt x="6318974" y="3090799"/>
                  </a:lnTo>
                  <a:lnTo>
                    <a:pt x="6308471" y="3092920"/>
                  </a:lnTo>
                  <a:lnTo>
                    <a:pt x="6299886" y="3098698"/>
                  </a:lnTo>
                  <a:lnTo>
                    <a:pt x="6294107" y="3107283"/>
                  </a:lnTo>
                  <a:lnTo>
                    <a:pt x="6291986" y="3117786"/>
                  </a:lnTo>
                  <a:lnTo>
                    <a:pt x="6294107" y="3128340"/>
                  </a:lnTo>
                  <a:lnTo>
                    <a:pt x="6299886" y="3136925"/>
                  </a:lnTo>
                  <a:lnTo>
                    <a:pt x="6308471" y="3142704"/>
                  </a:lnTo>
                  <a:lnTo>
                    <a:pt x="6318974" y="3144824"/>
                  </a:lnTo>
                  <a:lnTo>
                    <a:pt x="6329477" y="3142704"/>
                  </a:lnTo>
                  <a:lnTo>
                    <a:pt x="6338049" y="3136925"/>
                  </a:lnTo>
                  <a:lnTo>
                    <a:pt x="6343840" y="3128340"/>
                  </a:lnTo>
                  <a:lnTo>
                    <a:pt x="6345961" y="3117837"/>
                  </a:lnTo>
                  <a:close/>
                </a:path>
                <a:path w="6400165" h="4640580">
                  <a:moveTo>
                    <a:pt x="6345961" y="3009836"/>
                  </a:moveTo>
                  <a:lnTo>
                    <a:pt x="6343840" y="2999282"/>
                  </a:lnTo>
                  <a:lnTo>
                    <a:pt x="6338049" y="2990697"/>
                  </a:lnTo>
                  <a:lnTo>
                    <a:pt x="6329477" y="2984919"/>
                  </a:lnTo>
                  <a:lnTo>
                    <a:pt x="6318974" y="2982798"/>
                  </a:lnTo>
                  <a:lnTo>
                    <a:pt x="6308471" y="2984919"/>
                  </a:lnTo>
                  <a:lnTo>
                    <a:pt x="6299886" y="2990697"/>
                  </a:lnTo>
                  <a:lnTo>
                    <a:pt x="6294107" y="2999282"/>
                  </a:lnTo>
                  <a:lnTo>
                    <a:pt x="6291986" y="3009785"/>
                  </a:lnTo>
                  <a:lnTo>
                    <a:pt x="6294107" y="3020339"/>
                  </a:lnTo>
                  <a:lnTo>
                    <a:pt x="6299886" y="3028924"/>
                  </a:lnTo>
                  <a:lnTo>
                    <a:pt x="6308471" y="3034703"/>
                  </a:lnTo>
                  <a:lnTo>
                    <a:pt x="6318974" y="3036824"/>
                  </a:lnTo>
                  <a:lnTo>
                    <a:pt x="6329477" y="3034703"/>
                  </a:lnTo>
                  <a:lnTo>
                    <a:pt x="6338049" y="3028924"/>
                  </a:lnTo>
                  <a:lnTo>
                    <a:pt x="6343840" y="3020339"/>
                  </a:lnTo>
                  <a:lnTo>
                    <a:pt x="6345961" y="3009836"/>
                  </a:lnTo>
                  <a:close/>
                </a:path>
                <a:path w="6400165" h="4640580">
                  <a:moveTo>
                    <a:pt x="6345961" y="2901835"/>
                  </a:moveTo>
                  <a:lnTo>
                    <a:pt x="6343840" y="2891269"/>
                  </a:lnTo>
                  <a:lnTo>
                    <a:pt x="6338049" y="2882696"/>
                  </a:lnTo>
                  <a:lnTo>
                    <a:pt x="6329477" y="2876918"/>
                  </a:lnTo>
                  <a:lnTo>
                    <a:pt x="6318974" y="2874797"/>
                  </a:lnTo>
                  <a:lnTo>
                    <a:pt x="6308471" y="2876918"/>
                  </a:lnTo>
                  <a:lnTo>
                    <a:pt x="6299886" y="2882696"/>
                  </a:lnTo>
                  <a:lnTo>
                    <a:pt x="6294107" y="2891269"/>
                  </a:lnTo>
                  <a:lnTo>
                    <a:pt x="6291986" y="2901785"/>
                  </a:lnTo>
                  <a:lnTo>
                    <a:pt x="6294107" y="2912338"/>
                  </a:lnTo>
                  <a:lnTo>
                    <a:pt x="6299886" y="2920911"/>
                  </a:lnTo>
                  <a:lnTo>
                    <a:pt x="6308471" y="2926702"/>
                  </a:lnTo>
                  <a:lnTo>
                    <a:pt x="6318974" y="2928823"/>
                  </a:lnTo>
                  <a:lnTo>
                    <a:pt x="6329477" y="2926702"/>
                  </a:lnTo>
                  <a:lnTo>
                    <a:pt x="6338049" y="2920911"/>
                  </a:lnTo>
                  <a:lnTo>
                    <a:pt x="6343840" y="2912338"/>
                  </a:lnTo>
                  <a:lnTo>
                    <a:pt x="6345961" y="2901835"/>
                  </a:lnTo>
                  <a:close/>
                </a:path>
                <a:path w="6400165" h="4640580">
                  <a:moveTo>
                    <a:pt x="6345961" y="2793835"/>
                  </a:moveTo>
                  <a:lnTo>
                    <a:pt x="6343840" y="2783268"/>
                  </a:lnTo>
                  <a:lnTo>
                    <a:pt x="6338049" y="2774696"/>
                  </a:lnTo>
                  <a:lnTo>
                    <a:pt x="6329477" y="2768904"/>
                  </a:lnTo>
                  <a:lnTo>
                    <a:pt x="6318974" y="2766784"/>
                  </a:lnTo>
                  <a:lnTo>
                    <a:pt x="6308471" y="2768904"/>
                  </a:lnTo>
                  <a:lnTo>
                    <a:pt x="6299886" y="2774696"/>
                  </a:lnTo>
                  <a:lnTo>
                    <a:pt x="6294107" y="2783268"/>
                  </a:lnTo>
                  <a:lnTo>
                    <a:pt x="6291986" y="2793771"/>
                  </a:lnTo>
                  <a:lnTo>
                    <a:pt x="6294107" y="2804337"/>
                  </a:lnTo>
                  <a:lnTo>
                    <a:pt x="6299886" y="2812910"/>
                  </a:lnTo>
                  <a:lnTo>
                    <a:pt x="6308471" y="2818701"/>
                  </a:lnTo>
                  <a:lnTo>
                    <a:pt x="6318974" y="2820822"/>
                  </a:lnTo>
                  <a:lnTo>
                    <a:pt x="6329477" y="2818701"/>
                  </a:lnTo>
                  <a:lnTo>
                    <a:pt x="6338049" y="2812910"/>
                  </a:lnTo>
                  <a:lnTo>
                    <a:pt x="6343840" y="2804337"/>
                  </a:lnTo>
                  <a:lnTo>
                    <a:pt x="6345961" y="2793835"/>
                  </a:lnTo>
                  <a:close/>
                </a:path>
                <a:path w="6400165" h="4640580">
                  <a:moveTo>
                    <a:pt x="6345961" y="2685821"/>
                  </a:moveTo>
                  <a:lnTo>
                    <a:pt x="6343840" y="2675267"/>
                  </a:lnTo>
                  <a:lnTo>
                    <a:pt x="6338049" y="2666682"/>
                  </a:lnTo>
                  <a:lnTo>
                    <a:pt x="6329477" y="2660904"/>
                  </a:lnTo>
                  <a:lnTo>
                    <a:pt x="6318974" y="2658783"/>
                  </a:lnTo>
                  <a:lnTo>
                    <a:pt x="6308471" y="2660904"/>
                  </a:lnTo>
                  <a:lnTo>
                    <a:pt x="6299886" y="2666682"/>
                  </a:lnTo>
                  <a:lnTo>
                    <a:pt x="6294107" y="2675267"/>
                  </a:lnTo>
                  <a:lnTo>
                    <a:pt x="6291986" y="2685770"/>
                  </a:lnTo>
                  <a:lnTo>
                    <a:pt x="6294107" y="2696324"/>
                  </a:lnTo>
                  <a:lnTo>
                    <a:pt x="6299886" y="2704909"/>
                  </a:lnTo>
                  <a:lnTo>
                    <a:pt x="6308471" y="2710688"/>
                  </a:lnTo>
                  <a:lnTo>
                    <a:pt x="6318974" y="2712809"/>
                  </a:lnTo>
                  <a:lnTo>
                    <a:pt x="6329477" y="2710688"/>
                  </a:lnTo>
                  <a:lnTo>
                    <a:pt x="6338049" y="2704909"/>
                  </a:lnTo>
                  <a:lnTo>
                    <a:pt x="6343840" y="2696324"/>
                  </a:lnTo>
                  <a:lnTo>
                    <a:pt x="6345961" y="2685821"/>
                  </a:lnTo>
                  <a:close/>
                </a:path>
                <a:path w="6400165" h="4640580">
                  <a:moveTo>
                    <a:pt x="6345961" y="2577820"/>
                  </a:moveTo>
                  <a:lnTo>
                    <a:pt x="6343840" y="2567267"/>
                  </a:lnTo>
                  <a:lnTo>
                    <a:pt x="6338049" y="2558681"/>
                  </a:lnTo>
                  <a:lnTo>
                    <a:pt x="6329477" y="2552903"/>
                  </a:lnTo>
                  <a:lnTo>
                    <a:pt x="6318974" y="2550782"/>
                  </a:lnTo>
                  <a:lnTo>
                    <a:pt x="6308471" y="2552903"/>
                  </a:lnTo>
                  <a:lnTo>
                    <a:pt x="6299886" y="2558681"/>
                  </a:lnTo>
                  <a:lnTo>
                    <a:pt x="6294107" y="2567267"/>
                  </a:lnTo>
                  <a:lnTo>
                    <a:pt x="6291986" y="2577769"/>
                  </a:lnTo>
                  <a:lnTo>
                    <a:pt x="6294107" y="2588323"/>
                  </a:lnTo>
                  <a:lnTo>
                    <a:pt x="6299886" y="2596908"/>
                  </a:lnTo>
                  <a:lnTo>
                    <a:pt x="6308471" y="2602687"/>
                  </a:lnTo>
                  <a:lnTo>
                    <a:pt x="6318974" y="2604808"/>
                  </a:lnTo>
                  <a:lnTo>
                    <a:pt x="6329477" y="2602687"/>
                  </a:lnTo>
                  <a:lnTo>
                    <a:pt x="6338049" y="2596908"/>
                  </a:lnTo>
                  <a:lnTo>
                    <a:pt x="6343840" y="2588323"/>
                  </a:lnTo>
                  <a:lnTo>
                    <a:pt x="6345961" y="2577820"/>
                  </a:lnTo>
                  <a:close/>
                </a:path>
                <a:path w="6400165" h="4640580">
                  <a:moveTo>
                    <a:pt x="6345961" y="2469819"/>
                  </a:moveTo>
                  <a:lnTo>
                    <a:pt x="6343840" y="2459253"/>
                  </a:lnTo>
                  <a:lnTo>
                    <a:pt x="6338049" y="2450681"/>
                  </a:lnTo>
                  <a:lnTo>
                    <a:pt x="6329477" y="2444889"/>
                  </a:lnTo>
                  <a:lnTo>
                    <a:pt x="6318974" y="2442768"/>
                  </a:lnTo>
                  <a:lnTo>
                    <a:pt x="6308471" y="2444889"/>
                  </a:lnTo>
                  <a:lnTo>
                    <a:pt x="6299886" y="2450681"/>
                  </a:lnTo>
                  <a:lnTo>
                    <a:pt x="6294107" y="2459253"/>
                  </a:lnTo>
                  <a:lnTo>
                    <a:pt x="6291986" y="2469756"/>
                  </a:lnTo>
                  <a:lnTo>
                    <a:pt x="6294107" y="2480322"/>
                  </a:lnTo>
                  <a:lnTo>
                    <a:pt x="6299886" y="2488895"/>
                  </a:lnTo>
                  <a:lnTo>
                    <a:pt x="6308471" y="2494686"/>
                  </a:lnTo>
                  <a:lnTo>
                    <a:pt x="6318974" y="2496807"/>
                  </a:lnTo>
                  <a:lnTo>
                    <a:pt x="6329477" y="2494686"/>
                  </a:lnTo>
                  <a:lnTo>
                    <a:pt x="6338049" y="2488895"/>
                  </a:lnTo>
                  <a:lnTo>
                    <a:pt x="6343840" y="2480322"/>
                  </a:lnTo>
                  <a:lnTo>
                    <a:pt x="6345961" y="2469819"/>
                  </a:lnTo>
                  <a:close/>
                </a:path>
                <a:path w="6400165" h="4640580">
                  <a:moveTo>
                    <a:pt x="6399936" y="2360460"/>
                  </a:moveTo>
                  <a:lnTo>
                    <a:pt x="6394742" y="2334768"/>
                  </a:lnTo>
                  <a:lnTo>
                    <a:pt x="6393574" y="2328951"/>
                  </a:lnTo>
                  <a:lnTo>
                    <a:pt x="6376225" y="2303208"/>
                  </a:lnTo>
                  <a:lnTo>
                    <a:pt x="6350482" y="2285860"/>
                  </a:lnTo>
                  <a:lnTo>
                    <a:pt x="6318974" y="2279497"/>
                  </a:lnTo>
                  <a:lnTo>
                    <a:pt x="6287452" y="2285860"/>
                  </a:lnTo>
                  <a:lnTo>
                    <a:pt x="6261722" y="2303208"/>
                  </a:lnTo>
                  <a:lnTo>
                    <a:pt x="6244374" y="2328951"/>
                  </a:lnTo>
                  <a:lnTo>
                    <a:pt x="6238011" y="2360460"/>
                  </a:lnTo>
                  <a:lnTo>
                    <a:pt x="6244374" y="2391981"/>
                  </a:lnTo>
                  <a:lnTo>
                    <a:pt x="6261722" y="2417711"/>
                  </a:lnTo>
                  <a:lnTo>
                    <a:pt x="6287452" y="2435060"/>
                  </a:lnTo>
                  <a:lnTo>
                    <a:pt x="6318974" y="2441422"/>
                  </a:lnTo>
                  <a:lnTo>
                    <a:pt x="6350482" y="2435060"/>
                  </a:lnTo>
                  <a:lnTo>
                    <a:pt x="6376225" y="2417711"/>
                  </a:lnTo>
                  <a:lnTo>
                    <a:pt x="6393574" y="2391981"/>
                  </a:lnTo>
                  <a:lnTo>
                    <a:pt x="6394209" y="2388806"/>
                  </a:lnTo>
                  <a:lnTo>
                    <a:pt x="6399936" y="236046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81437" y="4221180"/>
              <a:ext cx="3127375" cy="2236470"/>
            </a:xfrm>
            <a:custGeom>
              <a:avLst/>
              <a:gdLst/>
              <a:ahLst/>
              <a:cxnLst/>
              <a:rect l="l" t="t" r="r" b="b"/>
              <a:pathLst>
                <a:path w="3127375" h="2236470">
                  <a:moveTo>
                    <a:pt x="3126789" y="0"/>
                  </a:moveTo>
                  <a:lnTo>
                    <a:pt x="0" y="0"/>
                  </a:lnTo>
                  <a:lnTo>
                    <a:pt x="0" y="2235992"/>
                  </a:lnTo>
                  <a:lnTo>
                    <a:pt x="3126789" y="2235992"/>
                  </a:lnTo>
                  <a:lnTo>
                    <a:pt x="3126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81437" y="4221180"/>
              <a:ext cx="3127375" cy="2236470"/>
            </a:xfrm>
            <a:custGeom>
              <a:avLst/>
              <a:gdLst/>
              <a:ahLst/>
              <a:cxnLst/>
              <a:rect l="l" t="t" r="r" b="b"/>
              <a:pathLst>
                <a:path w="3127375" h="2236470">
                  <a:moveTo>
                    <a:pt x="0" y="0"/>
                  </a:moveTo>
                  <a:lnTo>
                    <a:pt x="3126790" y="0"/>
                  </a:lnTo>
                  <a:lnTo>
                    <a:pt x="3126790" y="2235993"/>
                  </a:lnTo>
                  <a:lnTo>
                    <a:pt x="0" y="22359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75072" y="4397755"/>
            <a:ext cx="1741805" cy="174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">
              <a:lnSpc>
                <a:spcPct val="125299"/>
              </a:lnSpc>
              <a:spcBef>
                <a:spcPts val="100"/>
              </a:spcBef>
            </a:pPr>
            <a:r>
              <a:rPr dirty="0" sz="3000" spc="-5">
                <a:latin typeface="Arial MT"/>
                <a:cs typeface="Arial MT"/>
              </a:rPr>
              <a:t>vault.local </a:t>
            </a:r>
            <a:r>
              <a:rPr dirty="0" sz="3000" spc="-819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6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10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6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10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 spc="-5">
                <a:latin typeface="Arial MT"/>
                <a:cs typeface="Arial MT"/>
              </a:rPr>
              <a:t>1</a:t>
            </a:r>
            <a:r>
              <a:rPr dirty="0" sz="3000" spc="5">
                <a:latin typeface="Arial MT"/>
                <a:cs typeface="Arial MT"/>
              </a:rPr>
              <a:t>.</a:t>
            </a:r>
            <a:r>
              <a:rPr dirty="0" sz="3000"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01469" y="3305347"/>
            <a:ext cx="12978765" cy="4648200"/>
            <a:chOff x="3801469" y="3305347"/>
            <a:chExt cx="12978765" cy="4648200"/>
          </a:xfrm>
        </p:grpSpPr>
        <p:sp>
          <p:nvSpPr>
            <p:cNvPr id="23" name="object 23"/>
            <p:cNvSpPr/>
            <p:nvPr/>
          </p:nvSpPr>
          <p:spPr>
            <a:xfrm>
              <a:off x="3801465" y="3318992"/>
              <a:ext cx="3001645" cy="4634865"/>
            </a:xfrm>
            <a:custGeom>
              <a:avLst/>
              <a:gdLst/>
              <a:ahLst/>
              <a:cxnLst/>
              <a:rect l="l" t="t" r="r" b="b"/>
              <a:pathLst>
                <a:path w="3001645" h="4634865">
                  <a:moveTo>
                    <a:pt x="54025" y="26987"/>
                  </a:moveTo>
                  <a:lnTo>
                    <a:pt x="51904" y="16484"/>
                  </a:lnTo>
                  <a:lnTo>
                    <a:pt x="46126" y="7912"/>
                  </a:lnTo>
                  <a:lnTo>
                    <a:pt x="37541" y="2120"/>
                  </a:lnTo>
                  <a:lnTo>
                    <a:pt x="26987" y="0"/>
                  </a:lnTo>
                  <a:lnTo>
                    <a:pt x="16484" y="2120"/>
                  </a:lnTo>
                  <a:lnTo>
                    <a:pt x="7899" y="7912"/>
                  </a:lnTo>
                  <a:lnTo>
                    <a:pt x="2120" y="16484"/>
                  </a:lnTo>
                  <a:lnTo>
                    <a:pt x="0" y="26987"/>
                  </a:lnTo>
                  <a:lnTo>
                    <a:pt x="2120" y="37503"/>
                  </a:lnTo>
                  <a:lnTo>
                    <a:pt x="7899" y="46075"/>
                  </a:lnTo>
                  <a:lnTo>
                    <a:pt x="16484" y="51866"/>
                  </a:lnTo>
                  <a:lnTo>
                    <a:pt x="27038" y="53975"/>
                  </a:lnTo>
                  <a:lnTo>
                    <a:pt x="37541" y="51866"/>
                  </a:lnTo>
                  <a:lnTo>
                    <a:pt x="46126" y="46075"/>
                  </a:lnTo>
                  <a:lnTo>
                    <a:pt x="51904" y="37503"/>
                  </a:lnTo>
                  <a:lnTo>
                    <a:pt x="54025" y="26987"/>
                  </a:lnTo>
                  <a:close/>
                </a:path>
                <a:path w="3001645" h="4634865">
                  <a:moveTo>
                    <a:pt x="162026" y="26987"/>
                  </a:moveTo>
                  <a:lnTo>
                    <a:pt x="159905" y="16484"/>
                  </a:lnTo>
                  <a:lnTo>
                    <a:pt x="154127" y="7912"/>
                  </a:lnTo>
                  <a:lnTo>
                    <a:pt x="145542" y="2120"/>
                  </a:lnTo>
                  <a:lnTo>
                    <a:pt x="134988" y="0"/>
                  </a:lnTo>
                  <a:lnTo>
                    <a:pt x="124485" y="2120"/>
                  </a:lnTo>
                  <a:lnTo>
                    <a:pt x="115900" y="7912"/>
                  </a:lnTo>
                  <a:lnTo>
                    <a:pt x="110121" y="16484"/>
                  </a:lnTo>
                  <a:lnTo>
                    <a:pt x="108000" y="26987"/>
                  </a:lnTo>
                  <a:lnTo>
                    <a:pt x="110121" y="37503"/>
                  </a:lnTo>
                  <a:lnTo>
                    <a:pt x="115900" y="46075"/>
                  </a:lnTo>
                  <a:lnTo>
                    <a:pt x="124485" y="51866"/>
                  </a:lnTo>
                  <a:lnTo>
                    <a:pt x="135039" y="53975"/>
                  </a:lnTo>
                  <a:lnTo>
                    <a:pt x="145542" y="51866"/>
                  </a:lnTo>
                  <a:lnTo>
                    <a:pt x="154127" y="46075"/>
                  </a:lnTo>
                  <a:lnTo>
                    <a:pt x="159905" y="37503"/>
                  </a:lnTo>
                  <a:lnTo>
                    <a:pt x="162026" y="26987"/>
                  </a:lnTo>
                  <a:close/>
                </a:path>
                <a:path w="3001645" h="4634865">
                  <a:moveTo>
                    <a:pt x="164261" y="4553331"/>
                  </a:moveTo>
                  <a:lnTo>
                    <a:pt x="162140" y="4542828"/>
                  </a:lnTo>
                  <a:lnTo>
                    <a:pt x="156362" y="4534255"/>
                  </a:lnTo>
                  <a:lnTo>
                    <a:pt x="147789" y="4528464"/>
                  </a:lnTo>
                  <a:lnTo>
                    <a:pt x="137223" y="4526343"/>
                  </a:lnTo>
                  <a:lnTo>
                    <a:pt x="126720" y="4528464"/>
                  </a:lnTo>
                  <a:lnTo>
                    <a:pt x="118148" y="4534255"/>
                  </a:lnTo>
                  <a:lnTo>
                    <a:pt x="112356" y="4542828"/>
                  </a:lnTo>
                  <a:lnTo>
                    <a:pt x="110236" y="4553331"/>
                  </a:lnTo>
                  <a:lnTo>
                    <a:pt x="112356" y="4563846"/>
                  </a:lnTo>
                  <a:lnTo>
                    <a:pt x="118148" y="4572419"/>
                  </a:lnTo>
                  <a:lnTo>
                    <a:pt x="126720" y="4578210"/>
                  </a:lnTo>
                  <a:lnTo>
                    <a:pt x="137274" y="4580318"/>
                  </a:lnTo>
                  <a:lnTo>
                    <a:pt x="147789" y="4578210"/>
                  </a:lnTo>
                  <a:lnTo>
                    <a:pt x="156362" y="4572419"/>
                  </a:lnTo>
                  <a:lnTo>
                    <a:pt x="162140" y="4563846"/>
                  </a:lnTo>
                  <a:lnTo>
                    <a:pt x="164261" y="4553331"/>
                  </a:lnTo>
                  <a:close/>
                </a:path>
                <a:path w="3001645" h="4634865">
                  <a:moveTo>
                    <a:pt x="220573" y="4070959"/>
                  </a:moveTo>
                  <a:lnTo>
                    <a:pt x="218452" y="4060456"/>
                  </a:lnTo>
                  <a:lnTo>
                    <a:pt x="212674" y="4051884"/>
                  </a:lnTo>
                  <a:lnTo>
                    <a:pt x="204089" y="4046093"/>
                  </a:lnTo>
                  <a:lnTo>
                    <a:pt x="197485" y="4044759"/>
                  </a:lnTo>
                  <a:lnTo>
                    <a:pt x="197332" y="4043972"/>
                  </a:lnTo>
                  <a:lnTo>
                    <a:pt x="196418" y="4039451"/>
                  </a:lnTo>
                  <a:lnTo>
                    <a:pt x="179057" y="4013708"/>
                  </a:lnTo>
                  <a:lnTo>
                    <a:pt x="153327" y="3996359"/>
                  </a:lnTo>
                  <a:lnTo>
                    <a:pt x="121818" y="3989997"/>
                  </a:lnTo>
                  <a:lnTo>
                    <a:pt x="90297" y="3996359"/>
                  </a:lnTo>
                  <a:lnTo>
                    <a:pt x="64566" y="4013708"/>
                  </a:lnTo>
                  <a:lnTo>
                    <a:pt x="47218" y="4039451"/>
                  </a:lnTo>
                  <a:lnTo>
                    <a:pt x="40855" y="4070959"/>
                  </a:lnTo>
                  <a:lnTo>
                    <a:pt x="47218" y="4102481"/>
                  </a:lnTo>
                  <a:lnTo>
                    <a:pt x="64566" y="4128211"/>
                  </a:lnTo>
                  <a:lnTo>
                    <a:pt x="90297" y="4145559"/>
                  </a:lnTo>
                  <a:lnTo>
                    <a:pt x="121818" y="4151922"/>
                  </a:lnTo>
                  <a:lnTo>
                    <a:pt x="153327" y="4145559"/>
                  </a:lnTo>
                  <a:lnTo>
                    <a:pt x="179057" y="4128211"/>
                  </a:lnTo>
                  <a:lnTo>
                    <a:pt x="196418" y="4102481"/>
                  </a:lnTo>
                  <a:lnTo>
                    <a:pt x="197332" y="4097947"/>
                  </a:lnTo>
                  <a:lnTo>
                    <a:pt x="197485" y="4097159"/>
                  </a:lnTo>
                  <a:lnTo>
                    <a:pt x="204089" y="4095826"/>
                  </a:lnTo>
                  <a:lnTo>
                    <a:pt x="212674" y="4090047"/>
                  </a:lnTo>
                  <a:lnTo>
                    <a:pt x="218452" y="4081462"/>
                  </a:lnTo>
                  <a:lnTo>
                    <a:pt x="220573" y="4070959"/>
                  </a:lnTo>
                  <a:close/>
                </a:path>
                <a:path w="3001645" h="4634865">
                  <a:moveTo>
                    <a:pt x="270040" y="26987"/>
                  </a:moveTo>
                  <a:lnTo>
                    <a:pt x="267919" y="16484"/>
                  </a:lnTo>
                  <a:lnTo>
                    <a:pt x="262128" y="7912"/>
                  </a:lnTo>
                  <a:lnTo>
                    <a:pt x="253555" y="2120"/>
                  </a:lnTo>
                  <a:lnTo>
                    <a:pt x="242989" y="0"/>
                  </a:lnTo>
                  <a:lnTo>
                    <a:pt x="232486" y="2120"/>
                  </a:lnTo>
                  <a:lnTo>
                    <a:pt x="223913" y="7912"/>
                  </a:lnTo>
                  <a:lnTo>
                    <a:pt x="218122" y="16484"/>
                  </a:lnTo>
                  <a:lnTo>
                    <a:pt x="216001" y="26987"/>
                  </a:lnTo>
                  <a:lnTo>
                    <a:pt x="218122" y="37503"/>
                  </a:lnTo>
                  <a:lnTo>
                    <a:pt x="223913" y="46075"/>
                  </a:lnTo>
                  <a:lnTo>
                    <a:pt x="232486" y="51866"/>
                  </a:lnTo>
                  <a:lnTo>
                    <a:pt x="243052" y="53975"/>
                  </a:lnTo>
                  <a:lnTo>
                    <a:pt x="253555" y="51866"/>
                  </a:lnTo>
                  <a:lnTo>
                    <a:pt x="262128" y="46075"/>
                  </a:lnTo>
                  <a:lnTo>
                    <a:pt x="267919" y="37503"/>
                  </a:lnTo>
                  <a:lnTo>
                    <a:pt x="270040" y="26987"/>
                  </a:lnTo>
                  <a:close/>
                </a:path>
                <a:path w="3001645" h="4634865">
                  <a:moveTo>
                    <a:pt x="272275" y="4553331"/>
                  </a:moveTo>
                  <a:lnTo>
                    <a:pt x="270154" y="4542828"/>
                  </a:lnTo>
                  <a:lnTo>
                    <a:pt x="264363" y="4534255"/>
                  </a:lnTo>
                  <a:lnTo>
                    <a:pt x="255790" y="4528464"/>
                  </a:lnTo>
                  <a:lnTo>
                    <a:pt x="245224" y="4526343"/>
                  </a:lnTo>
                  <a:lnTo>
                    <a:pt x="234721" y="4528464"/>
                  </a:lnTo>
                  <a:lnTo>
                    <a:pt x="226148" y="4534255"/>
                  </a:lnTo>
                  <a:lnTo>
                    <a:pt x="220357" y="4542828"/>
                  </a:lnTo>
                  <a:lnTo>
                    <a:pt x="218236" y="4553331"/>
                  </a:lnTo>
                  <a:lnTo>
                    <a:pt x="220357" y="4563846"/>
                  </a:lnTo>
                  <a:lnTo>
                    <a:pt x="226148" y="4572419"/>
                  </a:lnTo>
                  <a:lnTo>
                    <a:pt x="234721" y="4578210"/>
                  </a:lnTo>
                  <a:lnTo>
                    <a:pt x="245287" y="4580318"/>
                  </a:lnTo>
                  <a:lnTo>
                    <a:pt x="255790" y="4578210"/>
                  </a:lnTo>
                  <a:lnTo>
                    <a:pt x="264363" y="4572419"/>
                  </a:lnTo>
                  <a:lnTo>
                    <a:pt x="270154" y="4563846"/>
                  </a:lnTo>
                  <a:lnTo>
                    <a:pt x="272275" y="4553331"/>
                  </a:lnTo>
                  <a:close/>
                </a:path>
                <a:path w="3001645" h="4634865">
                  <a:moveTo>
                    <a:pt x="328574" y="4070959"/>
                  </a:moveTo>
                  <a:lnTo>
                    <a:pt x="326453" y="4060456"/>
                  </a:lnTo>
                  <a:lnTo>
                    <a:pt x="320675" y="4051884"/>
                  </a:lnTo>
                  <a:lnTo>
                    <a:pt x="312102" y="4046093"/>
                  </a:lnTo>
                  <a:lnTo>
                    <a:pt x="301586" y="4043972"/>
                  </a:lnTo>
                  <a:lnTo>
                    <a:pt x="291033" y="4046093"/>
                  </a:lnTo>
                  <a:lnTo>
                    <a:pt x="282448" y="4051884"/>
                  </a:lnTo>
                  <a:lnTo>
                    <a:pt x="276669" y="4060456"/>
                  </a:lnTo>
                  <a:lnTo>
                    <a:pt x="274548" y="4070959"/>
                  </a:lnTo>
                  <a:lnTo>
                    <a:pt x="276669" y="4081462"/>
                  </a:lnTo>
                  <a:lnTo>
                    <a:pt x="282460" y="4090047"/>
                  </a:lnTo>
                  <a:lnTo>
                    <a:pt x="291033" y="4095826"/>
                  </a:lnTo>
                  <a:lnTo>
                    <a:pt x="301536" y="4097947"/>
                  </a:lnTo>
                  <a:lnTo>
                    <a:pt x="312102" y="4095826"/>
                  </a:lnTo>
                  <a:lnTo>
                    <a:pt x="320675" y="4090047"/>
                  </a:lnTo>
                  <a:lnTo>
                    <a:pt x="326453" y="4081462"/>
                  </a:lnTo>
                  <a:lnTo>
                    <a:pt x="328574" y="4070959"/>
                  </a:lnTo>
                  <a:close/>
                </a:path>
                <a:path w="3001645" h="4634865">
                  <a:moveTo>
                    <a:pt x="378040" y="26987"/>
                  </a:moveTo>
                  <a:lnTo>
                    <a:pt x="375920" y="16484"/>
                  </a:lnTo>
                  <a:lnTo>
                    <a:pt x="370128" y="7912"/>
                  </a:lnTo>
                  <a:lnTo>
                    <a:pt x="361556" y="2120"/>
                  </a:lnTo>
                  <a:lnTo>
                    <a:pt x="351002" y="0"/>
                  </a:lnTo>
                  <a:lnTo>
                    <a:pt x="340487" y="2120"/>
                  </a:lnTo>
                  <a:lnTo>
                    <a:pt x="331914" y="7912"/>
                  </a:lnTo>
                  <a:lnTo>
                    <a:pt x="326123" y="16484"/>
                  </a:lnTo>
                  <a:lnTo>
                    <a:pt x="324015" y="26987"/>
                  </a:lnTo>
                  <a:lnTo>
                    <a:pt x="326123" y="37503"/>
                  </a:lnTo>
                  <a:lnTo>
                    <a:pt x="331914" y="46075"/>
                  </a:lnTo>
                  <a:lnTo>
                    <a:pt x="340487" y="51866"/>
                  </a:lnTo>
                  <a:lnTo>
                    <a:pt x="351053" y="53975"/>
                  </a:lnTo>
                  <a:lnTo>
                    <a:pt x="361556" y="51866"/>
                  </a:lnTo>
                  <a:lnTo>
                    <a:pt x="370128" y="46075"/>
                  </a:lnTo>
                  <a:lnTo>
                    <a:pt x="375920" y="37503"/>
                  </a:lnTo>
                  <a:lnTo>
                    <a:pt x="378040" y="26987"/>
                  </a:lnTo>
                  <a:close/>
                </a:path>
                <a:path w="3001645" h="4634865">
                  <a:moveTo>
                    <a:pt x="380276" y="4553331"/>
                  </a:moveTo>
                  <a:lnTo>
                    <a:pt x="378155" y="4542828"/>
                  </a:lnTo>
                  <a:lnTo>
                    <a:pt x="372376" y="4534255"/>
                  </a:lnTo>
                  <a:lnTo>
                    <a:pt x="363791" y="4528464"/>
                  </a:lnTo>
                  <a:lnTo>
                    <a:pt x="353237" y="4526343"/>
                  </a:lnTo>
                  <a:lnTo>
                    <a:pt x="342722" y="4528464"/>
                  </a:lnTo>
                  <a:lnTo>
                    <a:pt x="334149" y="4534255"/>
                  </a:lnTo>
                  <a:lnTo>
                    <a:pt x="328371" y="4542828"/>
                  </a:lnTo>
                  <a:lnTo>
                    <a:pt x="326250" y="4553331"/>
                  </a:lnTo>
                  <a:lnTo>
                    <a:pt x="328371" y="4563846"/>
                  </a:lnTo>
                  <a:lnTo>
                    <a:pt x="334149" y="4572419"/>
                  </a:lnTo>
                  <a:lnTo>
                    <a:pt x="342722" y="4578210"/>
                  </a:lnTo>
                  <a:lnTo>
                    <a:pt x="353288" y="4580318"/>
                  </a:lnTo>
                  <a:lnTo>
                    <a:pt x="363791" y="4578210"/>
                  </a:lnTo>
                  <a:lnTo>
                    <a:pt x="372376" y="4572419"/>
                  </a:lnTo>
                  <a:lnTo>
                    <a:pt x="378155" y="4563846"/>
                  </a:lnTo>
                  <a:lnTo>
                    <a:pt x="380276" y="4553331"/>
                  </a:lnTo>
                  <a:close/>
                </a:path>
                <a:path w="3001645" h="4634865">
                  <a:moveTo>
                    <a:pt x="436587" y="4070959"/>
                  </a:moveTo>
                  <a:lnTo>
                    <a:pt x="434467" y="4060456"/>
                  </a:lnTo>
                  <a:lnTo>
                    <a:pt x="428675" y="4051884"/>
                  </a:lnTo>
                  <a:lnTo>
                    <a:pt x="420103" y="4046093"/>
                  </a:lnTo>
                  <a:lnTo>
                    <a:pt x="409600" y="4043972"/>
                  </a:lnTo>
                  <a:lnTo>
                    <a:pt x="399034" y="4046093"/>
                  </a:lnTo>
                  <a:lnTo>
                    <a:pt x="390461" y="4051884"/>
                  </a:lnTo>
                  <a:lnTo>
                    <a:pt x="384670" y="4060456"/>
                  </a:lnTo>
                  <a:lnTo>
                    <a:pt x="382549" y="4070959"/>
                  </a:lnTo>
                  <a:lnTo>
                    <a:pt x="384670" y="4081462"/>
                  </a:lnTo>
                  <a:lnTo>
                    <a:pt x="390461" y="4090047"/>
                  </a:lnTo>
                  <a:lnTo>
                    <a:pt x="399034" y="4095826"/>
                  </a:lnTo>
                  <a:lnTo>
                    <a:pt x="409536" y="4097947"/>
                  </a:lnTo>
                  <a:lnTo>
                    <a:pt x="420103" y="4095826"/>
                  </a:lnTo>
                  <a:lnTo>
                    <a:pt x="428675" y="4090047"/>
                  </a:lnTo>
                  <a:lnTo>
                    <a:pt x="434467" y="4081462"/>
                  </a:lnTo>
                  <a:lnTo>
                    <a:pt x="436587" y="4070959"/>
                  </a:lnTo>
                  <a:close/>
                </a:path>
                <a:path w="3001645" h="4634865">
                  <a:moveTo>
                    <a:pt x="486041" y="26987"/>
                  </a:moveTo>
                  <a:lnTo>
                    <a:pt x="483920" y="16484"/>
                  </a:lnTo>
                  <a:lnTo>
                    <a:pt x="478142" y="7912"/>
                  </a:lnTo>
                  <a:lnTo>
                    <a:pt x="469557" y="2120"/>
                  </a:lnTo>
                  <a:lnTo>
                    <a:pt x="459003" y="0"/>
                  </a:lnTo>
                  <a:lnTo>
                    <a:pt x="448500" y="2120"/>
                  </a:lnTo>
                  <a:lnTo>
                    <a:pt x="439915" y="7912"/>
                  </a:lnTo>
                  <a:lnTo>
                    <a:pt x="434136" y="16484"/>
                  </a:lnTo>
                  <a:lnTo>
                    <a:pt x="432015" y="26987"/>
                  </a:lnTo>
                  <a:lnTo>
                    <a:pt x="434136" y="37503"/>
                  </a:lnTo>
                  <a:lnTo>
                    <a:pt x="439915" y="46075"/>
                  </a:lnTo>
                  <a:lnTo>
                    <a:pt x="448500" y="51866"/>
                  </a:lnTo>
                  <a:lnTo>
                    <a:pt x="459054" y="53975"/>
                  </a:lnTo>
                  <a:lnTo>
                    <a:pt x="469557" y="51866"/>
                  </a:lnTo>
                  <a:lnTo>
                    <a:pt x="478142" y="46075"/>
                  </a:lnTo>
                  <a:lnTo>
                    <a:pt x="483920" y="37503"/>
                  </a:lnTo>
                  <a:lnTo>
                    <a:pt x="486041" y="26987"/>
                  </a:lnTo>
                  <a:close/>
                </a:path>
                <a:path w="3001645" h="4634865">
                  <a:moveTo>
                    <a:pt x="488276" y="4553331"/>
                  </a:moveTo>
                  <a:lnTo>
                    <a:pt x="486156" y="4542828"/>
                  </a:lnTo>
                  <a:lnTo>
                    <a:pt x="480377" y="4534255"/>
                  </a:lnTo>
                  <a:lnTo>
                    <a:pt x="471792" y="4528464"/>
                  </a:lnTo>
                  <a:lnTo>
                    <a:pt x="461238" y="4526343"/>
                  </a:lnTo>
                  <a:lnTo>
                    <a:pt x="450735" y="4528464"/>
                  </a:lnTo>
                  <a:lnTo>
                    <a:pt x="442150" y="4534255"/>
                  </a:lnTo>
                  <a:lnTo>
                    <a:pt x="436372" y="4542828"/>
                  </a:lnTo>
                  <a:lnTo>
                    <a:pt x="434251" y="4553331"/>
                  </a:lnTo>
                  <a:lnTo>
                    <a:pt x="436372" y="4563846"/>
                  </a:lnTo>
                  <a:lnTo>
                    <a:pt x="442150" y="4572419"/>
                  </a:lnTo>
                  <a:lnTo>
                    <a:pt x="450735" y="4578210"/>
                  </a:lnTo>
                  <a:lnTo>
                    <a:pt x="461289" y="4580318"/>
                  </a:lnTo>
                  <a:lnTo>
                    <a:pt x="471792" y="4578210"/>
                  </a:lnTo>
                  <a:lnTo>
                    <a:pt x="480377" y="4572419"/>
                  </a:lnTo>
                  <a:lnTo>
                    <a:pt x="486156" y="4563846"/>
                  </a:lnTo>
                  <a:lnTo>
                    <a:pt x="488276" y="4553331"/>
                  </a:lnTo>
                  <a:close/>
                </a:path>
                <a:path w="3001645" h="4634865">
                  <a:moveTo>
                    <a:pt x="544588" y="4070959"/>
                  </a:moveTo>
                  <a:lnTo>
                    <a:pt x="542467" y="4060456"/>
                  </a:lnTo>
                  <a:lnTo>
                    <a:pt x="536689" y="4051884"/>
                  </a:lnTo>
                  <a:lnTo>
                    <a:pt x="528104" y="4046093"/>
                  </a:lnTo>
                  <a:lnTo>
                    <a:pt x="517601" y="4043972"/>
                  </a:lnTo>
                  <a:lnTo>
                    <a:pt x="507034" y="4046093"/>
                  </a:lnTo>
                  <a:lnTo>
                    <a:pt x="498462" y="4051884"/>
                  </a:lnTo>
                  <a:lnTo>
                    <a:pt x="492683" y="4060456"/>
                  </a:lnTo>
                  <a:lnTo>
                    <a:pt x="490562" y="4070959"/>
                  </a:lnTo>
                  <a:lnTo>
                    <a:pt x="492683" y="4081462"/>
                  </a:lnTo>
                  <a:lnTo>
                    <a:pt x="498462" y="4090047"/>
                  </a:lnTo>
                  <a:lnTo>
                    <a:pt x="507034" y="4095826"/>
                  </a:lnTo>
                  <a:lnTo>
                    <a:pt x="517550" y="4097947"/>
                  </a:lnTo>
                  <a:lnTo>
                    <a:pt x="528104" y="4095826"/>
                  </a:lnTo>
                  <a:lnTo>
                    <a:pt x="536689" y="4090047"/>
                  </a:lnTo>
                  <a:lnTo>
                    <a:pt x="542467" y="4081462"/>
                  </a:lnTo>
                  <a:lnTo>
                    <a:pt x="544588" y="4070959"/>
                  </a:lnTo>
                  <a:close/>
                </a:path>
                <a:path w="3001645" h="4634865">
                  <a:moveTo>
                    <a:pt x="594042" y="26987"/>
                  </a:moveTo>
                  <a:lnTo>
                    <a:pt x="591921" y="16484"/>
                  </a:lnTo>
                  <a:lnTo>
                    <a:pt x="586143" y="7912"/>
                  </a:lnTo>
                  <a:lnTo>
                    <a:pt x="577557" y="2120"/>
                  </a:lnTo>
                  <a:lnTo>
                    <a:pt x="567004" y="0"/>
                  </a:lnTo>
                  <a:lnTo>
                    <a:pt x="556501" y="2120"/>
                  </a:lnTo>
                  <a:lnTo>
                    <a:pt x="547916" y="7912"/>
                  </a:lnTo>
                  <a:lnTo>
                    <a:pt x="542137" y="16484"/>
                  </a:lnTo>
                  <a:lnTo>
                    <a:pt x="540016" y="26987"/>
                  </a:lnTo>
                  <a:lnTo>
                    <a:pt x="542137" y="37503"/>
                  </a:lnTo>
                  <a:lnTo>
                    <a:pt x="547916" y="46075"/>
                  </a:lnTo>
                  <a:lnTo>
                    <a:pt x="556501" y="51866"/>
                  </a:lnTo>
                  <a:lnTo>
                    <a:pt x="567055" y="53975"/>
                  </a:lnTo>
                  <a:lnTo>
                    <a:pt x="577557" y="51866"/>
                  </a:lnTo>
                  <a:lnTo>
                    <a:pt x="586143" y="46075"/>
                  </a:lnTo>
                  <a:lnTo>
                    <a:pt x="591921" y="37503"/>
                  </a:lnTo>
                  <a:lnTo>
                    <a:pt x="594042" y="26987"/>
                  </a:lnTo>
                  <a:close/>
                </a:path>
                <a:path w="3001645" h="4634865">
                  <a:moveTo>
                    <a:pt x="596277" y="4553331"/>
                  </a:moveTo>
                  <a:lnTo>
                    <a:pt x="594156" y="4542828"/>
                  </a:lnTo>
                  <a:lnTo>
                    <a:pt x="588378" y="4534255"/>
                  </a:lnTo>
                  <a:lnTo>
                    <a:pt x="579805" y="4528464"/>
                  </a:lnTo>
                  <a:lnTo>
                    <a:pt x="569239" y="4526343"/>
                  </a:lnTo>
                  <a:lnTo>
                    <a:pt x="558736" y="4528464"/>
                  </a:lnTo>
                  <a:lnTo>
                    <a:pt x="550164" y="4534255"/>
                  </a:lnTo>
                  <a:lnTo>
                    <a:pt x="544372" y="4542828"/>
                  </a:lnTo>
                  <a:lnTo>
                    <a:pt x="542251" y="4553331"/>
                  </a:lnTo>
                  <a:lnTo>
                    <a:pt x="544372" y="4563846"/>
                  </a:lnTo>
                  <a:lnTo>
                    <a:pt x="550151" y="4572419"/>
                  </a:lnTo>
                  <a:lnTo>
                    <a:pt x="558736" y="4578210"/>
                  </a:lnTo>
                  <a:lnTo>
                    <a:pt x="569290" y="4580318"/>
                  </a:lnTo>
                  <a:lnTo>
                    <a:pt x="579805" y="4578210"/>
                  </a:lnTo>
                  <a:lnTo>
                    <a:pt x="588378" y="4572419"/>
                  </a:lnTo>
                  <a:lnTo>
                    <a:pt x="594156" y="4563846"/>
                  </a:lnTo>
                  <a:lnTo>
                    <a:pt x="596277" y="4553331"/>
                  </a:lnTo>
                  <a:close/>
                </a:path>
                <a:path w="3001645" h="4634865">
                  <a:moveTo>
                    <a:pt x="652589" y="4070959"/>
                  </a:moveTo>
                  <a:lnTo>
                    <a:pt x="650468" y="4060456"/>
                  </a:lnTo>
                  <a:lnTo>
                    <a:pt x="644690" y="4051884"/>
                  </a:lnTo>
                  <a:lnTo>
                    <a:pt x="636104" y="4046093"/>
                  </a:lnTo>
                  <a:lnTo>
                    <a:pt x="625602" y="4043972"/>
                  </a:lnTo>
                  <a:lnTo>
                    <a:pt x="615048" y="4046093"/>
                  </a:lnTo>
                  <a:lnTo>
                    <a:pt x="606463" y="4051884"/>
                  </a:lnTo>
                  <a:lnTo>
                    <a:pt x="600684" y="4060456"/>
                  </a:lnTo>
                  <a:lnTo>
                    <a:pt x="598563" y="4070959"/>
                  </a:lnTo>
                  <a:lnTo>
                    <a:pt x="600684" y="4081462"/>
                  </a:lnTo>
                  <a:lnTo>
                    <a:pt x="606463" y="4090047"/>
                  </a:lnTo>
                  <a:lnTo>
                    <a:pt x="615048" y="4095826"/>
                  </a:lnTo>
                  <a:lnTo>
                    <a:pt x="625551" y="4097947"/>
                  </a:lnTo>
                  <a:lnTo>
                    <a:pt x="636104" y="4095826"/>
                  </a:lnTo>
                  <a:lnTo>
                    <a:pt x="644690" y="4090047"/>
                  </a:lnTo>
                  <a:lnTo>
                    <a:pt x="650468" y="4081462"/>
                  </a:lnTo>
                  <a:lnTo>
                    <a:pt x="652589" y="4070959"/>
                  </a:lnTo>
                  <a:close/>
                </a:path>
                <a:path w="3001645" h="4634865">
                  <a:moveTo>
                    <a:pt x="687717" y="2020189"/>
                  </a:moveTo>
                  <a:lnTo>
                    <a:pt x="664006" y="1962937"/>
                  </a:lnTo>
                  <a:lnTo>
                    <a:pt x="606755" y="1939226"/>
                  </a:lnTo>
                  <a:lnTo>
                    <a:pt x="575246" y="1945589"/>
                  </a:lnTo>
                  <a:lnTo>
                    <a:pt x="549503" y="1962937"/>
                  </a:lnTo>
                  <a:lnTo>
                    <a:pt x="532155" y="1988680"/>
                  </a:lnTo>
                  <a:lnTo>
                    <a:pt x="525792" y="2020189"/>
                  </a:lnTo>
                  <a:lnTo>
                    <a:pt x="532155" y="2051710"/>
                  </a:lnTo>
                  <a:lnTo>
                    <a:pt x="549503" y="2077440"/>
                  </a:lnTo>
                  <a:lnTo>
                    <a:pt x="575246" y="2094788"/>
                  </a:lnTo>
                  <a:lnTo>
                    <a:pt x="606755" y="2101151"/>
                  </a:lnTo>
                  <a:lnTo>
                    <a:pt x="638263" y="2094788"/>
                  </a:lnTo>
                  <a:lnTo>
                    <a:pt x="664006" y="2077440"/>
                  </a:lnTo>
                  <a:lnTo>
                    <a:pt x="681355" y="2051710"/>
                  </a:lnTo>
                  <a:lnTo>
                    <a:pt x="682269" y="2047176"/>
                  </a:lnTo>
                  <a:lnTo>
                    <a:pt x="687717" y="2020189"/>
                  </a:lnTo>
                  <a:close/>
                </a:path>
                <a:path w="3001645" h="4634865">
                  <a:moveTo>
                    <a:pt x="702056" y="26987"/>
                  </a:moveTo>
                  <a:lnTo>
                    <a:pt x="699935" y="16484"/>
                  </a:lnTo>
                  <a:lnTo>
                    <a:pt x="694143" y="7912"/>
                  </a:lnTo>
                  <a:lnTo>
                    <a:pt x="685571" y="2120"/>
                  </a:lnTo>
                  <a:lnTo>
                    <a:pt x="675005" y="0"/>
                  </a:lnTo>
                  <a:lnTo>
                    <a:pt x="664502" y="2120"/>
                  </a:lnTo>
                  <a:lnTo>
                    <a:pt x="655929" y="7912"/>
                  </a:lnTo>
                  <a:lnTo>
                    <a:pt x="650138" y="16484"/>
                  </a:lnTo>
                  <a:lnTo>
                    <a:pt x="648017" y="26987"/>
                  </a:lnTo>
                  <a:lnTo>
                    <a:pt x="650138" y="37503"/>
                  </a:lnTo>
                  <a:lnTo>
                    <a:pt x="655929" y="46075"/>
                  </a:lnTo>
                  <a:lnTo>
                    <a:pt x="664502" y="51866"/>
                  </a:lnTo>
                  <a:lnTo>
                    <a:pt x="675068" y="53975"/>
                  </a:lnTo>
                  <a:lnTo>
                    <a:pt x="685571" y="51866"/>
                  </a:lnTo>
                  <a:lnTo>
                    <a:pt x="694143" y="46075"/>
                  </a:lnTo>
                  <a:lnTo>
                    <a:pt x="699935" y="37503"/>
                  </a:lnTo>
                  <a:lnTo>
                    <a:pt x="702056" y="26987"/>
                  </a:lnTo>
                  <a:close/>
                </a:path>
                <a:path w="3001645" h="4634865">
                  <a:moveTo>
                    <a:pt x="704291" y="4553331"/>
                  </a:moveTo>
                  <a:lnTo>
                    <a:pt x="702170" y="4542828"/>
                  </a:lnTo>
                  <a:lnTo>
                    <a:pt x="696379" y="4534255"/>
                  </a:lnTo>
                  <a:lnTo>
                    <a:pt x="687806" y="4528464"/>
                  </a:lnTo>
                  <a:lnTo>
                    <a:pt x="677240" y="4526343"/>
                  </a:lnTo>
                  <a:lnTo>
                    <a:pt x="666737" y="4528464"/>
                  </a:lnTo>
                  <a:lnTo>
                    <a:pt x="658164" y="4534255"/>
                  </a:lnTo>
                  <a:lnTo>
                    <a:pt x="652373" y="4542828"/>
                  </a:lnTo>
                  <a:lnTo>
                    <a:pt x="650252" y="4553331"/>
                  </a:lnTo>
                  <a:lnTo>
                    <a:pt x="652373" y="4563846"/>
                  </a:lnTo>
                  <a:lnTo>
                    <a:pt x="658164" y="4572419"/>
                  </a:lnTo>
                  <a:lnTo>
                    <a:pt x="666737" y="4578210"/>
                  </a:lnTo>
                  <a:lnTo>
                    <a:pt x="677303" y="4580318"/>
                  </a:lnTo>
                  <a:lnTo>
                    <a:pt x="687806" y="4578210"/>
                  </a:lnTo>
                  <a:lnTo>
                    <a:pt x="696379" y="4572419"/>
                  </a:lnTo>
                  <a:lnTo>
                    <a:pt x="702170" y="4563846"/>
                  </a:lnTo>
                  <a:lnTo>
                    <a:pt x="704291" y="4553331"/>
                  </a:lnTo>
                  <a:close/>
                </a:path>
                <a:path w="3001645" h="4634865">
                  <a:moveTo>
                    <a:pt x="747801" y="2020189"/>
                  </a:moveTo>
                  <a:lnTo>
                    <a:pt x="745680" y="2009686"/>
                  </a:lnTo>
                  <a:lnTo>
                    <a:pt x="739889" y="2001113"/>
                  </a:lnTo>
                  <a:lnTo>
                    <a:pt x="731316" y="1995322"/>
                  </a:lnTo>
                  <a:lnTo>
                    <a:pt x="720750" y="1993201"/>
                  </a:lnTo>
                  <a:lnTo>
                    <a:pt x="710247" y="1995322"/>
                  </a:lnTo>
                  <a:lnTo>
                    <a:pt x="701675" y="2001113"/>
                  </a:lnTo>
                  <a:lnTo>
                    <a:pt x="695883" y="2009686"/>
                  </a:lnTo>
                  <a:lnTo>
                    <a:pt x="693762" y="2020189"/>
                  </a:lnTo>
                  <a:lnTo>
                    <a:pt x="695883" y="2030691"/>
                  </a:lnTo>
                  <a:lnTo>
                    <a:pt x="701675" y="2039277"/>
                  </a:lnTo>
                  <a:lnTo>
                    <a:pt x="710247" y="2045055"/>
                  </a:lnTo>
                  <a:lnTo>
                    <a:pt x="720813" y="2047176"/>
                  </a:lnTo>
                  <a:lnTo>
                    <a:pt x="731316" y="2045055"/>
                  </a:lnTo>
                  <a:lnTo>
                    <a:pt x="739889" y="2039277"/>
                  </a:lnTo>
                  <a:lnTo>
                    <a:pt x="745680" y="2030691"/>
                  </a:lnTo>
                  <a:lnTo>
                    <a:pt x="747801" y="2020189"/>
                  </a:lnTo>
                  <a:close/>
                </a:path>
                <a:path w="3001645" h="4634865">
                  <a:moveTo>
                    <a:pt x="760590" y="4070959"/>
                  </a:moveTo>
                  <a:lnTo>
                    <a:pt x="758469" y="4060456"/>
                  </a:lnTo>
                  <a:lnTo>
                    <a:pt x="752690" y="4051884"/>
                  </a:lnTo>
                  <a:lnTo>
                    <a:pt x="744118" y="4046093"/>
                  </a:lnTo>
                  <a:lnTo>
                    <a:pt x="733602" y="4043972"/>
                  </a:lnTo>
                  <a:lnTo>
                    <a:pt x="723049" y="4046093"/>
                  </a:lnTo>
                  <a:lnTo>
                    <a:pt x="714476" y="4051884"/>
                  </a:lnTo>
                  <a:lnTo>
                    <a:pt x="708685" y="4060456"/>
                  </a:lnTo>
                  <a:lnTo>
                    <a:pt x="706564" y="4070959"/>
                  </a:lnTo>
                  <a:lnTo>
                    <a:pt x="708685" y="4081462"/>
                  </a:lnTo>
                  <a:lnTo>
                    <a:pt x="714476" y="4090047"/>
                  </a:lnTo>
                  <a:lnTo>
                    <a:pt x="723049" y="4095826"/>
                  </a:lnTo>
                  <a:lnTo>
                    <a:pt x="733552" y="4097947"/>
                  </a:lnTo>
                  <a:lnTo>
                    <a:pt x="744118" y="4095826"/>
                  </a:lnTo>
                  <a:lnTo>
                    <a:pt x="752690" y="4090047"/>
                  </a:lnTo>
                  <a:lnTo>
                    <a:pt x="758469" y="4081462"/>
                  </a:lnTo>
                  <a:lnTo>
                    <a:pt x="760590" y="4070959"/>
                  </a:lnTo>
                  <a:close/>
                </a:path>
                <a:path w="3001645" h="4634865">
                  <a:moveTo>
                    <a:pt x="810056" y="26987"/>
                  </a:moveTo>
                  <a:lnTo>
                    <a:pt x="807935" y="16484"/>
                  </a:lnTo>
                  <a:lnTo>
                    <a:pt x="802144" y="7912"/>
                  </a:lnTo>
                  <a:lnTo>
                    <a:pt x="793572" y="2120"/>
                  </a:lnTo>
                  <a:lnTo>
                    <a:pt x="783018" y="0"/>
                  </a:lnTo>
                  <a:lnTo>
                    <a:pt x="772502" y="2120"/>
                  </a:lnTo>
                  <a:lnTo>
                    <a:pt x="763930" y="7912"/>
                  </a:lnTo>
                  <a:lnTo>
                    <a:pt x="758139" y="16484"/>
                  </a:lnTo>
                  <a:lnTo>
                    <a:pt x="756031" y="26987"/>
                  </a:lnTo>
                  <a:lnTo>
                    <a:pt x="758139" y="37503"/>
                  </a:lnTo>
                  <a:lnTo>
                    <a:pt x="763930" y="46075"/>
                  </a:lnTo>
                  <a:lnTo>
                    <a:pt x="772502" y="51866"/>
                  </a:lnTo>
                  <a:lnTo>
                    <a:pt x="783069" y="53975"/>
                  </a:lnTo>
                  <a:lnTo>
                    <a:pt x="793572" y="51866"/>
                  </a:lnTo>
                  <a:lnTo>
                    <a:pt x="802144" y="46075"/>
                  </a:lnTo>
                  <a:lnTo>
                    <a:pt x="807935" y="37503"/>
                  </a:lnTo>
                  <a:lnTo>
                    <a:pt x="810056" y="26987"/>
                  </a:lnTo>
                  <a:close/>
                </a:path>
                <a:path w="3001645" h="4634865">
                  <a:moveTo>
                    <a:pt x="812292" y="4553331"/>
                  </a:moveTo>
                  <a:lnTo>
                    <a:pt x="810171" y="4542828"/>
                  </a:lnTo>
                  <a:lnTo>
                    <a:pt x="804392" y="4534255"/>
                  </a:lnTo>
                  <a:lnTo>
                    <a:pt x="795807" y="4528464"/>
                  </a:lnTo>
                  <a:lnTo>
                    <a:pt x="785253" y="4526343"/>
                  </a:lnTo>
                  <a:lnTo>
                    <a:pt x="774738" y="4528464"/>
                  </a:lnTo>
                  <a:lnTo>
                    <a:pt x="766165" y="4534255"/>
                  </a:lnTo>
                  <a:lnTo>
                    <a:pt x="760387" y="4542828"/>
                  </a:lnTo>
                  <a:lnTo>
                    <a:pt x="758266" y="4553331"/>
                  </a:lnTo>
                  <a:lnTo>
                    <a:pt x="760387" y="4563846"/>
                  </a:lnTo>
                  <a:lnTo>
                    <a:pt x="766165" y="4572419"/>
                  </a:lnTo>
                  <a:lnTo>
                    <a:pt x="774738" y="4578210"/>
                  </a:lnTo>
                  <a:lnTo>
                    <a:pt x="785304" y="4580318"/>
                  </a:lnTo>
                  <a:lnTo>
                    <a:pt x="795807" y="4578210"/>
                  </a:lnTo>
                  <a:lnTo>
                    <a:pt x="804392" y="4572419"/>
                  </a:lnTo>
                  <a:lnTo>
                    <a:pt x="810171" y="4563846"/>
                  </a:lnTo>
                  <a:lnTo>
                    <a:pt x="812292" y="4553331"/>
                  </a:lnTo>
                  <a:close/>
                </a:path>
                <a:path w="3001645" h="4634865">
                  <a:moveTo>
                    <a:pt x="855802" y="2020189"/>
                  </a:moveTo>
                  <a:lnTo>
                    <a:pt x="853681" y="2009686"/>
                  </a:lnTo>
                  <a:lnTo>
                    <a:pt x="847890" y="2001113"/>
                  </a:lnTo>
                  <a:lnTo>
                    <a:pt x="839317" y="1995322"/>
                  </a:lnTo>
                  <a:lnTo>
                    <a:pt x="828763" y="1993201"/>
                  </a:lnTo>
                  <a:lnTo>
                    <a:pt x="818248" y="1995322"/>
                  </a:lnTo>
                  <a:lnTo>
                    <a:pt x="809675" y="2001113"/>
                  </a:lnTo>
                  <a:lnTo>
                    <a:pt x="803884" y="2009686"/>
                  </a:lnTo>
                  <a:lnTo>
                    <a:pt x="801776" y="2020189"/>
                  </a:lnTo>
                  <a:lnTo>
                    <a:pt x="803884" y="2030691"/>
                  </a:lnTo>
                  <a:lnTo>
                    <a:pt x="809675" y="2039277"/>
                  </a:lnTo>
                  <a:lnTo>
                    <a:pt x="818248" y="2045055"/>
                  </a:lnTo>
                  <a:lnTo>
                    <a:pt x="828814" y="2047176"/>
                  </a:lnTo>
                  <a:lnTo>
                    <a:pt x="839317" y="2045055"/>
                  </a:lnTo>
                  <a:lnTo>
                    <a:pt x="847890" y="2039277"/>
                  </a:lnTo>
                  <a:lnTo>
                    <a:pt x="853681" y="2030691"/>
                  </a:lnTo>
                  <a:lnTo>
                    <a:pt x="855802" y="2020189"/>
                  </a:lnTo>
                  <a:close/>
                </a:path>
                <a:path w="3001645" h="4634865">
                  <a:moveTo>
                    <a:pt x="862342" y="1918728"/>
                  </a:moveTo>
                  <a:lnTo>
                    <a:pt x="860221" y="1908225"/>
                  </a:lnTo>
                  <a:lnTo>
                    <a:pt x="854430" y="1899640"/>
                  </a:lnTo>
                  <a:lnTo>
                    <a:pt x="845858" y="1893862"/>
                  </a:lnTo>
                  <a:lnTo>
                    <a:pt x="835355" y="1891741"/>
                  </a:lnTo>
                  <a:lnTo>
                    <a:pt x="824852" y="1893862"/>
                  </a:lnTo>
                  <a:lnTo>
                    <a:pt x="816267" y="1899640"/>
                  </a:lnTo>
                  <a:lnTo>
                    <a:pt x="810488" y="1908225"/>
                  </a:lnTo>
                  <a:lnTo>
                    <a:pt x="808367" y="1918779"/>
                  </a:lnTo>
                  <a:lnTo>
                    <a:pt x="810488" y="1929282"/>
                  </a:lnTo>
                  <a:lnTo>
                    <a:pt x="816267" y="1937867"/>
                  </a:lnTo>
                  <a:lnTo>
                    <a:pt x="824852" y="1943646"/>
                  </a:lnTo>
                  <a:lnTo>
                    <a:pt x="835355" y="1945767"/>
                  </a:lnTo>
                  <a:lnTo>
                    <a:pt x="845858" y="1943646"/>
                  </a:lnTo>
                  <a:lnTo>
                    <a:pt x="854430" y="1937867"/>
                  </a:lnTo>
                  <a:lnTo>
                    <a:pt x="860221" y="1929282"/>
                  </a:lnTo>
                  <a:lnTo>
                    <a:pt x="862342" y="1918728"/>
                  </a:lnTo>
                  <a:close/>
                </a:path>
                <a:path w="3001645" h="4634865">
                  <a:moveTo>
                    <a:pt x="862342" y="1810727"/>
                  </a:moveTo>
                  <a:lnTo>
                    <a:pt x="860221" y="1800212"/>
                  </a:lnTo>
                  <a:lnTo>
                    <a:pt x="854430" y="1791639"/>
                  </a:lnTo>
                  <a:lnTo>
                    <a:pt x="845858" y="1785861"/>
                  </a:lnTo>
                  <a:lnTo>
                    <a:pt x="835355" y="1783740"/>
                  </a:lnTo>
                  <a:lnTo>
                    <a:pt x="824852" y="1785861"/>
                  </a:lnTo>
                  <a:lnTo>
                    <a:pt x="816267" y="1791639"/>
                  </a:lnTo>
                  <a:lnTo>
                    <a:pt x="810488" y="1800212"/>
                  </a:lnTo>
                  <a:lnTo>
                    <a:pt x="808367" y="1810778"/>
                  </a:lnTo>
                  <a:lnTo>
                    <a:pt x="810488" y="1821281"/>
                  </a:lnTo>
                  <a:lnTo>
                    <a:pt x="816267" y="1829854"/>
                  </a:lnTo>
                  <a:lnTo>
                    <a:pt x="824852" y="1835645"/>
                  </a:lnTo>
                  <a:lnTo>
                    <a:pt x="835355" y="1837766"/>
                  </a:lnTo>
                  <a:lnTo>
                    <a:pt x="845858" y="1835645"/>
                  </a:lnTo>
                  <a:lnTo>
                    <a:pt x="854430" y="1829854"/>
                  </a:lnTo>
                  <a:lnTo>
                    <a:pt x="860221" y="1821281"/>
                  </a:lnTo>
                  <a:lnTo>
                    <a:pt x="862342" y="1810727"/>
                  </a:lnTo>
                  <a:close/>
                </a:path>
                <a:path w="3001645" h="4634865">
                  <a:moveTo>
                    <a:pt x="862342" y="1702714"/>
                  </a:moveTo>
                  <a:lnTo>
                    <a:pt x="860221" y="1692211"/>
                  </a:lnTo>
                  <a:lnTo>
                    <a:pt x="854430" y="1683639"/>
                  </a:lnTo>
                  <a:lnTo>
                    <a:pt x="845858" y="1677847"/>
                  </a:lnTo>
                  <a:lnTo>
                    <a:pt x="835355" y="1675726"/>
                  </a:lnTo>
                  <a:lnTo>
                    <a:pt x="824852" y="1677847"/>
                  </a:lnTo>
                  <a:lnTo>
                    <a:pt x="816267" y="1683639"/>
                  </a:lnTo>
                  <a:lnTo>
                    <a:pt x="810488" y="1692211"/>
                  </a:lnTo>
                  <a:lnTo>
                    <a:pt x="808367" y="1702777"/>
                  </a:lnTo>
                  <a:lnTo>
                    <a:pt x="810488" y="1713280"/>
                  </a:lnTo>
                  <a:lnTo>
                    <a:pt x="816267" y="1721853"/>
                  </a:lnTo>
                  <a:lnTo>
                    <a:pt x="824852" y="1727644"/>
                  </a:lnTo>
                  <a:lnTo>
                    <a:pt x="835355" y="1729765"/>
                  </a:lnTo>
                  <a:lnTo>
                    <a:pt x="845858" y="1727644"/>
                  </a:lnTo>
                  <a:lnTo>
                    <a:pt x="854430" y="1721853"/>
                  </a:lnTo>
                  <a:lnTo>
                    <a:pt x="860221" y="1713280"/>
                  </a:lnTo>
                  <a:lnTo>
                    <a:pt x="862342" y="1702714"/>
                  </a:lnTo>
                  <a:close/>
                </a:path>
                <a:path w="3001645" h="4634865">
                  <a:moveTo>
                    <a:pt x="862342" y="1594713"/>
                  </a:moveTo>
                  <a:lnTo>
                    <a:pt x="860221" y="1584210"/>
                  </a:lnTo>
                  <a:lnTo>
                    <a:pt x="854430" y="1575625"/>
                  </a:lnTo>
                  <a:lnTo>
                    <a:pt x="845858" y="1569847"/>
                  </a:lnTo>
                  <a:lnTo>
                    <a:pt x="835355" y="1567726"/>
                  </a:lnTo>
                  <a:lnTo>
                    <a:pt x="824852" y="1569847"/>
                  </a:lnTo>
                  <a:lnTo>
                    <a:pt x="816267" y="1575625"/>
                  </a:lnTo>
                  <a:lnTo>
                    <a:pt x="810488" y="1584210"/>
                  </a:lnTo>
                  <a:lnTo>
                    <a:pt x="808367" y="1594764"/>
                  </a:lnTo>
                  <a:lnTo>
                    <a:pt x="810488" y="1605267"/>
                  </a:lnTo>
                  <a:lnTo>
                    <a:pt x="816267" y="1613852"/>
                  </a:lnTo>
                  <a:lnTo>
                    <a:pt x="824852" y="1619631"/>
                  </a:lnTo>
                  <a:lnTo>
                    <a:pt x="835355" y="1621751"/>
                  </a:lnTo>
                  <a:lnTo>
                    <a:pt x="845858" y="1619631"/>
                  </a:lnTo>
                  <a:lnTo>
                    <a:pt x="854430" y="1613852"/>
                  </a:lnTo>
                  <a:lnTo>
                    <a:pt x="860221" y="1605267"/>
                  </a:lnTo>
                  <a:lnTo>
                    <a:pt x="862342" y="1594713"/>
                  </a:lnTo>
                  <a:close/>
                </a:path>
                <a:path w="3001645" h="4634865">
                  <a:moveTo>
                    <a:pt x="862342" y="1486712"/>
                  </a:moveTo>
                  <a:lnTo>
                    <a:pt x="860221" y="1476209"/>
                  </a:lnTo>
                  <a:lnTo>
                    <a:pt x="854430" y="1467624"/>
                  </a:lnTo>
                  <a:lnTo>
                    <a:pt x="845858" y="1461846"/>
                  </a:lnTo>
                  <a:lnTo>
                    <a:pt x="835355" y="1459725"/>
                  </a:lnTo>
                  <a:lnTo>
                    <a:pt x="824852" y="1461846"/>
                  </a:lnTo>
                  <a:lnTo>
                    <a:pt x="816267" y="1467624"/>
                  </a:lnTo>
                  <a:lnTo>
                    <a:pt x="810488" y="1476209"/>
                  </a:lnTo>
                  <a:lnTo>
                    <a:pt x="808367" y="1486763"/>
                  </a:lnTo>
                  <a:lnTo>
                    <a:pt x="810488" y="1497266"/>
                  </a:lnTo>
                  <a:lnTo>
                    <a:pt x="816267" y="1505851"/>
                  </a:lnTo>
                  <a:lnTo>
                    <a:pt x="824852" y="1511630"/>
                  </a:lnTo>
                  <a:lnTo>
                    <a:pt x="835355" y="1513751"/>
                  </a:lnTo>
                  <a:lnTo>
                    <a:pt x="845858" y="1511630"/>
                  </a:lnTo>
                  <a:lnTo>
                    <a:pt x="854430" y="1505851"/>
                  </a:lnTo>
                  <a:lnTo>
                    <a:pt x="860221" y="1497266"/>
                  </a:lnTo>
                  <a:lnTo>
                    <a:pt x="862342" y="1486712"/>
                  </a:lnTo>
                  <a:close/>
                </a:path>
                <a:path w="3001645" h="4634865">
                  <a:moveTo>
                    <a:pt x="862342" y="1378712"/>
                  </a:moveTo>
                  <a:lnTo>
                    <a:pt x="860221" y="1368196"/>
                  </a:lnTo>
                  <a:lnTo>
                    <a:pt x="854430" y="1359623"/>
                  </a:lnTo>
                  <a:lnTo>
                    <a:pt x="845858" y="1353845"/>
                  </a:lnTo>
                  <a:lnTo>
                    <a:pt x="835355" y="1351724"/>
                  </a:lnTo>
                  <a:lnTo>
                    <a:pt x="824852" y="1353845"/>
                  </a:lnTo>
                  <a:lnTo>
                    <a:pt x="816267" y="1359623"/>
                  </a:lnTo>
                  <a:lnTo>
                    <a:pt x="810488" y="1368196"/>
                  </a:lnTo>
                  <a:lnTo>
                    <a:pt x="808367" y="1378762"/>
                  </a:lnTo>
                  <a:lnTo>
                    <a:pt x="810488" y="1389265"/>
                  </a:lnTo>
                  <a:lnTo>
                    <a:pt x="816267" y="1397838"/>
                  </a:lnTo>
                  <a:lnTo>
                    <a:pt x="824852" y="1403629"/>
                  </a:lnTo>
                  <a:lnTo>
                    <a:pt x="835355" y="1405750"/>
                  </a:lnTo>
                  <a:lnTo>
                    <a:pt x="845858" y="1403629"/>
                  </a:lnTo>
                  <a:lnTo>
                    <a:pt x="854430" y="1397838"/>
                  </a:lnTo>
                  <a:lnTo>
                    <a:pt x="860221" y="1389265"/>
                  </a:lnTo>
                  <a:lnTo>
                    <a:pt x="862342" y="1378712"/>
                  </a:lnTo>
                  <a:close/>
                </a:path>
                <a:path w="3001645" h="4634865">
                  <a:moveTo>
                    <a:pt x="862342" y="1270698"/>
                  </a:moveTo>
                  <a:lnTo>
                    <a:pt x="860221" y="1260195"/>
                  </a:lnTo>
                  <a:lnTo>
                    <a:pt x="854430" y="1251623"/>
                  </a:lnTo>
                  <a:lnTo>
                    <a:pt x="845858" y="1245831"/>
                  </a:lnTo>
                  <a:lnTo>
                    <a:pt x="835355" y="1243711"/>
                  </a:lnTo>
                  <a:lnTo>
                    <a:pt x="824852" y="1245831"/>
                  </a:lnTo>
                  <a:lnTo>
                    <a:pt x="816267" y="1251623"/>
                  </a:lnTo>
                  <a:lnTo>
                    <a:pt x="810488" y="1260195"/>
                  </a:lnTo>
                  <a:lnTo>
                    <a:pt x="808367" y="1270762"/>
                  </a:lnTo>
                  <a:lnTo>
                    <a:pt x="810488" y="1281264"/>
                  </a:lnTo>
                  <a:lnTo>
                    <a:pt x="816267" y="1289837"/>
                  </a:lnTo>
                  <a:lnTo>
                    <a:pt x="824852" y="1295628"/>
                  </a:lnTo>
                  <a:lnTo>
                    <a:pt x="835355" y="1297749"/>
                  </a:lnTo>
                  <a:lnTo>
                    <a:pt x="845858" y="1295628"/>
                  </a:lnTo>
                  <a:lnTo>
                    <a:pt x="854430" y="1289837"/>
                  </a:lnTo>
                  <a:lnTo>
                    <a:pt x="860221" y="1281264"/>
                  </a:lnTo>
                  <a:lnTo>
                    <a:pt x="862342" y="1270698"/>
                  </a:lnTo>
                  <a:close/>
                </a:path>
                <a:path w="3001645" h="4634865">
                  <a:moveTo>
                    <a:pt x="862342" y="1162697"/>
                  </a:moveTo>
                  <a:lnTo>
                    <a:pt x="860221" y="1152194"/>
                  </a:lnTo>
                  <a:lnTo>
                    <a:pt x="854430" y="1143609"/>
                  </a:lnTo>
                  <a:lnTo>
                    <a:pt x="845858" y="1137831"/>
                  </a:lnTo>
                  <a:lnTo>
                    <a:pt x="835355" y="1135710"/>
                  </a:lnTo>
                  <a:lnTo>
                    <a:pt x="824852" y="1137831"/>
                  </a:lnTo>
                  <a:lnTo>
                    <a:pt x="816267" y="1143609"/>
                  </a:lnTo>
                  <a:lnTo>
                    <a:pt x="810488" y="1152194"/>
                  </a:lnTo>
                  <a:lnTo>
                    <a:pt x="808367" y="1162748"/>
                  </a:lnTo>
                  <a:lnTo>
                    <a:pt x="810488" y="1173251"/>
                  </a:lnTo>
                  <a:lnTo>
                    <a:pt x="816267" y="1181836"/>
                  </a:lnTo>
                  <a:lnTo>
                    <a:pt x="824852" y="1187615"/>
                  </a:lnTo>
                  <a:lnTo>
                    <a:pt x="835355" y="1189736"/>
                  </a:lnTo>
                  <a:lnTo>
                    <a:pt x="845858" y="1187615"/>
                  </a:lnTo>
                  <a:lnTo>
                    <a:pt x="854430" y="1181836"/>
                  </a:lnTo>
                  <a:lnTo>
                    <a:pt x="860221" y="1173251"/>
                  </a:lnTo>
                  <a:lnTo>
                    <a:pt x="862342" y="1162697"/>
                  </a:lnTo>
                  <a:close/>
                </a:path>
                <a:path w="3001645" h="4634865">
                  <a:moveTo>
                    <a:pt x="862342" y="1054696"/>
                  </a:moveTo>
                  <a:lnTo>
                    <a:pt x="860221" y="1044194"/>
                  </a:lnTo>
                  <a:lnTo>
                    <a:pt x="854430" y="1035608"/>
                  </a:lnTo>
                  <a:lnTo>
                    <a:pt x="845858" y="1029830"/>
                  </a:lnTo>
                  <a:lnTo>
                    <a:pt x="835355" y="1027709"/>
                  </a:lnTo>
                  <a:lnTo>
                    <a:pt x="824852" y="1029830"/>
                  </a:lnTo>
                  <a:lnTo>
                    <a:pt x="816267" y="1035608"/>
                  </a:lnTo>
                  <a:lnTo>
                    <a:pt x="810488" y="1044194"/>
                  </a:lnTo>
                  <a:lnTo>
                    <a:pt x="808367" y="1054747"/>
                  </a:lnTo>
                  <a:lnTo>
                    <a:pt x="810488" y="1065250"/>
                  </a:lnTo>
                  <a:lnTo>
                    <a:pt x="816267" y="1073835"/>
                  </a:lnTo>
                  <a:lnTo>
                    <a:pt x="824852" y="1079614"/>
                  </a:lnTo>
                  <a:lnTo>
                    <a:pt x="835355" y="1081735"/>
                  </a:lnTo>
                  <a:lnTo>
                    <a:pt x="845858" y="1079614"/>
                  </a:lnTo>
                  <a:lnTo>
                    <a:pt x="854430" y="1073835"/>
                  </a:lnTo>
                  <a:lnTo>
                    <a:pt x="860221" y="1065250"/>
                  </a:lnTo>
                  <a:lnTo>
                    <a:pt x="862342" y="1054696"/>
                  </a:lnTo>
                  <a:close/>
                </a:path>
                <a:path w="3001645" h="4634865">
                  <a:moveTo>
                    <a:pt x="862342" y="946696"/>
                  </a:moveTo>
                  <a:lnTo>
                    <a:pt x="860221" y="936180"/>
                  </a:lnTo>
                  <a:lnTo>
                    <a:pt x="854430" y="927608"/>
                  </a:lnTo>
                  <a:lnTo>
                    <a:pt x="845858" y="921829"/>
                  </a:lnTo>
                  <a:lnTo>
                    <a:pt x="835355" y="919708"/>
                  </a:lnTo>
                  <a:lnTo>
                    <a:pt x="824852" y="921829"/>
                  </a:lnTo>
                  <a:lnTo>
                    <a:pt x="816267" y="927608"/>
                  </a:lnTo>
                  <a:lnTo>
                    <a:pt x="810488" y="936180"/>
                  </a:lnTo>
                  <a:lnTo>
                    <a:pt x="808367" y="946746"/>
                  </a:lnTo>
                  <a:lnTo>
                    <a:pt x="810488" y="957249"/>
                  </a:lnTo>
                  <a:lnTo>
                    <a:pt x="816267" y="965822"/>
                  </a:lnTo>
                  <a:lnTo>
                    <a:pt x="824852" y="971613"/>
                  </a:lnTo>
                  <a:lnTo>
                    <a:pt x="835355" y="973734"/>
                  </a:lnTo>
                  <a:lnTo>
                    <a:pt x="845858" y="971613"/>
                  </a:lnTo>
                  <a:lnTo>
                    <a:pt x="854430" y="965822"/>
                  </a:lnTo>
                  <a:lnTo>
                    <a:pt x="860221" y="957249"/>
                  </a:lnTo>
                  <a:lnTo>
                    <a:pt x="862342" y="946696"/>
                  </a:lnTo>
                  <a:close/>
                </a:path>
                <a:path w="3001645" h="4634865">
                  <a:moveTo>
                    <a:pt x="862342" y="838682"/>
                  </a:moveTo>
                  <a:lnTo>
                    <a:pt x="860221" y="828179"/>
                  </a:lnTo>
                  <a:lnTo>
                    <a:pt x="854430" y="819607"/>
                  </a:lnTo>
                  <a:lnTo>
                    <a:pt x="845858" y="813816"/>
                  </a:lnTo>
                  <a:lnTo>
                    <a:pt x="835355" y="811695"/>
                  </a:lnTo>
                  <a:lnTo>
                    <a:pt x="824852" y="813816"/>
                  </a:lnTo>
                  <a:lnTo>
                    <a:pt x="816267" y="819607"/>
                  </a:lnTo>
                  <a:lnTo>
                    <a:pt x="810488" y="828179"/>
                  </a:lnTo>
                  <a:lnTo>
                    <a:pt x="808367" y="838746"/>
                  </a:lnTo>
                  <a:lnTo>
                    <a:pt x="810488" y="849249"/>
                  </a:lnTo>
                  <a:lnTo>
                    <a:pt x="816267" y="857821"/>
                  </a:lnTo>
                  <a:lnTo>
                    <a:pt x="824852" y="863612"/>
                  </a:lnTo>
                  <a:lnTo>
                    <a:pt x="835355" y="865733"/>
                  </a:lnTo>
                  <a:lnTo>
                    <a:pt x="845858" y="863612"/>
                  </a:lnTo>
                  <a:lnTo>
                    <a:pt x="854430" y="857821"/>
                  </a:lnTo>
                  <a:lnTo>
                    <a:pt x="860221" y="849249"/>
                  </a:lnTo>
                  <a:lnTo>
                    <a:pt x="862342" y="838682"/>
                  </a:lnTo>
                  <a:close/>
                </a:path>
                <a:path w="3001645" h="4634865">
                  <a:moveTo>
                    <a:pt x="862342" y="730681"/>
                  </a:moveTo>
                  <a:lnTo>
                    <a:pt x="860221" y="720178"/>
                  </a:lnTo>
                  <a:lnTo>
                    <a:pt x="854430" y="711593"/>
                  </a:lnTo>
                  <a:lnTo>
                    <a:pt x="845858" y="705815"/>
                  </a:lnTo>
                  <a:lnTo>
                    <a:pt x="835355" y="703694"/>
                  </a:lnTo>
                  <a:lnTo>
                    <a:pt x="824852" y="705815"/>
                  </a:lnTo>
                  <a:lnTo>
                    <a:pt x="816267" y="711593"/>
                  </a:lnTo>
                  <a:lnTo>
                    <a:pt x="810488" y="720178"/>
                  </a:lnTo>
                  <a:lnTo>
                    <a:pt x="808367" y="730732"/>
                  </a:lnTo>
                  <a:lnTo>
                    <a:pt x="810488" y="741235"/>
                  </a:lnTo>
                  <a:lnTo>
                    <a:pt x="816267" y="749820"/>
                  </a:lnTo>
                  <a:lnTo>
                    <a:pt x="824852" y="755599"/>
                  </a:lnTo>
                  <a:lnTo>
                    <a:pt x="835355" y="757720"/>
                  </a:lnTo>
                  <a:lnTo>
                    <a:pt x="845858" y="755599"/>
                  </a:lnTo>
                  <a:lnTo>
                    <a:pt x="854430" y="749820"/>
                  </a:lnTo>
                  <a:lnTo>
                    <a:pt x="860221" y="741235"/>
                  </a:lnTo>
                  <a:lnTo>
                    <a:pt x="862342" y="730681"/>
                  </a:lnTo>
                  <a:close/>
                </a:path>
                <a:path w="3001645" h="4634865">
                  <a:moveTo>
                    <a:pt x="862342" y="622681"/>
                  </a:moveTo>
                  <a:lnTo>
                    <a:pt x="860221" y="612178"/>
                  </a:lnTo>
                  <a:lnTo>
                    <a:pt x="854430" y="603592"/>
                  </a:lnTo>
                  <a:lnTo>
                    <a:pt x="845858" y="597814"/>
                  </a:lnTo>
                  <a:lnTo>
                    <a:pt x="835355" y="595693"/>
                  </a:lnTo>
                  <a:lnTo>
                    <a:pt x="824852" y="597814"/>
                  </a:lnTo>
                  <a:lnTo>
                    <a:pt x="816267" y="603592"/>
                  </a:lnTo>
                  <a:lnTo>
                    <a:pt x="810488" y="612178"/>
                  </a:lnTo>
                  <a:lnTo>
                    <a:pt x="808367" y="622731"/>
                  </a:lnTo>
                  <a:lnTo>
                    <a:pt x="810488" y="633234"/>
                  </a:lnTo>
                  <a:lnTo>
                    <a:pt x="816267" y="641819"/>
                  </a:lnTo>
                  <a:lnTo>
                    <a:pt x="824852" y="647598"/>
                  </a:lnTo>
                  <a:lnTo>
                    <a:pt x="835355" y="649719"/>
                  </a:lnTo>
                  <a:lnTo>
                    <a:pt x="845858" y="647598"/>
                  </a:lnTo>
                  <a:lnTo>
                    <a:pt x="854430" y="641819"/>
                  </a:lnTo>
                  <a:lnTo>
                    <a:pt x="860221" y="633234"/>
                  </a:lnTo>
                  <a:lnTo>
                    <a:pt x="862342" y="622681"/>
                  </a:lnTo>
                  <a:close/>
                </a:path>
                <a:path w="3001645" h="4634865">
                  <a:moveTo>
                    <a:pt x="862342" y="514680"/>
                  </a:moveTo>
                  <a:lnTo>
                    <a:pt x="860221" y="504164"/>
                  </a:lnTo>
                  <a:lnTo>
                    <a:pt x="854430" y="495592"/>
                  </a:lnTo>
                  <a:lnTo>
                    <a:pt x="845858" y="489813"/>
                  </a:lnTo>
                  <a:lnTo>
                    <a:pt x="835355" y="487692"/>
                  </a:lnTo>
                  <a:lnTo>
                    <a:pt x="824852" y="489813"/>
                  </a:lnTo>
                  <a:lnTo>
                    <a:pt x="816267" y="495592"/>
                  </a:lnTo>
                  <a:lnTo>
                    <a:pt x="810488" y="504164"/>
                  </a:lnTo>
                  <a:lnTo>
                    <a:pt x="808367" y="514731"/>
                  </a:lnTo>
                  <a:lnTo>
                    <a:pt x="810488" y="525233"/>
                  </a:lnTo>
                  <a:lnTo>
                    <a:pt x="816267" y="533806"/>
                  </a:lnTo>
                  <a:lnTo>
                    <a:pt x="824852" y="539597"/>
                  </a:lnTo>
                  <a:lnTo>
                    <a:pt x="835355" y="541718"/>
                  </a:lnTo>
                  <a:lnTo>
                    <a:pt x="845858" y="539597"/>
                  </a:lnTo>
                  <a:lnTo>
                    <a:pt x="854430" y="533806"/>
                  </a:lnTo>
                  <a:lnTo>
                    <a:pt x="860221" y="525233"/>
                  </a:lnTo>
                  <a:lnTo>
                    <a:pt x="862342" y="514680"/>
                  </a:lnTo>
                  <a:close/>
                </a:path>
                <a:path w="3001645" h="4634865">
                  <a:moveTo>
                    <a:pt x="862342" y="406666"/>
                  </a:moveTo>
                  <a:lnTo>
                    <a:pt x="860221" y="396163"/>
                  </a:lnTo>
                  <a:lnTo>
                    <a:pt x="854430" y="387591"/>
                  </a:lnTo>
                  <a:lnTo>
                    <a:pt x="845858" y="381800"/>
                  </a:lnTo>
                  <a:lnTo>
                    <a:pt x="835355" y="379679"/>
                  </a:lnTo>
                  <a:lnTo>
                    <a:pt x="824852" y="381800"/>
                  </a:lnTo>
                  <a:lnTo>
                    <a:pt x="816267" y="387591"/>
                  </a:lnTo>
                  <a:lnTo>
                    <a:pt x="810488" y="396163"/>
                  </a:lnTo>
                  <a:lnTo>
                    <a:pt x="808367" y="406730"/>
                  </a:lnTo>
                  <a:lnTo>
                    <a:pt x="810488" y="417233"/>
                  </a:lnTo>
                  <a:lnTo>
                    <a:pt x="816267" y="425805"/>
                  </a:lnTo>
                  <a:lnTo>
                    <a:pt x="824852" y="431596"/>
                  </a:lnTo>
                  <a:lnTo>
                    <a:pt x="835355" y="433717"/>
                  </a:lnTo>
                  <a:lnTo>
                    <a:pt x="845858" y="431596"/>
                  </a:lnTo>
                  <a:lnTo>
                    <a:pt x="854430" y="425805"/>
                  </a:lnTo>
                  <a:lnTo>
                    <a:pt x="860221" y="417233"/>
                  </a:lnTo>
                  <a:lnTo>
                    <a:pt x="862342" y="406666"/>
                  </a:lnTo>
                  <a:close/>
                </a:path>
                <a:path w="3001645" h="4634865">
                  <a:moveTo>
                    <a:pt x="862342" y="298665"/>
                  </a:moveTo>
                  <a:lnTo>
                    <a:pt x="860221" y="288163"/>
                  </a:lnTo>
                  <a:lnTo>
                    <a:pt x="854430" y="279577"/>
                  </a:lnTo>
                  <a:lnTo>
                    <a:pt x="845858" y="273799"/>
                  </a:lnTo>
                  <a:lnTo>
                    <a:pt x="835355" y="271678"/>
                  </a:lnTo>
                  <a:lnTo>
                    <a:pt x="824852" y="273799"/>
                  </a:lnTo>
                  <a:lnTo>
                    <a:pt x="816267" y="279577"/>
                  </a:lnTo>
                  <a:lnTo>
                    <a:pt x="810488" y="288163"/>
                  </a:lnTo>
                  <a:lnTo>
                    <a:pt x="808367" y="298716"/>
                  </a:lnTo>
                  <a:lnTo>
                    <a:pt x="810488" y="309219"/>
                  </a:lnTo>
                  <a:lnTo>
                    <a:pt x="816267" y="317804"/>
                  </a:lnTo>
                  <a:lnTo>
                    <a:pt x="824852" y="323583"/>
                  </a:lnTo>
                  <a:lnTo>
                    <a:pt x="835355" y="325704"/>
                  </a:lnTo>
                  <a:lnTo>
                    <a:pt x="845858" y="323583"/>
                  </a:lnTo>
                  <a:lnTo>
                    <a:pt x="854430" y="317804"/>
                  </a:lnTo>
                  <a:lnTo>
                    <a:pt x="860221" y="309219"/>
                  </a:lnTo>
                  <a:lnTo>
                    <a:pt x="862342" y="298665"/>
                  </a:lnTo>
                  <a:close/>
                </a:path>
                <a:path w="3001645" h="4634865">
                  <a:moveTo>
                    <a:pt x="862342" y="190665"/>
                  </a:moveTo>
                  <a:lnTo>
                    <a:pt x="860221" y="180162"/>
                  </a:lnTo>
                  <a:lnTo>
                    <a:pt x="854430" y="171577"/>
                  </a:lnTo>
                  <a:lnTo>
                    <a:pt x="845858" y="165798"/>
                  </a:lnTo>
                  <a:lnTo>
                    <a:pt x="835355" y="163677"/>
                  </a:lnTo>
                  <a:lnTo>
                    <a:pt x="824852" y="165798"/>
                  </a:lnTo>
                  <a:lnTo>
                    <a:pt x="816267" y="171577"/>
                  </a:lnTo>
                  <a:lnTo>
                    <a:pt x="810488" y="180162"/>
                  </a:lnTo>
                  <a:lnTo>
                    <a:pt x="808367" y="190715"/>
                  </a:lnTo>
                  <a:lnTo>
                    <a:pt x="810488" y="201218"/>
                  </a:lnTo>
                  <a:lnTo>
                    <a:pt x="816267" y="209804"/>
                  </a:lnTo>
                  <a:lnTo>
                    <a:pt x="824852" y="215582"/>
                  </a:lnTo>
                  <a:lnTo>
                    <a:pt x="835355" y="217703"/>
                  </a:lnTo>
                  <a:lnTo>
                    <a:pt x="845858" y="215582"/>
                  </a:lnTo>
                  <a:lnTo>
                    <a:pt x="854430" y="209804"/>
                  </a:lnTo>
                  <a:lnTo>
                    <a:pt x="860221" y="201218"/>
                  </a:lnTo>
                  <a:lnTo>
                    <a:pt x="862342" y="190665"/>
                  </a:lnTo>
                  <a:close/>
                </a:path>
                <a:path w="3001645" h="4634865">
                  <a:moveTo>
                    <a:pt x="862342" y="82664"/>
                  </a:moveTo>
                  <a:lnTo>
                    <a:pt x="860221" y="72148"/>
                  </a:lnTo>
                  <a:lnTo>
                    <a:pt x="854430" y="63576"/>
                  </a:lnTo>
                  <a:lnTo>
                    <a:pt x="845858" y="57797"/>
                  </a:lnTo>
                  <a:lnTo>
                    <a:pt x="835355" y="55676"/>
                  </a:lnTo>
                  <a:lnTo>
                    <a:pt x="824852" y="57797"/>
                  </a:lnTo>
                  <a:lnTo>
                    <a:pt x="816267" y="63576"/>
                  </a:lnTo>
                  <a:lnTo>
                    <a:pt x="810488" y="72148"/>
                  </a:lnTo>
                  <a:lnTo>
                    <a:pt x="808367" y="82715"/>
                  </a:lnTo>
                  <a:lnTo>
                    <a:pt x="810488" y="93218"/>
                  </a:lnTo>
                  <a:lnTo>
                    <a:pt x="816267" y="101790"/>
                  </a:lnTo>
                  <a:lnTo>
                    <a:pt x="824852" y="107581"/>
                  </a:lnTo>
                  <a:lnTo>
                    <a:pt x="835355" y="109702"/>
                  </a:lnTo>
                  <a:lnTo>
                    <a:pt x="845858" y="107581"/>
                  </a:lnTo>
                  <a:lnTo>
                    <a:pt x="854430" y="101790"/>
                  </a:lnTo>
                  <a:lnTo>
                    <a:pt x="860221" y="93218"/>
                  </a:lnTo>
                  <a:lnTo>
                    <a:pt x="862342" y="82664"/>
                  </a:lnTo>
                  <a:close/>
                </a:path>
                <a:path w="3001645" h="4634865">
                  <a:moveTo>
                    <a:pt x="868603" y="4070959"/>
                  </a:moveTo>
                  <a:lnTo>
                    <a:pt x="866482" y="4060456"/>
                  </a:lnTo>
                  <a:lnTo>
                    <a:pt x="860691" y="4051884"/>
                  </a:lnTo>
                  <a:lnTo>
                    <a:pt x="852119" y="4046093"/>
                  </a:lnTo>
                  <a:lnTo>
                    <a:pt x="841616" y="4043972"/>
                  </a:lnTo>
                  <a:lnTo>
                    <a:pt x="831049" y="4046093"/>
                  </a:lnTo>
                  <a:lnTo>
                    <a:pt x="822477" y="4051884"/>
                  </a:lnTo>
                  <a:lnTo>
                    <a:pt x="816686" y="4060456"/>
                  </a:lnTo>
                  <a:lnTo>
                    <a:pt x="814565" y="4070959"/>
                  </a:lnTo>
                  <a:lnTo>
                    <a:pt x="816686" y="4081462"/>
                  </a:lnTo>
                  <a:lnTo>
                    <a:pt x="822477" y="4090047"/>
                  </a:lnTo>
                  <a:lnTo>
                    <a:pt x="831049" y="4095826"/>
                  </a:lnTo>
                  <a:lnTo>
                    <a:pt x="841552" y="4097947"/>
                  </a:lnTo>
                  <a:lnTo>
                    <a:pt x="852119" y="4095826"/>
                  </a:lnTo>
                  <a:lnTo>
                    <a:pt x="860691" y="4090047"/>
                  </a:lnTo>
                  <a:lnTo>
                    <a:pt x="866482" y="4081462"/>
                  </a:lnTo>
                  <a:lnTo>
                    <a:pt x="868603" y="4070959"/>
                  </a:lnTo>
                  <a:close/>
                </a:path>
                <a:path w="3001645" h="4634865">
                  <a:moveTo>
                    <a:pt x="920292" y="4553331"/>
                  </a:moveTo>
                  <a:lnTo>
                    <a:pt x="918171" y="4542828"/>
                  </a:lnTo>
                  <a:lnTo>
                    <a:pt x="912393" y="4534255"/>
                  </a:lnTo>
                  <a:lnTo>
                    <a:pt x="903808" y="4528464"/>
                  </a:lnTo>
                  <a:lnTo>
                    <a:pt x="893254" y="4526343"/>
                  </a:lnTo>
                  <a:lnTo>
                    <a:pt x="882751" y="4528464"/>
                  </a:lnTo>
                  <a:lnTo>
                    <a:pt x="874166" y="4534255"/>
                  </a:lnTo>
                  <a:lnTo>
                    <a:pt x="868387" y="4542828"/>
                  </a:lnTo>
                  <a:lnTo>
                    <a:pt x="866267" y="4553331"/>
                  </a:lnTo>
                  <a:lnTo>
                    <a:pt x="868387" y="4563846"/>
                  </a:lnTo>
                  <a:lnTo>
                    <a:pt x="874166" y="4572419"/>
                  </a:lnTo>
                  <a:lnTo>
                    <a:pt x="882751" y="4578210"/>
                  </a:lnTo>
                  <a:lnTo>
                    <a:pt x="893305" y="4580318"/>
                  </a:lnTo>
                  <a:lnTo>
                    <a:pt x="903808" y="4578210"/>
                  </a:lnTo>
                  <a:lnTo>
                    <a:pt x="912393" y="4572419"/>
                  </a:lnTo>
                  <a:lnTo>
                    <a:pt x="918171" y="4563846"/>
                  </a:lnTo>
                  <a:lnTo>
                    <a:pt x="920292" y="4553331"/>
                  </a:lnTo>
                  <a:close/>
                </a:path>
                <a:path w="3001645" h="4634865">
                  <a:moveTo>
                    <a:pt x="976604" y="4070959"/>
                  </a:moveTo>
                  <a:lnTo>
                    <a:pt x="974483" y="4060456"/>
                  </a:lnTo>
                  <a:lnTo>
                    <a:pt x="968705" y="4051884"/>
                  </a:lnTo>
                  <a:lnTo>
                    <a:pt x="960120" y="4046093"/>
                  </a:lnTo>
                  <a:lnTo>
                    <a:pt x="949617" y="4043972"/>
                  </a:lnTo>
                  <a:lnTo>
                    <a:pt x="939063" y="4046093"/>
                  </a:lnTo>
                  <a:lnTo>
                    <a:pt x="930478" y="4051884"/>
                  </a:lnTo>
                  <a:lnTo>
                    <a:pt x="924699" y="4060456"/>
                  </a:lnTo>
                  <a:lnTo>
                    <a:pt x="922578" y="4070959"/>
                  </a:lnTo>
                  <a:lnTo>
                    <a:pt x="924699" y="4081462"/>
                  </a:lnTo>
                  <a:lnTo>
                    <a:pt x="930478" y="4090047"/>
                  </a:lnTo>
                  <a:lnTo>
                    <a:pt x="939063" y="4095826"/>
                  </a:lnTo>
                  <a:lnTo>
                    <a:pt x="949566" y="4097947"/>
                  </a:lnTo>
                  <a:lnTo>
                    <a:pt x="960120" y="4095826"/>
                  </a:lnTo>
                  <a:lnTo>
                    <a:pt x="968705" y="4090047"/>
                  </a:lnTo>
                  <a:lnTo>
                    <a:pt x="974483" y="4081462"/>
                  </a:lnTo>
                  <a:lnTo>
                    <a:pt x="976604" y="4070959"/>
                  </a:lnTo>
                  <a:close/>
                </a:path>
                <a:path w="3001645" h="4634865">
                  <a:moveTo>
                    <a:pt x="1028293" y="4553331"/>
                  </a:moveTo>
                  <a:lnTo>
                    <a:pt x="1026172" y="4542828"/>
                  </a:lnTo>
                  <a:lnTo>
                    <a:pt x="1020394" y="4534255"/>
                  </a:lnTo>
                  <a:lnTo>
                    <a:pt x="1011821" y="4528464"/>
                  </a:lnTo>
                  <a:lnTo>
                    <a:pt x="1001255" y="4526343"/>
                  </a:lnTo>
                  <a:lnTo>
                    <a:pt x="990752" y="4528464"/>
                  </a:lnTo>
                  <a:lnTo>
                    <a:pt x="982179" y="4534255"/>
                  </a:lnTo>
                  <a:lnTo>
                    <a:pt x="976388" y="4542828"/>
                  </a:lnTo>
                  <a:lnTo>
                    <a:pt x="974267" y="4553331"/>
                  </a:lnTo>
                  <a:lnTo>
                    <a:pt x="976388" y="4563846"/>
                  </a:lnTo>
                  <a:lnTo>
                    <a:pt x="982179" y="4572419"/>
                  </a:lnTo>
                  <a:lnTo>
                    <a:pt x="990752" y="4578210"/>
                  </a:lnTo>
                  <a:lnTo>
                    <a:pt x="1001306" y="4580318"/>
                  </a:lnTo>
                  <a:lnTo>
                    <a:pt x="1011821" y="4578210"/>
                  </a:lnTo>
                  <a:lnTo>
                    <a:pt x="1020394" y="4572419"/>
                  </a:lnTo>
                  <a:lnTo>
                    <a:pt x="1026172" y="4563846"/>
                  </a:lnTo>
                  <a:lnTo>
                    <a:pt x="1028293" y="4553331"/>
                  </a:lnTo>
                  <a:close/>
                </a:path>
                <a:path w="3001645" h="4634865">
                  <a:moveTo>
                    <a:pt x="1084605" y="4070959"/>
                  </a:moveTo>
                  <a:lnTo>
                    <a:pt x="1082484" y="4060456"/>
                  </a:lnTo>
                  <a:lnTo>
                    <a:pt x="1076706" y="4051884"/>
                  </a:lnTo>
                  <a:lnTo>
                    <a:pt x="1068120" y="4046093"/>
                  </a:lnTo>
                  <a:lnTo>
                    <a:pt x="1057617" y="4043972"/>
                  </a:lnTo>
                  <a:lnTo>
                    <a:pt x="1047064" y="4046093"/>
                  </a:lnTo>
                  <a:lnTo>
                    <a:pt x="1038479" y="4051884"/>
                  </a:lnTo>
                  <a:lnTo>
                    <a:pt x="1032700" y="4060456"/>
                  </a:lnTo>
                  <a:lnTo>
                    <a:pt x="1030579" y="4070959"/>
                  </a:lnTo>
                  <a:lnTo>
                    <a:pt x="1032700" y="4081462"/>
                  </a:lnTo>
                  <a:lnTo>
                    <a:pt x="1038479" y="4090047"/>
                  </a:lnTo>
                  <a:lnTo>
                    <a:pt x="1047064" y="4095826"/>
                  </a:lnTo>
                  <a:lnTo>
                    <a:pt x="1057567" y="4097947"/>
                  </a:lnTo>
                  <a:lnTo>
                    <a:pt x="1068120" y="4095826"/>
                  </a:lnTo>
                  <a:lnTo>
                    <a:pt x="1076706" y="4090047"/>
                  </a:lnTo>
                  <a:lnTo>
                    <a:pt x="1082484" y="4081462"/>
                  </a:lnTo>
                  <a:lnTo>
                    <a:pt x="1084605" y="4070959"/>
                  </a:lnTo>
                  <a:close/>
                </a:path>
                <a:path w="3001645" h="4634865">
                  <a:moveTo>
                    <a:pt x="1136307" y="4553331"/>
                  </a:moveTo>
                  <a:lnTo>
                    <a:pt x="1134186" y="4542828"/>
                  </a:lnTo>
                  <a:lnTo>
                    <a:pt x="1128395" y="4534255"/>
                  </a:lnTo>
                  <a:lnTo>
                    <a:pt x="1119822" y="4528464"/>
                  </a:lnTo>
                  <a:lnTo>
                    <a:pt x="1109256" y="4526343"/>
                  </a:lnTo>
                  <a:lnTo>
                    <a:pt x="1098753" y="4528464"/>
                  </a:lnTo>
                  <a:lnTo>
                    <a:pt x="1090180" y="4534255"/>
                  </a:lnTo>
                  <a:lnTo>
                    <a:pt x="1084389" y="4542828"/>
                  </a:lnTo>
                  <a:lnTo>
                    <a:pt x="1082268" y="4553331"/>
                  </a:lnTo>
                  <a:lnTo>
                    <a:pt x="1084389" y="4563846"/>
                  </a:lnTo>
                  <a:lnTo>
                    <a:pt x="1090180" y="4572419"/>
                  </a:lnTo>
                  <a:lnTo>
                    <a:pt x="1098753" y="4578210"/>
                  </a:lnTo>
                  <a:lnTo>
                    <a:pt x="1109319" y="4580318"/>
                  </a:lnTo>
                  <a:lnTo>
                    <a:pt x="1119822" y="4578210"/>
                  </a:lnTo>
                  <a:lnTo>
                    <a:pt x="1128395" y="4572419"/>
                  </a:lnTo>
                  <a:lnTo>
                    <a:pt x="1134186" y="4563846"/>
                  </a:lnTo>
                  <a:lnTo>
                    <a:pt x="1136307" y="4553331"/>
                  </a:lnTo>
                  <a:close/>
                </a:path>
                <a:path w="3001645" h="4634865">
                  <a:moveTo>
                    <a:pt x="1192606" y="4070959"/>
                  </a:moveTo>
                  <a:lnTo>
                    <a:pt x="1190485" y="4060456"/>
                  </a:lnTo>
                  <a:lnTo>
                    <a:pt x="1184706" y="4051884"/>
                  </a:lnTo>
                  <a:lnTo>
                    <a:pt x="1176134" y="4046093"/>
                  </a:lnTo>
                  <a:lnTo>
                    <a:pt x="1165618" y="4043972"/>
                  </a:lnTo>
                  <a:lnTo>
                    <a:pt x="1155065" y="4046093"/>
                  </a:lnTo>
                  <a:lnTo>
                    <a:pt x="1146492" y="4051884"/>
                  </a:lnTo>
                  <a:lnTo>
                    <a:pt x="1140701" y="4060456"/>
                  </a:lnTo>
                  <a:lnTo>
                    <a:pt x="1138580" y="4070959"/>
                  </a:lnTo>
                  <a:lnTo>
                    <a:pt x="1140701" y="4081462"/>
                  </a:lnTo>
                  <a:lnTo>
                    <a:pt x="1146492" y="4090047"/>
                  </a:lnTo>
                  <a:lnTo>
                    <a:pt x="1155065" y="4095826"/>
                  </a:lnTo>
                  <a:lnTo>
                    <a:pt x="1165567" y="4097947"/>
                  </a:lnTo>
                  <a:lnTo>
                    <a:pt x="1176134" y="4095826"/>
                  </a:lnTo>
                  <a:lnTo>
                    <a:pt x="1184706" y="4090047"/>
                  </a:lnTo>
                  <a:lnTo>
                    <a:pt x="1190485" y="4081462"/>
                  </a:lnTo>
                  <a:lnTo>
                    <a:pt x="1192606" y="4070959"/>
                  </a:lnTo>
                  <a:close/>
                </a:path>
                <a:path w="3001645" h="4634865">
                  <a:moveTo>
                    <a:pt x="1244307" y="4553343"/>
                  </a:moveTo>
                  <a:lnTo>
                    <a:pt x="1242187" y="4542828"/>
                  </a:lnTo>
                  <a:lnTo>
                    <a:pt x="1236408" y="4534255"/>
                  </a:lnTo>
                  <a:lnTo>
                    <a:pt x="1227823" y="4528477"/>
                  </a:lnTo>
                  <a:lnTo>
                    <a:pt x="1217269" y="4526356"/>
                  </a:lnTo>
                  <a:lnTo>
                    <a:pt x="1206754" y="4528477"/>
                  </a:lnTo>
                  <a:lnTo>
                    <a:pt x="1198181" y="4534255"/>
                  </a:lnTo>
                  <a:lnTo>
                    <a:pt x="1192403" y="4542828"/>
                  </a:lnTo>
                  <a:lnTo>
                    <a:pt x="1190282" y="4553343"/>
                  </a:lnTo>
                  <a:lnTo>
                    <a:pt x="1192403" y="4563846"/>
                  </a:lnTo>
                  <a:lnTo>
                    <a:pt x="1198181" y="4572419"/>
                  </a:lnTo>
                  <a:lnTo>
                    <a:pt x="1206754" y="4578210"/>
                  </a:lnTo>
                  <a:lnTo>
                    <a:pt x="1217320" y="4580331"/>
                  </a:lnTo>
                  <a:lnTo>
                    <a:pt x="1227823" y="4578210"/>
                  </a:lnTo>
                  <a:lnTo>
                    <a:pt x="1236408" y="4572419"/>
                  </a:lnTo>
                  <a:lnTo>
                    <a:pt x="1242187" y="4563846"/>
                  </a:lnTo>
                  <a:lnTo>
                    <a:pt x="1244307" y="4553343"/>
                  </a:lnTo>
                  <a:close/>
                </a:path>
                <a:path w="3001645" h="4634865">
                  <a:moveTo>
                    <a:pt x="1300619" y="4070959"/>
                  </a:moveTo>
                  <a:lnTo>
                    <a:pt x="1298498" y="4060456"/>
                  </a:lnTo>
                  <a:lnTo>
                    <a:pt x="1292707" y="4051884"/>
                  </a:lnTo>
                  <a:lnTo>
                    <a:pt x="1284135" y="4046093"/>
                  </a:lnTo>
                  <a:lnTo>
                    <a:pt x="1273632" y="4043972"/>
                  </a:lnTo>
                  <a:lnTo>
                    <a:pt x="1263065" y="4046093"/>
                  </a:lnTo>
                  <a:lnTo>
                    <a:pt x="1254493" y="4051884"/>
                  </a:lnTo>
                  <a:lnTo>
                    <a:pt x="1248702" y="4060456"/>
                  </a:lnTo>
                  <a:lnTo>
                    <a:pt x="1246581" y="4070959"/>
                  </a:lnTo>
                  <a:lnTo>
                    <a:pt x="1248702" y="4081462"/>
                  </a:lnTo>
                  <a:lnTo>
                    <a:pt x="1254493" y="4090047"/>
                  </a:lnTo>
                  <a:lnTo>
                    <a:pt x="1263065" y="4095826"/>
                  </a:lnTo>
                  <a:lnTo>
                    <a:pt x="1273568" y="4097947"/>
                  </a:lnTo>
                  <a:lnTo>
                    <a:pt x="1284135" y="4095826"/>
                  </a:lnTo>
                  <a:lnTo>
                    <a:pt x="1292707" y="4090047"/>
                  </a:lnTo>
                  <a:lnTo>
                    <a:pt x="1298498" y="4081462"/>
                  </a:lnTo>
                  <a:lnTo>
                    <a:pt x="1300619" y="4070959"/>
                  </a:lnTo>
                  <a:close/>
                </a:path>
                <a:path w="3001645" h="4634865">
                  <a:moveTo>
                    <a:pt x="1352308" y="4553343"/>
                  </a:moveTo>
                  <a:lnTo>
                    <a:pt x="1350187" y="4542828"/>
                  </a:lnTo>
                  <a:lnTo>
                    <a:pt x="1344409" y="4534255"/>
                  </a:lnTo>
                  <a:lnTo>
                    <a:pt x="1335824" y="4528477"/>
                  </a:lnTo>
                  <a:lnTo>
                    <a:pt x="1325270" y="4526356"/>
                  </a:lnTo>
                  <a:lnTo>
                    <a:pt x="1314767" y="4528477"/>
                  </a:lnTo>
                  <a:lnTo>
                    <a:pt x="1306182" y="4534255"/>
                  </a:lnTo>
                  <a:lnTo>
                    <a:pt x="1300403" y="4542828"/>
                  </a:lnTo>
                  <a:lnTo>
                    <a:pt x="1298282" y="4553343"/>
                  </a:lnTo>
                  <a:lnTo>
                    <a:pt x="1300403" y="4563846"/>
                  </a:lnTo>
                  <a:lnTo>
                    <a:pt x="1306182" y="4572419"/>
                  </a:lnTo>
                  <a:lnTo>
                    <a:pt x="1314767" y="4578210"/>
                  </a:lnTo>
                  <a:lnTo>
                    <a:pt x="1325321" y="4580331"/>
                  </a:lnTo>
                  <a:lnTo>
                    <a:pt x="1335824" y="4578210"/>
                  </a:lnTo>
                  <a:lnTo>
                    <a:pt x="1344409" y="4572419"/>
                  </a:lnTo>
                  <a:lnTo>
                    <a:pt x="1350187" y="4563846"/>
                  </a:lnTo>
                  <a:lnTo>
                    <a:pt x="1352308" y="4553343"/>
                  </a:lnTo>
                  <a:close/>
                </a:path>
                <a:path w="3001645" h="4634865">
                  <a:moveTo>
                    <a:pt x="1408620" y="4070959"/>
                  </a:moveTo>
                  <a:lnTo>
                    <a:pt x="1406499" y="4060456"/>
                  </a:lnTo>
                  <a:lnTo>
                    <a:pt x="1400721" y="4051884"/>
                  </a:lnTo>
                  <a:lnTo>
                    <a:pt x="1392135" y="4046093"/>
                  </a:lnTo>
                  <a:lnTo>
                    <a:pt x="1381633" y="4043972"/>
                  </a:lnTo>
                  <a:lnTo>
                    <a:pt x="1371079" y="4046093"/>
                  </a:lnTo>
                  <a:lnTo>
                    <a:pt x="1362494" y="4051884"/>
                  </a:lnTo>
                  <a:lnTo>
                    <a:pt x="1356715" y="4060456"/>
                  </a:lnTo>
                  <a:lnTo>
                    <a:pt x="1354594" y="4070959"/>
                  </a:lnTo>
                  <a:lnTo>
                    <a:pt x="1356715" y="4081462"/>
                  </a:lnTo>
                  <a:lnTo>
                    <a:pt x="1362494" y="4090047"/>
                  </a:lnTo>
                  <a:lnTo>
                    <a:pt x="1371079" y="4095826"/>
                  </a:lnTo>
                  <a:lnTo>
                    <a:pt x="1381582" y="4097947"/>
                  </a:lnTo>
                  <a:lnTo>
                    <a:pt x="1392135" y="4095826"/>
                  </a:lnTo>
                  <a:lnTo>
                    <a:pt x="1400721" y="4090047"/>
                  </a:lnTo>
                  <a:lnTo>
                    <a:pt x="1406499" y="4081462"/>
                  </a:lnTo>
                  <a:lnTo>
                    <a:pt x="1408620" y="4070959"/>
                  </a:lnTo>
                  <a:close/>
                </a:path>
                <a:path w="3001645" h="4634865">
                  <a:moveTo>
                    <a:pt x="1460309" y="4553343"/>
                  </a:moveTo>
                  <a:lnTo>
                    <a:pt x="1458188" y="4542828"/>
                  </a:lnTo>
                  <a:lnTo>
                    <a:pt x="1452410" y="4534255"/>
                  </a:lnTo>
                  <a:lnTo>
                    <a:pt x="1443837" y="4528477"/>
                  </a:lnTo>
                  <a:lnTo>
                    <a:pt x="1433271" y="4526356"/>
                  </a:lnTo>
                  <a:lnTo>
                    <a:pt x="1422768" y="4528477"/>
                  </a:lnTo>
                  <a:lnTo>
                    <a:pt x="1414195" y="4534255"/>
                  </a:lnTo>
                  <a:lnTo>
                    <a:pt x="1408404" y="4542828"/>
                  </a:lnTo>
                  <a:lnTo>
                    <a:pt x="1406283" y="4553343"/>
                  </a:lnTo>
                  <a:lnTo>
                    <a:pt x="1408404" y="4563846"/>
                  </a:lnTo>
                  <a:lnTo>
                    <a:pt x="1414183" y="4572419"/>
                  </a:lnTo>
                  <a:lnTo>
                    <a:pt x="1422768" y="4578210"/>
                  </a:lnTo>
                  <a:lnTo>
                    <a:pt x="1433322" y="4580331"/>
                  </a:lnTo>
                  <a:lnTo>
                    <a:pt x="1443837" y="4578210"/>
                  </a:lnTo>
                  <a:lnTo>
                    <a:pt x="1452410" y="4572419"/>
                  </a:lnTo>
                  <a:lnTo>
                    <a:pt x="1458188" y="4563846"/>
                  </a:lnTo>
                  <a:lnTo>
                    <a:pt x="1460309" y="4553343"/>
                  </a:lnTo>
                  <a:close/>
                </a:path>
                <a:path w="3001645" h="4634865">
                  <a:moveTo>
                    <a:pt x="1516621" y="4070959"/>
                  </a:moveTo>
                  <a:lnTo>
                    <a:pt x="1514500" y="4060456"/>
                  </a:lnTo>
                  <a:lnTo>
                    <a:pt x="1508721" y="4051884"/>
                  </a:lnTo>
                  <a:lnTo>
                    <a:pt x="1500136" y="4046093"/>
                  </a:lnTo>
                  <a:lnTo>
                    <a:pt x="1489633" y="4043972"/>
                  </a:lnTo>
                  <a:lnTo>
                    <a:pt x="1479080" y="4046093"/>
                  </a:lnTo>
                  <a:lnTo>
                    <a:pt x="1470494" y="4051884"/>
                  </a:lnTo>
                  <a:lnTo>
                    <a:pt x="1464716" y="4060456"/>
                  </a:lnTo>
                  <a:lnTo>
                    <a:pt x="1462595" y="4070959"/>
                  </a:lnTo>
                  <a:lnTo>
                    <a:pt x="1464716" y="4081462"/>
                  </a:lnTo>
                  <a:lnTo>
                    <a:pt x="1470494" y="4090047"/>
                  </a:lnTo>
                  <a:lnTo>
                    <a:pt x="1479080" y="4095826"/>
                  </a:lnTo>
                  <a:lnTo>
                    <a:pt x="1489583" y="4097947"/>
                  </a:lnTo>
                  <a:lnTo>
                    <a:pt x="1500136" y="4095826"/>
                  </a:lnTo>
                  <a:lnTo>
                    <a:pt x="1508721" y="4090047"/>
                  </a:lnTo>
                  <a:lnTo>
                    <a:pt x="1514500" y="4081462"/>
                  </a:lnTo>
                  <a:lnTo>
                    <a:pt x="1516621" y="4070959"/>
                  </a:lnTo>
                  <a:close/>
                </a:path>
                <a:path w="3001645" h="4634865">
                  <a:moveTo>
                    <a:pt x="1568323" y="4553343"/>
                  </a:moveTo>
                  <a:lnTo>
                    <a:pt x="1566202" y="4542828"/>
                  </a:lnTo>
                  <a:lnTo>
                    <a:pt x="1560410" y="4534255"/>
                  </a:lnTo>
                  <a:lnTo>
                    <a:pt x="1551838" y="4528477"/>
                  </a:lnTo>
                  <a:lnTo>
                    <a:pt x="1541272" y="4526356"/>
                  </a:lnTo>
                  <a:lnTo>
                    <a:pt x="1530769" y="4528477"/>
                  </a:lnTo>
                  <a:lnTo>
                    <a:pt x="1522196" y="4534255"/>
                  </a:lnTo>
                  <a:lnTo>
                    <a:pt x="1516405" y="4542828"/>
                  </a:lnTo>
                  <a:lnTo>
                    <a:pt x="1514284" y="4553343"/>
                  </a:lnTo>
                  <a:lnTo>
                    <a:pt x="1516405" y="4563846"/>
                  </a:lnTo>
                  <a:lnTo>
                    <a:pt x="1522196" y="4572419"/>
                  </a:lnTo>
                  <a:lnTo>
                    <a:pt x="1530769" y="4578210"/>
                  </a:lnTo>
                  <a:lnTo>
                    <a:pt x="1541335" y="4580331"/>
                  </a:lnTo>
                  <a:lnTo>
                    <a:pt x="1551838" y="4578210"/>
                  </a:lnTo>
                  <a:lnTo>
                    <a:pt x="1560410" y="4572419"/>
                  </a:lnTo>
                  <a:lnTo>
                    <a:pt x="1566202" y="4563846"/>
                  </a:lnTo>
                  <a:lnTo>
                    <a:pt x="1568323" y="4553343"/>
                  </a:lnTo>
                  <a:close/>
                </a:path>
                <a:path w="3001645" h="4634865">
                  <a:moveTo>
                    <a:pt x="1624622" y="4070959"/>
                  </a:moveTo>
                  <a:lnTo>
                    <a:pt x="1622501" y="4060456"/>
                  </a:lnTo>
                  <a:lnTo>
                    <a:pt x="1616722" y="4051884"/>
                  </a:lnTo>
                  <a:lnTo>
                    <a:pt x="1608150" y="4046093"/>
                  </a:lnTo>
                  <a:lnTo>
                    <a:pt x="1597634" y="4043972"/>
                  </a:lnTo>
                  <a:lnTo>
                    <a:pt x="1587080" y="4046093"/>
                  </a:lnTo>
                  <a:lnTo>
                    <a:pt x="1578508" y="4051884"/>
                  </a:lnTo>
                  <a:lnTo>
                    <a:pt x="1572717" y="4060456"/>
                  </a:lnTo>
                  <a:lnTo>
                    <a:pt x="1570596" y="4070959"/>
                  </a:lnTo>
                  <a:lnTo>
                    <a:pt x="1572717" y="4081462"/>
                  </a:lnTo>
                  <a:lnTo>
                    <a:pt x="1578508" y="4090047"/>
                  </a:lnTo>
                  <a:lnTo>
                    <a:pt x="1587080" y="4095826"/>
                  </a:lnTo>
                  <a:lnTo>
                    <a:pt x="1597583" y="4097947"/>
                  </a:lnTo>
                  <a:lnTo>
                    <a:pt x="1608150" y="4095826"/>
                  </a:lnTo>
                  <a:lnTo>
                    <a:pt x="1616722" y="4090047"/>
                  </a:lnTo>
                  <a:lnTo>
                    <a:pt x="1622501" y="4081462"/>
                  </a:lnTo>
                  <a:lnTo>
                    <a:pt x="1624622" y="4070959"/>
                  </a:lnTo>
                  <a:close/>
                </a:path>
                <a:path w="3001645" h="4634865">
                  <a:moveTo>
                    <a:pt x="1676323" y="4553343"/>
                  </a:moveTo>
                  <a:lnTo>
                    <a:pt x="1674202" y="4542828"/>
                  </a:lnTo>
                  <a:lnTo>
                    <a:pt x="1668424" y="4534255"/>
                  </a:lnTo>
                  <a:lnTo>
                    <a:pt x="1659839" y="4528477"/>
                  </a:lnTo>
                  <a:lnTo>
                    <a:pt x="1649285" y="4526356"/>
                  </a:lnTo>
                  <a:lnTo>
                    <a:pt x="1638769" y="4528477"/>
                  </a:lnTo>
                  <a:lnTo>
                    <a:pt x="1630197" y="4534255"/>
                  </a:lnTo>
                  <a:lnTo>
                    <a:pt x="1624418" y="4542828"/>
                  </a:lnTo>
                  <a:lnTo>
                    <a:pt x="1622298" y="4553343"/>
                  </a:lnTo>
                  <a:lnTo>
                    <a:pt x="1624418" y="4563846"/>
                  </a:lnTo>
                  <a:lnTo>
                    <a:pt x="1630197" y="4572419"/>
                  </a:lnTo>
                  <a:lnTo>
                    <a:pt x="1638769" y="4578210"/>
                  </a:lnTo>
                  <a:lnTo>
                    <a:pt x="1649336" y="4580331"/>
                  </a:lnTo>
                  <a:lnTo>
                    <a:pt x="1659839" y="4578210"/>
                  </a:lnTo>
                  <a:lnTo>
                    <a:pt x="1668424" y="4572419"/>
                  </a:lnTo>
                  <a:lnTo>
                    <a:pt x="1674202" y="4563846"/>
                  </a:lnTo>
                  <a:lnTo>
                    <a:pt x="1676323" y="4553343"/>
                  </a:lnTo>
                  <a:close/>
                </a:path>
                <a:path w="3001645" h="4634865">
                  <a:moveTo>
                    <a:pt x="1732635" y="4070959"/>
                  </a:moveTo>
                  <a:lnTo>
                    <a:pt x="1730514" y="4060456"/>
                  </a:lnTo>
                  <a:lnTo>
                    <a:pt x="1724723" y="4051884"/>
                  </a:lnTo>
                  <a:lnTo>
                    <a:pt x="1716151" y="4046093"/>
                  </a:lnTo>
                  <a:lnTo>
                    <a:pt x="1705648" y="4043972"/>
                  </a:lnTo>
                  <a:lnTo>
                    <a:pt x="1695081" y="4046093"/>
                  </a:lnTo>
                  <a:lnTo>
                    <a:pt x="1686509" y="4051884"/>
                  </a:lnTo>
                  <a:lnTo>
                    <a:pt x="1680718" y="4060456"/>
                  </a:lnTo>
                  <a:lnTo>
                    <a:pt x="1678597" y="4070959"/>
                  </a:lnTo>
                  <a:lnTo>
                    <a:pt x="1680718" y="4081462"/>
                  </a:lnTo>
                  <a:lnTo>
                    <a:pt x="1686509" y="4090047"/>
                  </a:lnTo>
                  <a:lnTo>
                    <a:pt x="1695081" y="4095826"/>
                  </a:lnTo>
                  <a:lnTo>
                    <a:pt x="1705584" y="4097947"/>
                  </a:lnTo>
                  <a:lnTo>
                    <a:pt x="1716151" y="4095826"/>
                  </a:lnTo>
                  <a:lnTo>
                    <a:pt x="1724723" y="4090047"/>
                  </a:lnTo>
                  <a:lnTo>
                    <a:pt x="1730514" y="4081462"/>
                  </a:lnTo>
                  <a:lnTo>
                    <a:pt x="1732635" y="4070959"/>
                  </a:lnTo>
                  <a:close/>
                </a:path>
                <a:path w="3001645" h="4634865">
                  <a:moveTo>
                    <a:pt x="1784324" y="4553343"/>
                  </a:moveTo>
                  <a:lnTo>
                    <a:pt x="1782203" y="4542828"/>
                  </a:lnTo>
                  <a:lnTo>
                    <a:pt x="1776425" y="4534255"/>
                  </a:lnTo>
                  <a:lnTo>
                    <a:pt x="1767840" y="4528477"/>
                  </a:lnTo>
                  <a:lnTo>
                    <a:pt x="1757286" y="4526356"/>
                  </a:lnTo>
                  <a:lnTo>
                    <a:pt x="1746783" y="4528477"/>
                  </a:lnTo>
                  <a:lnTo>
                    <a:pt x="1738198" y="4534255"/>
                  </a:lnTo>
                  <a:lnTo>
                    <a:pt x="1732419" y="4542828"/>
                  </a:lnTo>
                  <a:lnTo>
                    <a:pt x="1730298" y="4553343"/>
                  </a:lnTo>
                  <a:lnTo>
                    <a:pt x="1732419" y="4563846"/>
                  </a:lnTo>
                  <a:lnTo>
                    <a:pt x="1738198" y="4572419"/>
                  </a:lnTo>
                  <a:lnTo>
                    <a:pt x="1746783" y="4578210"/>
                  </a:lnTo>
                  <a:lnTo>
                    <a:pt x="1757337" y="4580331"/>
                  </a:lnTo>
                  <a:lnTo>
                    <a:pt x="1767840" y="4578210"/>
                  </a:lnTo>
                  <a:lnTo>
                    <a:pt x="1776425" y="4572419"/>
                  </a:lnTo>
                  <a:lnTo>
                    <a:pt x="1782203" y="4563846"/>
                  </a:lnTo>
                  <a:lnTo>
                    <a:pt x="1784324" y="4553343"/>
                  </a:lnTo>
                  <a:close/>
                </a:path>
                <a:path w="3001645" h="4634865">
                  <a:moveTo>
                    <a:pt x="1840636" y="4070959"/>
                  </a:moveTo>
                  <a:lnTo>
                    <a:pt x="1838515" y="4060456"/>
                  </a:lnTo>
                  <a:lnTo>
                    <a:pt x="1832737" y="4051884"/>
                  </a:lnTo>
                  <a:lnTo>
                    <a:pt x="1824151" y="4046093"/>
                  </a:lnTo>
                  <a:lnTo>
                    <a:pt x="1813648" y="4043972"/>
                  </a:lnTo>
                  <a:lnTo>
                    <a:pt x="1803095" y="4046093"/>
                  </a:lnTo>
                  <a:lnTo>
                    <a:pt x="1794510" y="4051884"/>
                  </a:lnTo>
                  <a:lnTo>
                    <a:pt x="1788731" y="4060456"/>
                  </a:lnTo>
                  <a:lnTo>
                    <a:pt x="1786610" y="4070959"/>
                  </a:lnTo>
                  <a:lnTo>
                    <a:pt x="1788731" y="4081462"/>
                  </a:lnTo>
                  <a:lnTo>
                    <a:pt x="1794510" y="4090047"/>
                  </a:lnTo>
                  <a:lnTo>
                    <a:pt x="1803095" y="4095826"/>
                  </a:lnTo>
                  <a:lnTo>
                    <a:pt x="1813598" y="4097947"/>
                  </a:lnTo>
                  <a:lnTo>
                    <a:pt x="1824151" y="4095826"/>
                  </a:lnTo>
                  <a:lnTo>
                    <a:pt x="1832737" y="4090047"/>
                  </a:lnTo>
                  <a:lnTo>
                    <a:pt x="1838515" y="4081462"/>
                  </a:lnTo>
                  <a:lnTo>
                    <a:pt x="1840636" y="4070959"/>
                  </a:lnTo>
                  <a:close/>
                </a:path>
                <a:path w="3001645" h="4634865">
                  <a:moveTo>
                    <a:pt x="1892325" y="4553343"/>
                  </a:moveTo>
                  <a:lnTo>
                    <a:pt x="1890204" y="4542828"/>
                  </a:lnTo>
                  <a:lnTo>
                    <a:pt x="1884426" y="4534255"/>
                  </a:lnTo>
                  <a:lnTo>
                    <a:pt x="1875853" y="4528477"/>
                  </a:lnTo>
                  <a:lnTo>
                    <a:pt x="1865287" y="4526356"/>
                  </a:lnTo>
                  <a:lnTo>
                    <a:pt x="1854784" y="4528477"/>
                  </a:lnTo>
                  <a:lnTo>
                    <a:pt x="1846211" y="4534255"/>
                  </a:lnTo>
                  <a:lnTo>
                    <a:pt x="1840420" y="4542828"/>
                  </a:lnTo>
                  <a:lnTo>
                    <a:pt x="1838299" y="4553343"/>
                  </a:lnTo>
                  <a:lnTo>
                    <a:pt x="1840420" y="4563846"/>
                  </a:lnTo>
                  <a:lnTo>
                    <a:pt x="1846199" y="4572419"/>
                  </a:lnTo>
                  <a:lnTo>
                    <a:pt x="1854784" y="4578210"/>
                  </a:lnTo>
                  <a:lnTo>
                    <a:pt x="1865337" y="4580331"/>
                  </a:lnTo>
                  <a:lnTo>
                    <a:pt x="1875853" y="4578210"/>
                  </a:lnTo>
                  <a:lnTo>
                    <a:pt x="1884426" y="4572419"/>
                  </a:lnTo>
                  <a:lnTo>
                    <a:pt x="1890204" y="4563846"/>
                  </a:lnTo>
                  <a:lnTo>
                    <a:pt x="1892325" y="4553343"/>
                  </a:lnTo>
                  <a:close/>
                </a:path>
                <a:path w="3001645" h="4634865">
                  <a:moveTo>
                    <a:pt x="1948637" y="4070959"/>
                  </a:moveTo>
                  <a:lnTo>
                    <a:pt x="1946516" y="4060456"/>
                  </a:lnTo>
                  <a:lnTo>
                    <a:pt x="1940737" y="4051884"/>
                  </a:lnTo>
                  <a:lnTo>
                    <a:pt x="1932152" y="4046093"/>
                  </a:lnTo>
                  <a:lnTo>
                    <a:pt x="1921649" y="4043972"/>
                  </a:lnTo>
                  <a:lnTo>
                    <a:pt x="1911096" y="4046093"/>
                  </a:lnTo>
                  <a:lnTo>
                    <a:pt x="1902510" y="4051884"/>
                  </a:lnTo>
                  <a:lnTo>
                    <a:pt x="1896732" y="4060456"/>
                  </a:lnTo>
                  <a:lnTo>
                    <a:pt x="1894611" y="4070959"/>
                  </a:lnTo>
                  <a:lnTo>
                    <a:pt x="1896732" y="4081462"/>
                  </a:lnTo>
                  <a:lnTo>
                    <a:pt x="1902510" y="4090047"/>
                  </a:lnTo>
                  <a:lnTo>
                    <a:pt x="1911096" y="4095826"/>
                  </a:lnTo>
                  <a:lnTo>
                    <a:pt x="1921598" y="4097947"/>
                  </a:lnTo>
                  <a:lnTo>
                    <a:pt x="1932152" y="4095826"/>
                  </a:lnTo>
                  <a:lnTo>
                    <a:pt x="1940737" y="4090047"/>
                  </a:lnTo>
                  <a:lnTo>
                    <a:pt x="1946516" y="4081462"/>
                  </a:lnTo>
                  <a:lnTo>
                    <a:pt x="1948637" y="4070959"/>
                  </a:lnTo>
                  <a:close/>
                </a:path>
                <a:path w="3001645" h="4634865">
                  <a:moveTo>
                    <a:pt x="2000338" y="4553343"/>
                  </a:moveTo>
                  <a:lnTo>
                    <a:pt x="1998218" y="4542828"/>
                  </a:lnTo>
                  <a:lnTo>
                    <a:pt x="1992426" y="4534255"/>
                  </a:lnTo>
                  <a:lnTo>
                    <a:pt x="1983854" y="4528477"/>
                  </a:lnTo>
                  <a:lnTo>
                    <a:pt x="1973287" y="4526356"/>
                  </a:lnTo>
                  <a:lnTo>
                    <a:pt x="1962785" y="4528477"/>
                  </a:lnTo>
                  <a:lnTo>
                    <a:pt x="1954212" y="4534255"/>
                  </a:lnTo>
                  <a:lnTo>
                    <a:pt x="1948421" y="4542828"/>
                  </a:lnTo>
                  <a:lnTo>
                    <a:pt x="1946300" y="4553343"/>
                  </a:lnTo>
                  <a:lnTo>
                    <a:pt x="1948421" y="4563846"/>
                  </a:lnTo>
                  <a:lnTo>
                    <a:pt x="1954212" y="4572419"/>
                  </a:lnTo>
                  <a:lnTo>
                    <a:pt x="1962785" y="4578210"/>
                  </a:lnTo>
                  <a:lnTo>
                    <a:pt x="1973351" y="4580331"/>
                  </a:lnTo>
                  <a:lnTo>
                    <a:pt x="1983854" y="4578210"/>
                  </a:lnTo>
                  <a:lnTo>
                    <a:pt x="1992426" y="4572419"/>
                  </a:lnTo>
                  <a:lnTo>
                    <a:pt x="1998218" y="4563846"/>
                  </a:lnTo>
                  <a:lnTo>
                    <a:pt x="2000338" y="4553343"/>
                  </a:lnTo>
                  <a:close/>
                </a:path>
                <a:path w="3001645" h="4634865">
                  <a:moveTo>
                    <a:pt x="2056638" y="4070959"/>
                  </a:moveTo>
                  <a:lnTo>
                    <a:pt x="2054517" y="4060456"/>
                  </a:lnTo>
                  <a:lnTo>
                    <a:pt x="2048738" y="4051884"/>
                  </a:lnTo>
                  <a:lnTo>
                    <a:pt x="2040166" y="4046093"/>
                  </a:lnTo>
                  <a:lnTo>
                    <a:pt x="2029650" y="4043972"/>
                  </a:lnTo>
                  <a:lnTo>
                    <a:pt x="2019096" y="4046093"/>
                  </a:lnTo>
                  <a:lnTo>
                    <a:pt x="2010524" y="4051884"/>
                  </a:lnTo>
                  <a:lnTo>
                    <a:pt x="2004733" y="4060456"/>
                  </a:lnTo>
                  <a:lnTo>
                    <a:pt x="2002612" y="4070959"/>
                  </a:lnTo>
                  <a:lnTo>
                    <a:pt x="2004733" y="4081462"/>
                  </a:lnTo>
                  <a:lnTo>
                    <a:pt x="2010524" y="4090047"/>
                  </a:lnTo>
                  <a:lnTo>
                    <a:pt x="2019096" y="4095826"/>
                  </a:lnTo>
                  <a:lnTo>
                    <a:pt x="2029599" y="4097947"/>
                  </a:lnTo>
                  <a:lnTo>
                    <a:pt x="2040166" y="4095826"/>
                  </a:lnTo>
                  <a:lnTo>
                    <a:pt x="2048738" y="4090047"/>
                  </a:lnTo>
                  <a:lnTo>
                    <a:pt x="2054517" y="4081462"/>
                  </a:lnTo>
                  <a:lnTo>
                    <a:pt x="2056638" y="4070959"/>
                  </a:lnTo>
                  <a:close/>
                </a:path>
                <a:path w="3001645" h="4634865">
                  <a:moveTo>
                    <a:pt x="2108339" y="4553343"/>
                  </a:moveTo>
                  <a:lnTo>
                    <a:pt x="2106218" y="4542828"/>
                  </a:lnTo>
                  <a:lnTo>
                    <a:pt x="2100440" y="4534255"/>
                  </a:lnTo>
                  <a:lnTo>
                    <a:pt x="2091855" y="4528477"/>
                  </a:lnTo>
                  <a:lnTo>
                    <a:pt x="2081301" y="4526356"/>
                  </a:lnTo>
                  <a:lnTo>
                    <a:pt x="2070785" y="4528477"/>
                  </a:lnTo>
                  <a:lnTo>
                    <a:pt x="2062213" y="4534255"/>
                  </a:lnTo>
                  <a:lnTo>
                    <a:pt x="2056434" y="4542828"/>
                  </a:lnTo>
                  <a:lnTo>
                    <a:pt x="2054313" y="4553343"/>
                  </a:lnTo>
                  <a:lnTo>
                    <a:pt x="2056434" y="4563846"/>
                  </a:lnTo>
                  <a:lnTo>
                    <a:pt x="2062213" y="4572419"/>
                  </a:lnTo>
                  <a:lnTo>
                    <a:pt x="2070785" y="4578210"/>
                  </a:lnTo>
                  <a:lnTo>
                    <a:pt x="2081352" y="4580331"/>
                  </a:lnTo>
                  <a:lnTo>
                    <a:pt x="2091855" y="4578210"/>
                  </a:lnTo>
                  <a:lnTo>
                    <a:pt x="2100440" y="4572419"/>
                  </a:lnTo>
                  <a:lnTo>
                    <a:pt x="2106218" y="4563846"/>
                  </a:lnTo>
                  <a:lnTo>
                    <a:pt x="2108339" y="4553343"/>
                  </a:lnTo>
                  <a:close/>
                </a:path>
                <a:path w="3001645" h="4634865">
                  <a:moveTo>
                    <a:pt x="2164651" y="4070959"/>
                  </a:moveTo>
                  <a:lnTo>
                    <a:pt x="2162530" y="4060456"/>
                  </a:lnTo>
                  <a:lnTo>
                    <a:pt x="2156739" y="4051884"/>
                  </a:lnTo>
                  <a:lnTo>
                    <a:pt x="2148167" y="4046093"/>
                  </a:lnTo>
                  <a:lnTo>
                    <a:pt x="2137664" y="4043972"/>
                  </a:lnTo>
                  <a:lnTo>
                    <a:pt x="2127097" y="4046093"/>
                  </a:lnTo>
                  <a:lnTo>
                    <a:pt x="2118525" y="4051884"/>
                  </a:lnTo>
                  <a:lnTo>
                    <a:pt x="2112734" y="4060456"/>
                  </a:lnTo>
                  <a:lnTo>
                    <a:pt x="2110613" y="4070959"/>
                  </a:lnTo>
                  <a:lnTo>
                    <a:pt x="2112734" y="4081462"/>
                  </a:lnTo>
                  <a:lnTo>
                    <a:pt x="2118525" y="4090047"/>
                  </a:lnTo>
                  <a:lnTo>
                    <a:pt x="2127097" y="4095826"/>
                  </a:lnTo>
                  <a:lnTo>
                    <a:pt x="2137600" y="4097947"/>
                  </a:lnTo>
                  <a:lnTo>
                    <a:pt x="2148167" y="4095826"/>
                  </a:lnTo>
                  <a:lnTo>
                    <a:pt x="2156739" y="4090047"/>
                  </a:lnTo>
                  <a:lnTo>
                    <a:pt x="2162530" y="4081462"/>
                  </a:lnTo>
                  <a:lnTo>
                    <a:pt x="2164651" y="4070959"/>
                  </a:lnTo>
                  <a:close/>
                </a:path>
                <a:path w="3001645" h="4634865">
                  <a:moveTo>
                    <a:pt x="2216340" y="4553343"/>
                  </a:moveTo>
                  <a:lnTo>
                    <a:pt x="2214219" y="4542828"/>
                  </a:lnTo>
                  <a:lnTo>
                    <a:pt x="2208441" y="4534255"/>
                  </a:lnTo>
                  <a:lnTo>
                    <a:pt x="2199856" y="4528477"/>
                  </a:lnTo>
                  <a:lnTo>
                    <a:pt x="2189302" y="4526356"/>
                  </a:lnTo>
                  <a:lnTo>
                    <a:pt x="2178799" y="4528477"/>
                  </a:lnTo>
                  <a:lnTo>
                    <a:pt x="2170214" y="4534255"/>
                  </a:lnTo>
                  <a:lnTo>
                    <a:pt x="2164435" y="4542828"/>
                  </a:lnTo>
                  <a:lnTo>
                    <a:pt x="2162314" y="4553343"/>
                  </a:lnTo>
                  <a:lnTo>
                    <a:pt x="2164435" y="4563846"/>
                  </a:lnTo>
                  <a:lnTo>
                    <a:pt x="2170214" y="4572419"/>
                  </a:lnTo>
                  <a:lnTo>
                    <a:pt x="2178799" y="4578210"/>
                  </a:lnTo>
                  <a:lnTo>
                    <a:pt x="2189353" y="4580331"/>
                  </a:lnTo>
                  <a:lnTo>
                    <a:pt x="2199856" y="4578210"/>
                  </a:lnTo>
                  <a:lnTo>
                    <a:pt x="2208441" y="4572419"/>
                  </a:lnTo>
                  <a:lnTo>
                    <a:pt x="2214219" y="4563846"/>
                  </a:lnTo>
                  <a:lnTo>
                    <a:pt x="2216340" y="4553343"/>
                  </a:lnTo>
                  <a:close/>
                </a:path>
                <a:path w="3001645" h="4634865">
                  <a:moveTo>
                    <a:pt x="2272652" y="4070959"/>
                  </a:moveTo>
                  <a:lnTo>
                    <a:pt x="2270531" y="4060456"/>
                  </a:lnTo>
                  <a:lnTo>
                    <a:pt x="2264753" y="4051884"/>
                  </a:lnTo>
                  <a:lnTo>
                    <a:pt x="2256167" y="4046093"/>
                  </a:lnTo>
                  <a:lnTo>
                    <a:pt x="2245664" y="4043972"/>
                  </a:lnTo>
                  <a:lnTo>
                    <a:pt x="2235111" y="4046093"/>
                  </a:lnTo>
                  <a:lnTo>
                    <a:pt x="2226526" y="4051884"/>
                  </a:lnTo>
                  <a:lnTo>
                    <a:pt x="2220747" y="4060456"/>
                  </a:lnTo>
                  <a:lnTo>
                    <a:pt x="2218626" y="4070959"/>
                  </a:lnTo>
                  <a:lnTo>
                    <a:pt x="2220747" y="4081462"/>
                  </a:lnTo>
                  <a:lnTo>
                    <a:pt x="2226526" y="4090047"/>
                  </a:lnTo>
                  <a:lnTo>
                    <a:pt x="2235111" y="4095826"/>
                  </a:lnTo>
                  <a:lnTo>
                    <a:pt x="2245614" y="4097947"/>
                  </a:lnTo>
                  <a:lnTo>
                    <a:pt x="2256167" y="4095826"/>
                  </a:lnTo>
                  <a:lnTo>
                    <a:pt x="2264753" y="4090047"/>
                  </a:lnTo>
                  <a:lnTo>
                    <a:pt x="2270531" y="4081462"/>
                  </a:lnTo>
                  <a:lnTo>
                    <a:pt x="2272652" y="4070959"/>
                  </a:lnTo>
                  <a:close/>
                </a:path>
                <a:path w="3001645" h="4634865">
                  <a:moveTo>
                    <a:pt x="2380653" y="4070959"/>
                  </a:moveTo>
                  <a:lnTo>
                    <a:pt x="2378532" y="4060456"/>
                  </a:lnTo>
                  <a:lnTo>
                    <a:pt x="2372753" y="4051884"/>
                  </a:lnTo>
                  <a:lnTo>
                    <a:pt x="2364168" y="4046093"/>
                  </a:lnTo>
                  <a:lnTo>
                    <a:pt x="2353665" y="4043972"/>
                  </a:lnTo>
                  <a:lnTo>
                    <a:pt x="2343112" y="4046093"/>
                  </a:lnTo>
                  <a:lnTo>
                    <a:pt x="2334526" y="4051884"/>
                  </a:lnTo>
                  <a:lnTo>
                    <a:pt x="2328748" y="4060456"/>
                  </a:lnTo>
                  <a:lnTo>
                    <a:pt x="2326627" y="4070959"/>
                  </a:lnTo>
                  <a:lnTo>
                    <a:pt x="2328748" y="4081462"/>
                  </a:lnTo>
                  <a:lnTo>
                    <a:pt x="2334526" y="4090047"/>
                  </a:lnTo>
                  <a:lnTo>
                    <a:pt x="2343112" y="4095826"/>
                  </a:lnTo>
                  <a:lnTo>
                    <a:pt x="2353614" y="4097947"/>
                  </a:lnTo>
                  <a:lnTo>
                    <a:pt x="2364168" y="4095826"/>
                  </a:lnTo>
                  <a:lnTo>
                    <a:pt x="2372753" y="4090047"/>
                  </a:lnTo>
                  <a:lnTo>
                    <a:pt x="2378532" y="4081462"/>
                  </a:lnTo>
                  <a:lnTo>
                    <a:pt x="2380653" y="4070959"/>
                  </a:lnTo>
                  <a:close/>
                </a:path>
                <a:path w="3001645" h="4634865">
                  <a:moveTo>
                    <a:pt x="2434628" y="4553343"/>
                  </a:moveTo>
                  <a:lnTo>
                    <a:pt x="2429179" y="4526356"/>
                  </a:lnTo>
                  <a:lnTo>
                    <a:pt x="2428265" y="4521822"/>
                  </a:lnTo>
                  <a:lnTo>
                    <a:pt x="2410917" y="4496092"/>
                  </a:lnTo>
                  <a:lnTo>
                    <a:pt x="2385187" y="4478744"/>
                  </a:lnTo>
                  <a:lnTo>
                    <a:pt x="2353665" y="4472381"/>
                  </a:lnTo>
                  <a:lnTo>
                    <a:pt x="2322157" y="4478744"/>
                  </a:lnTo>
                  <a:lnTo>
                    <a:pt x="2296414" y="4496092"/>
                  </a:lnTo>
                  <a:lnTo>
                    <a:pt x="2279065" y="4521822"/>
                  </a:lnTo>
                  <a:lnTo>
                    <a:pt x="2275852" y="4537773"/>
                  </a:lnTo>
                  <a:lnTo>
                    <a:pt x="2272436" y="4542828"/>
                  </a:lnTo>
                  <a:lnTo>
                    <a:pt x="2270315" y="4553343"/>
                  </a:lnTo>
                  <a:lnTo>
                    <a:pt x="2272436" y="4563846"/>
                  </a:lnTo>
                  <a:lnTo>
                    <a:pt x="2275852" y="4568901"/>
                  </a:lnTo>
                  <a:lnTo>
                    <a:pt x="2279065" y="4584852"/>
                  </a:lnTo>
                  <a:lnTo>
                    <a:pt x="2296414" y="4610582"/>
                  </a:lnTo>
                  <a:lnTo>
                    <a:pt x="2322157" y="4627943"/>
                  </a:lnTo>
                  <a:lnTo>
                    <a:pt x="2353665" y="4634306"/>
                  </a:lnTo>
                  <a:lnTo>
                    <a:pt x="2385187" y="4627943"/>
                  </a:lnTo>
                  <a:lnTo>
                    <a:pt x="2410917" y="4610582"/>
                  </a:lnTo>
                  <a:lnTo>
                    <a:pt x="2428265" y="4584852"/>
                  </a:lnTo>
                  <a:lnTo>
                    <a:pt x="2429179" y="4580331"/>
                  </a:lnTo>
                  <a:lnTo>
                    <a:pt x="2434628" y="4553343"/>
                  </a:lnTo>
                  <a:close/>
                </a:path>
                <a:path w="3001645" h="4634865">
                  <a:moveTo>
                    <a:pt x="2937395" y="2306193"/>
                  </a:moveTo>
                  <a:lnTo>
                    <a:pt x="2935160" y="2295715"/>
                  </a:lnTo>
                  <a:lnTo>
                    <a:pt x="2929280" y="2287193"/>
                  </a:lnTo>
                  <a:lnTo>
                    <a:pt x="2920631" y="2281517"/>
                  </a:lnTo>
                  <a:lnTo>
                    <a:pt x="2910103" y="2279510"/>
                  </a:lnTo>
                  <a:lnTo>
                    <a:pt x="2899626" y="2281758"/>
                  </a:lnTo>
                  <a:lnTo>
                    <a:pt x="2891117" y="2287638"/>
                  </a:lnTo>
                  <a:lnTo>
                    <a:pt x="2885427" y="2296287"/>
                  </a:lnTo>
                  <a:lnTo>
                    <a:pt x="2883433" y="2306815"/>
                  </a:lnTo>
                  <a:lnTo>
                    <a:pt x="2885668" y="2317343"/>
                  </a:lnTo>
                  <a:lnTo>
                    <a:pt x="2891548" y="2325852"/>
                  </a:lnTo>
                  <a:lnTo>
                    <a:pt x="2900197" y="2331542"/>
                  </a:lnTo>
                  <a:lnTo>
                    <a:pt x="2910725" y="2333536"/>
                  </a:lnTo>
                  <a:lnTo>
                    <a:pt x="2921203" y="2331301"/>
                  </a:lnTo>
                  <a:lnTo>
                    <a:pt x="2929712" y="2325420"/>
                  </a:lnTo>
                  <a:lnTo>
                    <a:pt x="2935401" y="2316772"/>
                  </a:lnTo>
                  <a:lnTo>
                    <a:pt x="2937395" y="2306193"/>
                  </a:lnTo>
                  <a:close/>
                </a:path>
                <a:path w="3001645" h="4634865">
                  <a:moveTo>
                    <a:pt x="2938640" y="2414181"/>
                  </a:moveTo>
                  <a:lnTo>
                    <a:pt x="2936392" y="2403703"/>
                  </a:lnTo>
                  <a:lnTo>
                    <a:pt x="2930512" y="2395194"/>
                  </a:lnTo>
                  <a:lnTo>
                    <a:pt x="2921876" y="2389505"/>
                  </a:lnTo>
                  <a:lnTo>
                    <a:pt x="2911348" y="2387511"/>
                  </a:lnTo>
                  <a:lnTo>
                    <a:pt x="2900870" y="2389746"/>
                  </a:lnTo>
                  <a:lnTo>
                    <a:pt x="2892348" y="2395639"/>
                  </a:lnTo>
                  <a:lnTo>
                    <a:pt x="2886672" y="2404275"/>
                  </a:lnTo>
                  <a:lnTo>
                    <a:pt x="2884665" y="2414854"/>
                  </a:lnTo>
                  <a:lnTo>
                    <a:pt x="2886913" y="2425344"/>
                  </a:lnTo>
                  <a:lnTo>
                    <a:pt x="2892793" y="2433853"/>
                  </a:lnTo>
                  <a:lnTo>
                    <a:pt x="2901442" y="2439530"/>
                  </a:lnTo>
                  <a:lnTo>
                    <a:pt x="2911970" y="2441537"/>
                  </a:lnTo>
                  <a:lnTo>
                    <a:pt x="2922447" y="2439289"/>
                  </a:lnTo>
                  <a:lnTo>
                    <a:pt x="2930956" y="2433409"/>
                  </a:lnTo>
                  <a:lnTo>
                    <a:pt x="2936646" y="2424773"/>
                  </a:lnTo>
                  <a:lnTo>
                    <a:pt x="2938640" y="2414181"/>
                  </a:lnTo>
                  <a:close/>
                </a:path>
                <a:path w="3001645" h="4634865">
                  <a:moveTo>
                    <a:pt x="2939885" y="2522182"/>
                  </a:moveTo>
                  <a:lnTo>
                    <a:pt x="2937637" y="2511704"/>
                  </a:lnTo>
                  <a:lnTo>
                    <a:pt x="2931757" y="2503195"/>
                  </a:lnTo>
                  <a:lnTo>
                    <a:pt x="2923108" y="2497505"/>
                  </a:lnTo>
                  <a:lnTo>
                    <a:pt x="2912580" y="2495512"/>
                  </a:lnTo>
                  <a:lnTo>
                    <a:pt x="2902102" y="2497747"/>
                  </a:lnTo>
                  <a:lnTo>
                    <a:pt x="2893593" y="2503627"/>
                  </a:lnTo>
                  <a:lnTo>
                    <a:pt x="2887903" y="2512276"/>
                  </a:lnTo>
                  <a:lnTo>
                    <a:pt x="2885910" y="2522855"/>
                  </a:lnTo>
                  <a:lnTo>
                    <a:pt x="2888157" y="2533332"/>
                  </a:lnTo>
                  <a:lnTo>
                    <a:pt x="2894038" y="2541854"/>
                  </a:lnTo>
                  <a:lnTo>
                    <a:pt x="2902674" y="2547531"/>
                  </a:lnTo>
                  <a:lnTo>
                    <a:pt x="2913202" y="2549537"/>
                  </a:lnTo>
                  <a:lnTo>
                    <a:pt x="2923692" y="2547289"/>
                  </a:lnTo>
                  <a:lnTo>
                    <a:pt x="2932201" y="2541409"/>
                  </a:lnTo>
                  <a:lnTo>
                    <a:pt x="2937878" y="2532761"/>
                  </a:lnTo>
                  <a:lnTo>
                    <a:pt x="2939885" y="2522182"/>
                  </a:lnTo>
                  <a:close/>
                </a:path>
                <a:path w="3001645" h="4634865">
                  <a:moveTo>
                    <a:pt x="2941129" y="2630182"/>
                  </a:moveTo>
                  <a:lnTo>
                    <a:pt x="2938881" y="2619705"/>
                  </a:lnTo>
                  <a:lnTo>
                    <a:pt x="2933001" y="2611183"/>
                  </a:lnTo>
                  <a:lnTo>
                    <a:pt x="2924352" y="2605506"/>
                  </a:lnTo>
                  <a:lnTo>
                    <a:pt x="2913824" y="2603500"/>
                  </a:lnTo>
                  <a:lnTo>
                    <a:pt x="2903347" y="2605748"/>
                  </a:lnTo>
                  <a:lnTo>
                    <a:pt x="2894838" y="2611628"/>
                  </a:lnTo>
                  <a:lnTo>
                    <a:pt x="2889148" y="2620276"/>
                  </a:lnTo>
                  <a:lnTo>
                    <a:pt x="2887154" y="2630805"/>
                  </a:lnTo>
                  <a:lnTo>
                    <a:pt x="2889389" y="2641333"/>
                  </a:lnTo>
                  <a:lnTo>
                    <a:pt x="2895269" y="2649842"/>
                  </a:lnTo>
                  <a:lnTo>
                    <a:pt x="2903918" y="2655532"/>
                  </a:lnTo>
                  <a:lnTo>
                    <a:pt x="2914446" y="2657525"/>
                  </a:lnTo>
                  <a:lnTo>
                    <a:pt x="2924924" y="2655290"/>
                  </a:lnTo>
                  <a:lnTo>
                    <a:pt x="2933433" y="2649410"/>
                  </a:lnTo>
                  <a:lnTo>
                    <a:pt x="2939123" y="2640761"/>
                  </a:lnTo>
                  <a:lnTo>
                    <a:pt x="2941129" y="2630182"/>
                  </a:lnTo>
                  <a:close/>
                </a:path>
                <a:path w="3001645" h="4634865">
                  <a:moveTo>
                    <a:pt x="2942361" y="2738170"/>
                  </a:moveTo>
                  <a:lnTo>
                    <a:pt x="2940126" y="2727693"/>
                  </a:lnTo>
                  <a:lnTo>
                    <a:pt x="2934246" y="2719184"/>
                  </a:lnTo>
                  <a:lnTo>
                    <a:pt x="2925597" y="2713494"/>
                  </a:lnTo>
                  <a:lnTo>
                    <a:pt x="2915069" y="2711500"/>
                  </a:lnTo>
                  <a:lnTo>
                    <a:pt x="2904591" y="2713736"/>
                  </a:lnTo>
                  <a:lnTo>
                    <a:pt x="2896082" y="2719628"/>
                  </a:lnTo>
                  <a:lnTo>
                    <a:pt x="2890393" y="2728264"/>
                  </a:lnTo>
                  <a:lnTo>
                    <a:pt x="2888399" y="2738856"/>
                  </a:lnTo>
                  <a:lnTo>
                    <a:pt x="2890634" y="2749334"/>
                  </a:lnTo>
                  <a:lnTo>
                    <a:pt x="2896514" y="2757843"/>
                  </a:lnTo>
                  <a:lnTo>
                    <a:pt x="2905163" y="2763532"/>
                  </a:lnTo>
                  <a:lnTo>
                    <a:pt x="2915691" y="2765526"/>
                  </a:lnTo>
                  <a:lnTo>
                    <a:pt x="2926169" y="2763278"/>
                  </a:lnTo>
                  <a:lnTo>
                    <a:pt x="2934678" y="2757398"/>
                  </a:lnTo>
                  <a:lnTo>
                    <a:pt x="2940367" y="2748762"/>
                  </a:lnTo>
                  <a:lnTo>
                    <a:pt x="2942361" y="2738170"/>
                  </a:lnTo>
                  <a:close/>
                </a:path>
                <a:path w="3001645" h="4634865">
                  <a:moveTo>
                    <a:pt x="2943606" y="2846171"/>
                  </a:moveTo>
                  <a:lnTo>
                    <a:pt x="2941370" y="2835694"/>
                  </a:lnTo>
                  <a:lnTo>
                    <a:pt x="2935478" y="2827185"/>
                  </a:lnTo>
                  <a:lnTo>
                    <a:pt x="2926842" y="2821495"/>
                  </a:lnTo>
                  <a:lnTo>
                    <a:pt x="2916313" y="2819501"/>
                  </a:lnTo>
                  <a:lnTo>
                    <a:pt x="2905823" y="2821736"/>
                  </a:lnTo>
                  <a:lnTo>
                    <a:pt x="2897314" y="2827617"/>
                  </a:lnTo>
                  <a:lnTo>
                    <a:pt x="2891637" y="2836265"/>
                  </a:lnTo>
                  <a:lnTo>
                    <a:pt x="2889631" y="2846794"/>
                  </a:lnTo>
                  <a:lnTo>
                    <a:pt x="2891879" y="2857322"/>
                  </a:lnTo>
                  <a:lnTo>
                    <a:pt x="2897759" y="2865844"/>
                  </a:lnTo>
                  <a:lnTo>
                    <a:pt x="2906407" y="2871520"/>
                  </a:lnTo>
                  <a:lnTo>
                    <a:pt x="2916936" y="2873527"/>
                  </a:lnTo>
                  <a:lnTo>
                    <a:pt x="2927413" y="2871279"/>
                  </a:lnTo>
                  <a:lnTo>
                    <a:pt x="2935922" y="2865399"/>
                  </a:lnTo>
                  <a:lnTo>
                    <a:pt x="2941612" y="2856750"/>
                  </a:lnTo>
                  <a:lnTo>
                    <a:pt x="2943606" y="2846171"/>
                  </a:lnTo>
                  <a:close/>
                </a:path>
                <a:path w="3001645" h="4634865">
                  <a:moveTo>
                    <a:pt x="2944850" y="2954172"/>
                  </a:moveTo>
                  <a:lnTo>
                    <a:pt x="2942602" y="2943695"/>
                  </a:lnTo>
                  <a:lnTo>
                    <a:pt x="2936722" y="2935173"/>
                  </a:lnTo>
                  <a:lnTo>
                    <a:pt x="2928074" y="2929496"/>
                  </a:lnTo>
                  <a:lnTo>
                    <a:pt x="2917545" y="2927489"/>
                  </a:lnTo>
                  <a:lnTo>
                    <a:pt x="2907068" y="2929737"/>
                  </a:lnTo>
                  <a:lnTo>
                    <a:pt x="2898559" y="2935617"/>
                  </a:lnTo>
                  <a:lnTo>
                    <a:pt x="2892869" y="2944266"/>
                  </a:lnTo>
                  <a:lnTo>
                    <a:pt x="2890875" y="2954845"/>
                  </a:lnTo>
                  <a:lnTo>
                    <a:pt x="2893123" y="2965323"/>
                  </a:lnTo>
                  <a:lnTo>
                    <a:pt x="2899003" y="2973832"/>
                  </a:lnTo>
                  <a:lnTo>
                    <a:pt x="2907639" y="2979521"/>
                  </a:lnTo>
                  <a:lnTo>
                    <a:pt x="2918168" y="2981515"/>
                  </a:lnTo>
                  <a:lnTo>
                    <a:pt x="2928645" y="2979280"/>
                  </a:lnTo>
                  <a:lnTo>
                    <a:pt x="2937167" y="2973400"/>
                  </a:lnTo>
                  <a:lnTo>
                    <a:pt x="2942844" y="2964751"/>
                  </a:lnTo>
                  <a:lnTo>
                    <a:pt x="2944850" y="2954172"/>
                  </a:lnTo>
                  <a:close/>
                </a:path>
                <a:path w="3001645" h="4634865">
                  <a:moveTo>
                    <a:pt x="2946082" y="3062173"/>
                  </a:moveTo>
                  <a:lnTo>
                    <a:pt x="2943847" y="3051683"/>
                  </a:lnTo>
                  <a:lnTo>
                    <a:pt x="2937967" y="3043174"/>
                  </a:lnTo>
                  <a:lnTo>
                    <a:pt x="2929318" y="3037497"/>
                  </a:lnTo>
                  <a:lnTo>
                    <a:pt x="2918790" y="3035490"/>
                  </a:lnTo>
                  <a:lnTo>
                    <a:pt x="2908312" y="3037738"/>
                  </a:lnTo>
                  <a:lnTo>
                    <a:pt x="2899803" y="3043618"/>
                  </a:lnTo>
                  <a:lnTo>
                    <a:pt x="2894114" y="3052254"/>
                  </a:lnTo>
                  <a:lnTo>
                    <a:pt x="2892120" y="3062782"/>
                  </a:lnTo>
                  <a:lnTo>
                    <a:pt x="2894355" y="3073323"/>
                  </a:lnTo>
                  <a:lnTo>
                    <a:pt x="2900235" y="3081832"/>
                  </a:lnTo>
                  <a:lnTo>
                    <a:pt x="2908884" y="3087522"/>
                  </a:lnTo>
                  <a:lnTo>
                    <a:pt x="2919412" y="3089516"/>
                  </a:lnTo>
                  <a:lnTo>
                    <a:pt x="2929890" y="3087281"/>
                  </a:lnTo>
                  <a:lnTo>
                    <a:pt x="2938399" y="3081388"/>
                  </a:lnTo>
                  <a:lnTo>
                    <a:pt x="2944088" y="3072752"/>
                  </a:lnTo>
                  <a:lnTo>
                    <a:pt x="2946082" y="3062173"/>
                  </a:lnTo>
                  <a:close/>
                </a:path>
                <a:path w="3001645" h="4634865">
                  <a:moveTo>
                    <a:pt x="3001314" y="3170948"/>
                  </a:moveTo>
                  <a:lnTo>
                    <a:pt x="2976943" y="3113976"/>
                  </a:lnTo>
                  <a:lnTo>
                    <a:pt x="2919425" y="3090926"/>
                  </a:lnTo>
                  <a:lnTo>
                    <a:pt x="2893491" y="3096476"/>
                  </a:lnTo>
                  <a:lnTo>
                    <a:pt x="2893491" y="3170161"/>
                  </a:lnTo>
                  <a:lnTo>
                    <a:pt x="2893377" y="3170923"/>
                  </a:lnTo>
                  <a:lnTo>
                    <a:pt x="2893491" y="3170161"/>
                  </a:lnTo>
                  <a:lnTo>
                    <a:pt x="2893491" y="3096476"/>
                  </a:lnTo>
                  <a:lnTo>
                    <a:pt x="2887992" y="3097644"/>
                  </a:lnTo>
                  <a:lnTo>
                    <a:pt x="2862453" y="3115297"/>
                  </a:lnTo>
                  <a:lnTo>
                    <a:pt x="2845397" y="3141230"/>
                  </a:lnTo>
                  <a:lnTo>
                    <a:pt x="2839402" y="3172815"/>
                  </a:lnTo>
                  <a:lnTo>
                    <a:pt x="2846120" y="3204248"/>
                  </a:lnTo>
                  <a:lnTo>
                    <a:pt x="2863773" y="3229787"/>
                  </a:lnTo>
                  <a:lnTo>
                    <a:pt x="2889707" y="3246844"/>
                  </a:lnTo>
                  <a:lnTo>
                    <a:pt x="2921292" y="3252838"/>
                  </a:lnTo>
                  <a:lnTo>
                    <a:pt x="2952724" y="3246120"/>
                  </a:lnTo>
                  <a:lnTo>
                    <a:pt x="2978264" y="3228467"/>
                  </a:lnTo>
                  <a:lnTo>
                    <a:pt x="2995320" y="3202533"/>
                  </a:lnTo>
                  <a:lnTo>
                    <a:pt x="2996273" y="3197517"/>
                  </a:lnTo>
                  <a:lnTo>
                    <a:pt x="3001314" y="31709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045700" y="3305347"/>
              <a:ext cx="7734300" cy="2074545"/>
            </a:xfrm>
            <a:custGeom>
              <a:avLst/>
              <a:gdLst/>
              <a:ahLst/>
              <a:cxnLst/>
              <a:rect l="l" t="t" r="r" b="b"/>
              <a:pathLst>
                <a:path w="7734300" h="2074545">
                  <a:moveTo>
                    <a:pt x="7734085" y="0"/>
                  </a:moveTo>
                  <a:lnTo>
                    <a:pt x="0" y="0"/>
                  </a:lnTo>
                  <a:lnTo>
                    <a:pt x="0" y="2074459"/>
                  </a:lnTo>
                  <a:lnTo>
                    <a:pt x="7734085" y="2074459"/>
                  </a:lnTo>
                  <a:lnTo>
                    <a:pt x="77340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045700" y="3305347"/>
            <a:ext cx="7734300" cy="2074545"/>
          </a:xfrm>
          <a:prstGeom prst="rect">
            <a:avLst/>
          </a:prstGeom>
          <a:ln w="57150">
            <a:solidFill>
              <a:srgbClr val="F15B2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2430"/>
              </a:spcBef>
            </a:pP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cluster_addr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1717"/>
                </a:solidFill>
                <a:latin typeface="Arial MT"/>
                <a:cs typeface="Arial MT"/>
              </a:rPr>
              <a:t>https://server1:8201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11162" y="6597172"/>
            <a:ext cx="5034280" cy="2350135"/>
            <a:chOff x="8611162" y="6597172"/>
            <a:chExt cx="5034280" cy="235013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1114" y="6597172"/>
              <a:ext cx="2464197" cy="23498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611159" y="7308989"/>
              <a:ext cx="2544445" cy="650240"/>
            </a:xfrm>
            <a:custGeom>
              <a:avLst/>
              <a:gdLst/>
              <a:ahLst/>
              <a:cxnLst/>
              <a:rect l="l" t="t" r="r" b="b"/>
              <a:pathLst>
                <a:path w="2544445" h="650240">
                  <a:moveTo>
                    <a:pt x="108000" y="568921"/>
                  </a:moveTo>
                  <a:lnTo>
                    <a:pt x="105879" y="558419"/>
                  </a:lnTo>
                  <a:lnTo>
                    <a:pt x="100101" y="549833"/>
                  </a:lnTo>
                  <a:lnTo>
                    <a:pt x="91516" y="544055"/>
                  </a:lnTo>
                  <a:lnTo>
                    <a:pt x="80962" y="541934"/>
                  </a:lnTo>
                  <a:lnTo>
                    <a:pt x="70459" y="544055"/>
                  </a:lnTo>
                  <a:lnTo>
                    <a:pt x="61874" y="549833"/>
                  </a:lnTo>
                  <a:lnTo>
                    <a:pt x="56095" y="558419"/>
                  </a:lnTo>
                  <a:lnTo>
                    <a:pt x="53975" y="568921"/>
                  </a:lnTo>
                  <a:lnTo>
                    <a:pt x="56095" y="579424"/>
                  </a:lnTo>
                  <a:lnTo>
                    <a:pt x="61874" y="588010"/>
                  </a:lnTo>
                  <a:lnTo>
                    <a:pt x="70459" y="593788"/>
                  </a:lnTo>
                  <a:lnTo>
                    <a:pt x="81013" y="595909"/>
                  </a:lnTo>
                  <a:lnTo>
                    <a:pt x="91516" y="593788"/>
                  </a:lnTo>
                  <a:lnTo>
                    <a:pt x="100101" y="588010"/>
                  </a:lnTo>
                  <a:lnTo>
                    <a:pt x="105879" y="579424"/>
                  </a:lnTo>
                  <a:lnTo>
                    <a:pt x="108000" y="568921"/>
                  </a:lnTo>
                  <a:close/>
                </a:path>
                <a:path w="2544445" h="650240">
                  <a:moveTo>
                    <a:pt x="161925" y="80962"/>
                  </a:moveTo>
                  <a:lnTo>
                    <a:pt x="138214" y="23710"/>
                  </a:lnTo>
                  <a:lnTo>
                    <a:pt x="80962" y="0"/>
                  </a:lnTo>
                  <a:lnTo>
                    <a:pt x="49441" y="6362"/>
                  </a:lnTo>
                  <a:lnTo>
                    <a:pt x="23710" y="23710"/>
                  </a:lnTo>
                  <a:lnTo>
                    <a:pt x="6362" y="49453"/>
                  </a:lnTo>
                  <a:lnTo>
                    <a:pt x="0" y="80962"/>
                  </a:lnTo>
                  <a:lnTo>
                    <a:pt x="6362" y="112483"/>
                  </a:lnTo>
                  <a:lnTo>
                    <a:pt x="23710" y="138214"/>
                  </a:lnTo>
                  <a:lnTo>
                    <a:pt x="49441" y="155562"/>
                  </a:lnTo>
                  <a:lnTo>
                    <a:pt x="80962" y="161925"/>
                  </a:lnTo>
                  <a:lnTo>
                    <a:pt x="112471" y="155562"/>
                  </a:lnTo>
                  <a:lnTo>
                    <a:pt x="138214" y="138214"/>
                  </a:lnTo>
                  <a:lnTo>
                    <a:pt x="155562" y="112483"/>
                  </a:lnTo>
                  <a:lnTo>
                    <a:pt x="156476" y="107950"/>
                  </a:lnTo>
                  <a:lnTo>
                    <a:pt x="161925" y="80962"/>
                  </a:lnTo>
                  <a:close/>
                </a:path>
                <a:path w="2544445" h="650240">
                  <a:moveTo>
                    <a:pt x="216001" y="568921"/>
                  </a:moveTo>
                  <a:lnTo>
                    <a:pt x="213880" y="558419"/>
                  </a:lnTo>
                  <a:lnTo>
                    <a:pt x="208102" y="549833"/>
                  </a:lnTo>
                  <a:lnTo>
                    <a:pt x="199517" y="544055"/>
                  </a:lnTo>
                  <a:lnTo>
                    <a:pt x="188963" y="541934"/>
                  </a:lnTo>
                  <a:lnTo>
                    <a:pt x="178460" y="544055"/>
                  </a:lnTo>
                  <a:lnTo>
                    <a:pt x="169875" y="549833"/>
                  </a:lnTo>
                  <a:lnTo>
                    <a:pt x="164096" y="558419"/>
                  </a:lnTo>
                  <a:lnTo>
                    <a:pt x="161975" y="568921"/>
                  </a:lnTo>
                  <a:lnTo>
                    <a:pt x="164096" y="579424"/>
                  </a:lnTo>
                  <a:lnTo>
                    <a:pt x="169875" y="588010"/>
                  </a:lnTo>
                  <a:lnTo>
                    <a:pt x="178460" y="593788"/>
                  </a:lnTo>
                  <a:lnTo>
                    <a:pt x="189014" y="595909"/>
                  </a:lnTo>
                  <a:lnTo>
                    <a:pt x="199517" y="593788"/>
                  </a:lnTo>
                  <a:lnTo>
                    <a:pt x="208102" y="588010"/>
                  </a:lnTo>
                  <a:lnTo>
                    <a:pt x="213880" y="579424"/>
                  </a:lnTo>
                  <a:lnTo>
                    <a:pt x="216001" y="568921"/>
                  </a:lnTo>
                  <a:close/>
                </a:path>
                <a:path w="2544445" h="650240">
                  <a:moveTo>
                    <a:pt x="222135" y="80962"/>
                  </a:moveTo>
                  <a:lnTo>
                    <a:pt x="220014" y="70459"/>
                  </a:lnTo>
                  <a:lnTo>
                    <a:pt x="214236" y="61887"/>
                  </a:lnTo>
                  <a:lnTo>
                    <a:pt x="205651" y="56095"/>
                  </a:lnTo>
                  <a:lnTo>
                    <a:pt x="195148" y="53975"/>
                  </a:lnTo>
                  <a:lnTo>
                    <a:pt x="184594" y="56095"/>
                  </a:lnTo>
                  <a:lnTo>
                    <a:pt x="176009" y="61887"/>
                  </a:lnTo>
                  <a:lnTo>
                    <a:pt x="170230" y="70459"/>
                  </a:lnTo>
                  <a:lnTo>
                    <a:pt x="168109" y="80962"/>
                  </a:lnTo>
                  <a:lnTo>
                    <a:pt x="170230" y="91465"/>
                  </a:lnTo>
                  <a:lnTo>
                    <a:pt x="176009" y="100050"/>
                  </a:lnTo>
                  <a:lnTo>
                    <a:pt x="184594" y="105829"/>
                  </a:lnTo>
                  <a:lnTo>
                    <a:pt x="195097" y="107950"/>
                  </a:lnTo>
                  <a:lnTo>
                    <a:pt x="205651" y="105829"/>
                  </a:lnTo>
                  <a:lnTo>
                    <a:pt x="214236" y="100050"/>
                  </a:lnTo>
                  <a:lnTo>
                    <a:pt x="220014" y="91465"/>
                  </a:lnTo>
                  <a:lnTo>
                    <a:pt x="222135" y="80962"/>
                  </a:lnTo>
                  <a:close/>
                </a:path>
                <a:path w="2544445" h="650240">
                  <a:moveTo>
                    <a:pt x="324015" y="568921"/>
                  </a:moveTo>
                  <a:lnTo>
                    <a:pt x="321894" y="558419"/>
                  </a:lnTo>
                  <a:lnTo>
                    <a:pt x="316103" y="549833"/>
                  </a:lnTo>
                  <a:lnTo>
                    <a:pt x="307530" y="544055"/>
                  </a:lnTo>
                  <a:lnTo>
                    <a:pt x="296964" y="541934"/>
                  </a:lnTo>
                  <a:lnTo>
                    <a:pt x="286461" y="544055"/>
                  </a:lnTo>
                  <a:lnTo>
                    <a:pt x="277888" y="549833"/>
                  </a:lnTo>
                  <a:lnTo>
                    <a:pt x="272097" y="558419"/>
                  </a:lnTo>
                  <a:lnTo>
                    <a:pt x="269976" y="568921"/>
                  </a:lnTo>
                  <a:lnTo>
                    <a:pt x="272097" y="579424"/>
                  </a:lnTo>
                  <a:lnTo>
                    <a:pt x="277888" y="588010"/>
                  </a:lnTo>
                  <a:lnTo>
                    <a:pt x="286461" y="593788"/>
                  </a:lnTo>
                  <a:lnTo>
                    <a:pt x="297027" y="595909"/>
                  </a:lnTo>
                  <a:lnTo>
                    <a:pt x="307530" y="593788"/>
                  </a:lnTo>
                  <a:lnTo>
                    <a:pt x="316103" y="588010"/>
                  </a:lnTo>
                  <a:lnTo>
                    <a:pt x="321894" y="579424"/>
                  </a:lnTo>
                  <a:lnTo>
                    <a:pt x="324015" y="568921"/>
                  </a:lnTo>
                  <a:close/>
                </a:path>
                <a:path w="2544445" h="650240">
                  <a:moveTo>
                    <a:pt x="330136" y="80962"/>
                  </a:moveTo>
                  <a:lnTo>
                    <a:pt x="328015" y="70459"/>
                  </a:lnTo>
                  <a:lnTo>
                    <a:pt x="322237" y="61887"/>
                  </a:lnTo>
                  <a:lnTo>
                    <a:pt x="313664" y="56095"/>
                  </a:lnTo>
                  <a:lnTo>
                    <a:pt x="303149" y="53975"/>
                  </a:lnTo>
                  <a:lnTo>
                    <a:pt x="292595" y="56095"/>
                  </a:lnTo>
                  <a:lnTo>
                    <a:pt x="284022" y="61887"/>
                  </a:lnTo>
                  <a:lnTo>
                    <a:pt x="278231" y="70459"/>
                  </a:lnTo>
                  <a:lnTo>
                    <a:pt x="276110" y="80962"/>
                  </a:lnTo>
                  <a:lnTo>
                    <a:pt x="278231" y="91465"/>
                  </a:lnTo>
                  <a:lnTo>
                    <a:pt x="284022" y="100050"/>
                  </a:lnTo>
                  <a:lnTo>
                    <a:pt x="292595" y="105829"/>
                  </a:lnTo>
                  <a:lnTo>
                    <a:pt x="303098" y="107950"/>
                  </a:lnTo>
                  <a:lnTo>
                    <a:pt x="313664" y="105829"/>
                  </a:lnTo>
                  <a:lnTo>
                    <a:pt x="322237" y="100050"/>
                  </a:lnTo>
                  <a:lnTo>
                    <a:pt x="328015" y="91465"/>
                  </a:lnTo>
                  <a:lnTo>
                    <a:pt x="330136" y="80962"/>
                  </a:lnTo>
                  <a:close/>
                </a:path>
                <a:path w="2544445" h="650240">
                  <a:moveTo>
                    <a:pt x="432015" y="568921"/>
                  </a:moveTo>
                  <a:lnTo>
                    <a:pt x="429895" y="558419"/>
                  </a:lnTo>
                  <a:lnTo>
                    <a:pt x="424103" y="549833"/>
                  </a:lnTo>
                  <a:lnTo>
                    <a:pt x="415531" y="544055"/>
                  </a:lnTo>
                  <a:lnTo>
                    <a:pt x="404977" y="541934"/>
                  </a:lnTo>
                  <a:lnTo>
                    <a:pt x="394462" y="544055"/>
                  </a:lnTo>
                  <a:lnTo>
                    <a:pt x="385889" y="549833"/>
                  </a:lnTo>
                  <a:lnTo>
                    <a:pt x="380111" y="558419"/>
                  </a:lnTo>
                  <a:lnTo>
                    <a:pt x="377990" y="568921"/>
                  </a:lnTo>
                  <a:lnTo>
                    <a:pt x="380111" y="579424"/>
                  </a:lnTo>
                  <a:lnTo>
                    <a:pt x="385889" y="588010"/>
                  </a:lnTo>
                  <a:lnTo>
                    <a:pt x="394462" y="593788"/>
                  </a:lnTo>
                  <a:lnTo>
                    <a:pt x="405028" y="595909"/>
                  </a:lnTo>
                  <a:lnTo>
                    <a:pt x="415531" y="593788"/>
                  </a:lnTo>
                  <a:lnTo>
                    <a:pt x="424103" y="588010"/>
                  </a:lnTo>
                  <a:lnTo>
                    <a:pt x="429895" y="579424"/>
                  </a:lnTo>
                  <a:lnTo>
                    <a:pt x="432015" y="568921"/>
                  </a:lnTo>
                  <a:close/>
                </a:path>
                <a:path w="2544445" h="650240">
                  <a:moveTo>
                    <a:pt x="438150" y="80962"/>
                  </a:moveTo>
                  <a:lnTo>
                    <a:pt x="436029" y="70459"/>
                  </a:lnTo>
                  <a:lnTo>
                    <a:pt x="430237" y="61887"/>
                  </a:lnTo>
                  <a:lnTo>
                    <a:pt x="421665" y="56095"/>
                  </a:lnTo>
                  <a:lnTo>
                    <a:pt x="411162" y="53975"/>
                  </a:lnTo>
                  <a:lnTo>
                    <a:pt x="400596" y="56095"/>
                  </a:lnTo>
                  <a:lnTo>
                    <a:pt x="392023" y="61887"/>
                  </a:lnTo>
                  <a:lnTo>
                    <a:pt x="386232" y="70459"/>
                  </a:lnTo>
                  <a:lnTo>
                    <a:pt x="384111" y="80962"/>
                  </a:lnTo>
                  <a:lnTo>
                    <a:pt x="386232" y="91465"/>
                  </a:lnTo>
                  <a:lnTo>
                    <a:pt x="392023" y="100050"/>
                  </a:lnTo>
                  <a:lnTo>
                    <a:pt x="400596" y="105829"/>
                  </a:lnTo>
                  <a:lnTo>
                    <a:pt x="411099" y="107950"/>
                  </a:lnTo>
                  <a:lnTo>
                    <a:pt x="421665" y="105829"/>
                  </a:lnTo>
                  <a:lnTo>
                    <a:pt x="430237" y="100050"/>
                  </a:lnTo>
                  <a:lnTo>
                    <a:pt x="436029" y="91465"/>
                  </a:lnTo>
                  <a:lnTo>
                    <a:pt x="438150" y="80962"/>
                  </a:lnTo>
                  <a:close/>
                </a:path>
                <a:path w="2544445" h="650240">
                  <a:moveTo>
                    <a:pt x="540016" y="568921"/>
                  </a:moveTo>
                  <a:lnTo>
                    <a:pt x="537895" y="558419"/>
                  </a:lnTo>
                  <a:lnTo>
                    <a:pt x="532117" y="549833"/>
                  </a:lnTo>
                  <a:lnTo>
                    <a:pt x="523532" y="544055"/>
                  </a:lnTo>
                  <a:lnTo>
                    <a:pt x="512978" y="541934"/>
                  </a:lnTo>
                  <a:lnTo>
                    <a:pt x="502475" y="544055"/>
                  </a:lnTo>
                  <a:lnTo>
                    <a:pt x="493890" y="549833"/>
                  </a:lnTo>
                  <a:lnTo>
                    <a:pt x="488111" y="558419"/>
                  </a:lnTo>
                  <a:lnTo>
                    <a:pt x="485990" y="568921"/>
                  </a:lnTo>
                  <a:lnTo>
                    <a:pt x="488111" y="579424"/>
                  </a:lnTo>
                  <a:lnTo>
                    <a:pt x="493890" y="588010"/>
                  </a:lnTo>
                  <a:lnTo>
                    <a:pt x="502475" y="593788"/>
                  </a:lnTo>
                  <a:lnTo>
                    <a:pt x="513029" y="595909"/>
                  </a:lnTo>
                  <a:lnTo>
                    <a:pt x="523532" y="593788"/>
                  </a:lnTo>
                  <a:lnTo>
                    <a:pt x="532117" y="588010"/>
                  </a:lnTo>
                  <a:lnTo>
                    <a:pt x="537895" y="579424"/>
                  </a:lnTo>
                  <a:lnTo>
                    <a:pt x="540016" y="568921"/>
                  </a:lnTo>
                  <a:close/>
                </a:path>
                <a:path w="2544445" h="650240">
                  <a:moveTo>
                    <a:pt x="546150" y="80962"/>
                  </a:moveTo>
                  <a:lnTo>
                    <a:pt x="544029" y="70459"/>
                  </a:lnTo>
                  <a:lnTo>
                    <a:pt x="538251" y="61887"/>
                  </a:lnTo>
                  <a:lnTo>
                    <a:pt x="529666" y="56095"/>
                  </a:lnTo>
                  <a:lnTo>
                    <a:pt x="519163" y="53975"/>
                  </a:lnTo>
                  <a:lnTo>
                    <a:pt x="508609" y="56095"/>
                  </a:lnTo>
                  <a:lnTo>
                    <a:pt x="500024" y="61887"/>
                  </a:lnTo>
                  <a:lnTo>
                    <a:pt x="494245" y="70459"/>
                  </a:lnTo>
                  <a:lnTo>
                    <a:pt x="492125" y="80962"/>
                  </a:lnTo>
                  <a:lnTo>
                    <a:pt x="494245" y="91465"/>
                  </a:lnTo>
                  <a:lnTo>
                    <a:pt x="500024" y="100050"/>
                  </a:lnTo>
                  <a:lnTo>
                    <a:pt x="508609" y="105829"/>
                  </a:lnTo>
                  <a:lnTo>
                    <a:pt x="519112" y="107950"/>
                  </a:lnTo>
                  <a:lnTo>
                    <a:pt x="529666" y="105829"/>
                  </a:lnTo>
                  <a:lnTo>
                    <a:pt x="538251" y="100050"/>
                  </a:lnTo>
                  <a:lnTo>
                    <a:pt x="544029" y="91465"/>
                  </a:lnTo>
                  <a:lnTo>
                    <a:pt x="546150" y="80962"/>
                  </a:lnTo>
                  <a:close/>
                </a:path>
                <a:path w="2544445" h="650240">
                  <a:moveTo>
                    <a:pt x="648017" y="568921"/>
                  </a:moveTo>
                  <a:lnTo>
                    <a:pt x="645896" y="558419"/>
                  </a:lnTo>
                  <a:lnTo>
                    <a:pt x="640118" y="549833"/>
                  </a:lnTo>
                  <a:lnTo>
                    <a:pt x="631532" y="544055"/>
                  </a:lnTo>
                  <a:lnTo>
                    <a:pt x="620979" y="541934"/>
                  </a:lnTo>
                  <a:lnTo>
                    <a:pt x="610476" y="544055"/>
                  </a:lnTo>
                  <a:lnTo>
                    <a:pt x="601903" y="549833"/>
                  </a:lnTo>
                  <a:lnTo>
                    <a:pt x="596112" y="558419"/>
                  </a:lnTo>
                  <a:lnTo>
                    <a:pt x="593991" y="568921"/>
                  </a:lnTo>
                  <a:lnTo>
                    <a:pt x="596112" y="579424"/>
                  </a:lnTo>
                  <a:lnTo>
                    <a:pt x="601903" y="588010"/>
                  </a:lnTo>
                  <a:lnTo>
                    <a:pt x="610476" y="593788"/>
                  </a:lnTo>
                  <a:lnTo>
                    <a:pt x="621030" y="595909"/>
                  </a:lnTo>
                  <a:lnTo>
                    <a:pt x="631532" y="593788"/>
                  </a:lnTo>
                  <a:lnTo>
                    <a:pt x="640118" y="588010"/>
                  </a:lnTo>
                  <a:lnTo>
                    <a:pt x="645896" y="579424"/>
                  </a:lnTo>
                  <a:lnTo>
                    <a:pt x="648017" y="568921"/>
                  </a:lnTo>
                  <a:close/>
                </a:path>
                <a:path w="2544445" h="650240">
                  <a:moveTo>
                    <a:pt x="654151" y="80962"/>
                  </a:moveTo>
                  <a:lnTo>
                    <a:pt x="652030" y="70459"/>
                  </a:lnTo>
                  <a:lnTo>
                    <a:pt x="646252" y="61887"/>
                  </a:lnTo>
                  <a:lnTo>
                    <a:pt x="637667" y="56095"/>
                  </a:lnTo>
                  <a:lnTo>
                    <a:pt x="627164" y="53975"/>
                  </a:lnTo>
                  <a:lnTo>
                    <a:pt x="616610" y="56095"/>
                  </a:lnTo>
                  <a:lnTo>
                    <a:pt x="608025" y="61887"/>
                  </a:lnTo>
                  <a:lnTo>
                    <a:pt x="602246" y="70459"/>
                  </a:lnTo>
                  <a:lnTo>
                    <a:pt x="600125" y="80962"/>
                  </a:lnTo>
                  <a:lnTo>
                    <a:pt x="602246" y="91465"/>
                  </a:lnTo>
                  <a:lnTo>
                    <a:pt x="608025" y="100050"/>
                  </a:lnTo>
                  <a:lnTo>
                    <a:pt x="616610" y="105829"/>
                  </a:lnTo>
                  <a:lnTo>
                    <a:pt x="627113" y="107950"/>
                  </a:lnTo>
                  <a:lnTo>
                    <a:pt x="637667" y="105829"/>
                  </a:lnTo>
                  <a:lnTo>
                    <a:pt x="646252" y="100050"/>
                  </a:lnTo>
                  <a:lnTo>
                    <a:pt x="652030" y="91465"/>
                  </a:lnTo>
                  <a:lnTo>
                    <a:pt x="654151" y="80962"/>
                  </a:lnTo>
                  <a:close/>
                </a:path>
                <a:path w="2544445" h="650240">
                  <a:moveTo>
                    <a:pt x="756031" y="568921"/>
                  </a:moveTo>
                  <a:lnTo>
                    <a:pt x="753910" y="558419"/>
                  </a:lnTo>
                  <a:lnTo>
                    <a:pt x="748118" y="549833"/>
                  </a:lnTo>
                  <a:lnTo>
                    <a:pt x="739546" y="544055"/>
                  </a:lnTo>
                  <a:lnTo>
                    <a:pt x="728980" y="541934"/>
                  </a:lnTo>
                  <a:lnTo>
                    <a:pt x="718477" y="544055"/>
                  </a:lnTo>
                  <a:lnTo>
                    <a:pt x="709904" y="549833"/>
                  </a:lnTo>
                  <a:lnTo>
                    <a:pt x="704113" y="558419"/>
                  </a:lnTo>
                  <a:lnTo>
                    <a:pt x="701992" y="568921"/>
                  </a:lnTo>
                  <a:lnTo>
                    <a:pt x="704113" y="579424"/>
                  </a:lnTo>
                  <a:lnTo>
                    <a:pt x="709904" y="588010"/>
                  </a:lnTo>
                  <a:lnTo>
                    <a:pt x="718477" y="593788"/>
                  </a:lnTo>
                  <a:lnTo>
                    <a:pt x="729043" y="595909"/>
                  </a:lnTo>
                  <a:lnTo>
                    <a:pt x="739546" y="593788"/>
                  </a:lnTo>
                  <a:lnTo>
                    <a:pt x="748118" y="588010"/>
                  </a:lnTo>
                  <a:lnTo>
                    <a:pt x="753910" y="579424"/>
                  </a:lnTo>
                  <a:lnTo>
                    <a:pt x="756031" y="568921"/>
                  </a:lnTo>
                  <a:close/>
                </a:path>
                <a:path w="2544445" h="650240">
                  <a:moveTo>
                    <a:pt x="762152" y="80962"/>
                  </a:moveTo>
                  <a:lnTo>
                    <a:pt x="760031" y="70459"/>
                  </a:lnTo>
                  <a:lnTo>
                    <a:pt x="754253" y="61887"/>
                  </a:lnTo>
                  <a:lnTo>
                    <a:pt x="745680" y="56095"/>
                  </a:lnTo>
                  <a:lnTo>
                    <a:pt x="735164" y="53975"/>
                  </a:lnTo>
                  <a:lnTo>
                    <a:pt x="724611" y="56095"/>
                  </a:lnTo>
                  <a:lnTo>
                    <a:pt x="716038" y="61887"/>
                  </a:lnTo>
                  <a:lnTo>
                    <a:pt x="710247" y="70459"/>
                  </a:lnTo>
                  <a:lnTo>
                    <a:pt x="708126" y="80962"/>
                  </a:lnTo>
                  <a:lnTo>
                    <a:pt x="710247" y="91465"/>
                  </a:lnTo>
                  <a:lnTo>
                    <a:pt x="716038" y="100050"/>
                  </a:lnTo>
                  <a:lnTo>
                    <a:pt x="724611" y="105829"/>
                  </a:lnTo>
                  <a:lnTo>
                    <a:pt x="735114" y="107950"/>
                  </a:lnTo>
                  <a:lnTo>
                    <a:pt x="745680" y="105829"/>
                  </a:lnTo>
                  <a:lnTo>
                    <a:pt x="754253" y="100050"/>
                  </a:lnTo>
                  <a:lnTo>
                    <a:pt x="760031" y="91465"/>
                  </a:lnTo>
                  <a:lnTo>
                    <a:pt x="762152" y="80962"/>
                  </a:lnTo>
                  <a:close/>
                </a:path>
                <a:path w="2544445" h="650240">
                  <a:moveTo>
                    <a:pt x="864031" y="568921"/>
                  </a:moveTo>
                  <a:lnTo>
                    <a:pt x="861910" y="558419"/>
                  </a:lnTo>
                  <a:lnTo>
                    <a:pt x="856119" y="549833"/>
                  </a:lnTo>
                  <a:lnTo>
                    <a:pt x="847547" y="544055"/>
                  </a:lnTo>
                  <a:lnTo>
                    <a:pt x="836993" y="541934"/>
                  </a:lnTo>
                  <a:lnTo>
                    <a:pt x="826477" y="544055"/>
                  </a:lnTo>
                  <a:lnTo>
                    <a:pt x="817905" y="549833"/>
                  </a:lnTo>
                  <a:lnTo>
                    <a:pt x="812126" y="558419"/>
                  </a:lnTo>
                  <a:lnTo>
                    <a:pt x="810006" y="568921"/>
                  </a:lnTo>
                  <a:lnTo>
                    <a:pt x="812126" y="579424"/>
                  </a:lnTo>
                  <a:lnTo>
                    <a:pt x="817905" y="588010"/>
                  </a:lnTo>
                  <a:lnTo>
                    <a:pt x="826490" y="593788"/>
                  </a:lnTo>
                  <a:lnTo>
                    <a:pt x="837044" y="595909"/>
                  </a:lnTo>
                  <a:lnTo>
                    <a:pt x="847547" y="593788"/>
                  </a:lnTo>
                  <a:lnTo>
                    <a:pt x="856119" y="588010"/>
                  </a:lnTo>
                  <a:lnTo>
                    <a:pt x="861910" y="579424"/>
                  </a:lnTo>
                  <a:lnTo>
                    <a:pt x="864031" y="568921"/>
                  </a:lnTo>
                  <a:close/>
                </a:path>
                <a:path w="2544445" h="650240">
                  <a:moveTo>
                    <a:pt x="870165" y="80962"/>
                  </a:moveTo>
                  <a:lnTo>
                    <a:pt x="868045" y="70459"/>
                  </a:lnTo>
                  <a:lnTo>
                    <a:pt x="862253" y="61887"/>
                  </a:lnTo>
                  <a:lnTo>
                    <a:pt x="853681" y="56095"/>
                  </a:lnTo>
                  <a:lnTo>
                    <a:pt x="843178" y="53975"/>
                  </a:lnTo>
                  <a:lnTo>
                    <a:pt x="832612" y="56095"/>
                  </a:lnTo>
                  <a:lnTo>
                    <a:pt x="824039" y="61887"/>
                  </a:lnTo>
                  <a:lnTo>
                    <a:pt x="818248" y="70459"/>
                  </a:lnTo>
                  <a:lnTo>
                    <a:pt x="816127" y="80962"/>
                  </a:lnTo>
                  <a:lnTo>
                    <a:pt x="818248" y="91465"/>
                  </a:lnTo>
                  <a:lnTo>
                    <a:pt x="824039" y="100050"/>
                  </a:lnTo>
                  <a:lnTo>
                    <a:pt x="832612" y="105829"/>
                  </a:lnTo>
                  <a:lnTo>
                    <a:pt x="843114" y="107950"/>
                  </a:lnTo>
                  <a:lnTo>
                    <a:pt x="853681" y="105829"/>
                  </a:lnTo>
                  <a:lnTo>
                    <a:pt x="862253" y="100050"/>
                  </a:lnTo>
                  <a:lnTo>
                    <a:pt x="868045" y="91465"/>
                  </a:lnTo>
                  <a:lnTo>
                    <a:pt x="870165" y="80962"/>
                  </a:lnTo>
                  <a:close/>
                </a:path>
                <a:path w="2544445" h="650240">
                  <a:moveTo>
                    <a:pt x="972032" y="568921"/>
                  </a:moveTo>
                  <a:lnTo>
                    <a:pt x="969911" y="558419"/>
                  </a:lnTo>
                  <a:lnTo>
                    <a:pt x="964133" y="549833"/>
                  </a:lnTo>
                  <a:lnTo>
                    <a:pt x="955548" y="544055"/>
                  </a:lnTo>
                  <a:lnTo>
                    <a:pt x="944994" y="541934"/>
                  </a:lnTo>
                  <a:lnTo>
                    <a:pt x="934491" y="544055"/>
                  </a:lnTo>
                  <a:lnTo>
                    <a:pt x="925906" y="549833"/>
                  </a:lnTo>
                  <a:lnTo>
                    <a:pt x="920127" y="558419"/>
                  </a:lnTo>
                  <a:lnTo>
                    <a:pt x="918006" y="568921"/>
                  </a:lnTo>
                  <a:lnTo>
                    <a:pt x="920127" y="579424"/>
                  </a:lnTo>
                  <a:lnTo>
                    <a:pt x="925906" y="588010"/>
                  </a:lnTo>
                  <a:lnTo>
                    <a:pt x="934491" y="593788"/>
                  </a:lnTo>
                  <a:lnTo>
                    <a:pt x="945045" y="595909"/>
                  </a:lnTo>
                  <a:lnTo>
                    <a:pt x="955548" y="593788"/>
                  </a:lnTo>
                  <a:lnTo>
                    <a:pt x="964133" y="588010"/>
                  </a:lnTo>
                  <a:lnTo>
                    <a:pt x="969911" y="579424"/>
                  </a:lnTo>
                  <a:lnTo>
                    <a:pt x="972032" y="568921"/>
                  </a:lnTo>
                  <a:close/>
                </a:path>
                <a:path w="2544445" h="650240">
                  <a:moveTo>
                    <a:pt x="978166" y="80962"/>
                  </a:moveTo>
                  <a:lnTo>
                    <a:pt x="976045" y="70459"/>
                  </a:lnTo>
                  <a:lnTo>
                    <a:pt x="970267" y="61887"/>
                  </a:lnTo>
                  <a:lnTo>
                    <a:pt x="961682" y="56095"/>
                  </a:lnTo>
                  <a:lnTo>
                    <a:pt x="951179" y="53975"/>
                  </a:lnTo>
                  <a:lnTo>
                    <a:pt x="940625" y="56095"/>
                  </a:lnTo>
                  <a:lnTo>
                    <a:pt x="932040" y="61887"/>
                  </a:lnTo>
                  <a:lnTo>
                    <a:pt x="926261" y="70459"/>
                  </a:lnTo>
                  <a:lnTo>
                    <a:pt x="924140" y="80962"/>
                  </a:lnTo>
                  <a:lnTo>
                    <a:pt x="926261" y="91465"/>
                  </a:lnTo>
                  <a:lnTo>
                    <a:pt x="932040" y="100050"/>
                  </a:lnTo>
                  <a:lnTo>
                    <a:pt x="940625" y="105829"/>
                  </a:lnTo>
                  <a:lnTo>
                    <a:pt x="951128" y="107950"/>
                  </a:lnTo>
                  <a:lnTo>
                    <a:pt x="961682" y="105829"/>
                  </a:lnTo>
                  <a:lnTo>
                    <a:pt x="970267" y="100050"/>
                  </a:lnTo>
                  <a:lnTo>
                    <a:pt x="976045" y="91465"/>
                  </a:lnTo>
                  <a:lnTo>
                    <a:pt x="978166" y="80962"/>
                  </a:lnTo>
                  <a:close/>
                </a:path>
                <a:path w="2544445" h="650240">
                  <a:moveTo>
                    <a:pt x="1080033" y="568921"/>
                  </a:moveTo>
                  <a:lnTo>
                    <a:pt x="1077912" y="558419"/>
                  </a:lnTo>
                  <a:lnTo>
                    <a:pt x="1072134" y="549833"/>
                  </a:lnTo>
                  <a:lnTo>
                    <a:pt x="1063548" y="544055"/>
                  </a:lnTo>
                  <a:lnTo>
                    <a:pt x="1052995" y="541934"/>
                  </a:lnTo>
                  <a:lnTo>
                    <a:pt x="1042492" y="544055"/>
                  </a:lnTo>
                  <a:lnTo>
                    <a:pt x="1033907" y="549833"/>
                  </a:lnTo>
                  <a:lnTo>
                    <a:pt x="1028128" y="558419"/>
                  </a:lnTo>
                  <a:lnTo>
                    <a:pt x="1026007" y="568921"/>
                  </a:lnTo>
                  <a:lnTo>
                    <a:pt x="1028128" y="579424"/>
                  </a:lnTo>
                  <a:lnTo>
                    <a:pt x="1033907" y="588010"/>
                  </a:lnTo>
                  <a:lnTo>
                    <a:pt x="1042492" y="593788"/>
                  </a:lnTo>
                  <a:lnTo>
                    <a:pt x="1053045" y="595909"/>
                  </a:lnTo>
                  <a:lnTo>
                    <a:pt x="1063548" y="593788"/>
                  </a:lnTo>
                  <a:lnTo>
                    <a:pt x="1072134" y="588010"/>
                  </a:lnTo>
                  <a:lnTo>
                    <a:pt x="1077912" y="579424"/>
                  </a:lnTo>
                  <a:lnTo>
                    <a:pt x="1080033" y="568921"/>
                  </a:lnTo>
                  <a:close/>
                </a:path>
                <a:path w="2544445" h="650240">
                  <a:moveTo>
                    <a:pt x="1086167" y="80962"/>
                  </a:moveTo>
                  <a:lnTo>
                    <a:pt x="1084046" y="70459"/>
                  </a:lnTo>
                  <a:lnTo>
                    <a:pt x="1078268" y="61887"/>
                  </a:lnTo>
                  <a:lnTo>
                    <a:pt x="1069682" y="56095"/>
                  </a:lnTo>
                  <a:lnTo>
                    <a:pt x="1059180" y="53975"/>
                  </a:lnTo>
                  <a:lnTo>
                    <a:pt x="1048626" y="56095"/>
                  </a:lnTo>
                  <a:lnTo>
                    <a:pt x="1040041" y="61887"/>
                  </a:lnTo>
                  <a:lnTo>
                    <a:pt x="1034262" y="70459"/>
                  </a:lnTo>
                  <a:lnTo>
                    <a:pt x="1032141" y="80962"/>
                  </a:lnTo>
                  <a:lnTo>
                    <a:pt x="1034262" y="91465"/>
                  </a:lnTo>
                  <a:lnTo>
                    <a:pt x="1040041" y="100050"/>
                  </a:lnTo>
                  <a:lnTo>
                    <a:pt x="1048626" y="105829"/>
                  </a:lnTo>
                  <a:lnTo>
                    <a:pt x="1059129" y="107950"/>
                  </a:lnTo>
                  <a:lnTo>
                    <a:pt x="1069682" y="105829"/>
                  </a:lnTo>
                  <a:lnTo>
                    <a:pt x="1078268" y="100050"/>
                  </a:lnTo>
                  <a:lnTo>
                    <a:pt x="1084046" y="91465"/>
                  </a:lnTo>
                  <a:lnTo>
                    <a:pt x="1086167" y="80962"/>
                  </a:lnTo>
                  <a:close/>
                </a:path>
                <a:path w="2544445" h="650240">
                  <a:moveTo>
                    <a:pt x="1188046" y="568921"/>
                  </a:moveTo>
                  <a:lnTo>
                    <a:pt x="1185926" y="558419"/>
                  </a:lnTo>
                  <a:lnTo>
                    <a:pt x="1180134" y="549833"/>
                  </a:lnTo>
                  <a:lnTo>
                    <a:pt x="1171562" y="544055"/>
                  </a:lnTo>
                  <a:lnTo>
                    <a:pt x="1160995" y="541934"/>
                  </a:lnTo>
                  <a:lnTo>
                    <a:pt x="1150493" y="544055"/>
                  </a:lnTo>
                  <a:lnTo>
                    <a:pt x="1141920" y="549833"/>
                  </a:lnTo>
                  <a:lnTo>
                    <a:pt x="1136129" y="558419"/>
                  </a:lnTo>
                  <a:lnTo>
                    <a:pt x="1134008" y="568921"/>
                  </a:lnTo>
                  <a:lnTo>
                    <a:pt x="1136129" y="579424"/>
                  </a:lnTo>
                  <a:lnTo>
                    <a:pt x="1141920" y="588010"/>
                  </a:lnTo>
                  <a:lnTo>
                    <a:pt x="1150493" y="593788"/>
                  </a:lnTo>
                  <a:lnTo>
                    <a:pt x="1161059" y="595909"/>
                  </a:lnTo>
                  <a:lnTo>
                    <a:pt x="1171562" y="593788"/>
                  </a:lnTo>
                  <a:lnTo>
                    <a:pt x="1180134" y="588010"/>
                  </a:lnTo>
                  <a:lnTo>
                    <a:pt x="1185926" y="579424"/>
                  </a:lnTo>
                  <a:lnTo>
                    <a:pt x="1188046" y="568921"/>
                  </a:lnTo>
                  <a:close/>
                </a:path>
                <a:path w="2544445" h="650240">
                  <a:moveTo>
                    <a:pt x="1194168" y="80962"/>
                  </a:moveTo>
                  <a:lnTo>
                    <a:pt x="1192047" y="70459"/>
                  </a:lnTo>
                  <a:lnTo>
                    <a:pt x="1186268" y="61887"/>
                  </a:lnTo>
                  <a:lnTo>
                    <a:pt x="1177696" y="56095"/>
                  </a:lnTo>
                  <a:lnTo>
                    <a:pt x="1167180" y="53975"/>
                  </a:lnTo>
                  <a:lnTo>
                    <a:pt x="1156627" y="56095"/>
                  </a:lnTo>
                  <a:lnTo>
                    <a:pt x="1148054" y="61887"/>
                  </a:lnTo>
                  <a:lnTo>
                    <a:pt x="1142263" y="70459"/>
                  </a:lnTo>
                  <a:lnTo>
                    <a:pt x="1140142" y="80962"/>
                  </a:lnTo>
                  <a:lnTo>
                    <a:pt x="1142263" y="91465"/>
                  </a:lnTo>
                  <a:lnTo>
                    <a:pt x="1148054" y="100050"/>
                  </a:lnTo>
                  <a:lnTo>
                    <a:pt x="1156627" y="105829"/>
                  </a:lnTo>
                  <a:lnTo>
                    <a:pt x="1167130" y="107950"/>
                  </a:lnTo>
                  <a:lnTo>
                    <a:pt x="1177696" y="105829"/>
                  </a:lnTo>
                  <a:lnTo>
                    <a:pt x="1186268" y="100050"/>
                  </a:lnTo>
                  <a:lnTo>
                    <a:pt x="1192047" y="91465"/>
                  </a:lnTo>
                  <a:lnTo>
                    <a:pt x="1194168" y="80962"/>
                  </a:lnTo>
                  <a:close/>
                </a:path>
                <a:path w="2544445" h="650240">
                  <a:moveTo>
                    <a:pt x="1296047" y="568921"/>
                  </a:moveTo>
                  <a:lnTo>
                    <a:pt x="1293926" y="558419"/>
                  </a:lnTo>
                  <a:lnTo>
                    <a:pt x="1288148" y="549833"/>
                  </a:lnTo>
                  <a:lnTo>
                    <a:pt x="1279563" y="544055"/>
                  </a:lnTo>
                  <a:lnTo>
                    <a:pt x="1269009" y="541934"/>
                  </a:lnTo>
                  <a:lnTo>
                    <a:pt x="1258493" y="544055"/>
                  </a:lnTo>
                  <a:lnTo>
                    <a:pt x="1249921" y="549833"/>
                  </a:lnTo>
                  <a:lnTo>
                    <a:pt x="1244142" y="558419"/>
                  </a:lnTo>
                  <a:lnTo>
                    <a:pt x="1242021" y="568921"/>
                  </a:lnTo>
                  <a:lnTo>
                    <a:pt x="1244142" y="579424"/>
                  </a:lnTo>
                  <a:lnTo>
                    <a:pt x="1249921" y="588010"/>
                  </a:lnTo>
                  <a:lnTo>
                    <a:pt x="1258493" y="593788"/>
                  </a:lnTo>
                  <a:lnTo>
                    <a:pt x="1269060" y="595909"/>
                  </a:lnTo>
                  <a:lnTo>
                    <a:pt x="1279563" y="593788"/>
                  </a:lnTo>
                  <a:lnTo>
                    <a:pt x="1288148" y="588010"/>
                  </a:lnTo>
                  <a:lnTo>
                    <a:pt x="1293926" y="579424"/>
                  </a:lnTo>
                  <a:lnTo>
                    <a:pt x="1296047" y="568921"/>
                  </a:lnTo>
                  <a:close/>
                </a:path>
                <a:path w="2544445" h="650240">
                  <a:moveTo>
                    <a:pt x="1302181" y="80962"/>
                  </a:moveTo>
                  <a:lnTo>
                    <a:pt x="1300060" y="70459"/>
                  </a:lnTo>
                  <a:lnTo>
                    <a:pt x="1294269" y="61887"/>
                  </a:lnTo>
                  <a:lnTo>
                    <a:pt x="1285697" y="56095"/>
                  </a:lnTo>
                  <a:lnTo>
                    <a:pt x="1275194" y="53975"/>
                  </a:lnTo>
                  <a:lnTo>
                    <a:pt x="1264627" y="56095"/>
                  </a:lnTo>
                  <a:lnTo>
                    <a:pt x="1256055" y="61887"/>
                  </a:lnTo>
                  <a:lnTo>
                    <a:pt x="1250264" y="70459"/>
                  </a:lnTo>
                  <a:lnTo>
                    <a:pt x="1248143" y="80962"/>
                  </a:lnTo>
                  <a:lnTo>
                    <a:pt x="1250264" y="91465"/>
                  </a:lnTo>
                  <a:lnTo>
                    <a:pt x="1256055" y="100050"/>
                  </a:lnTo>
                  <a:lnTo>
                    <a:pt x="1264627" y="105829"/>
                  </a:lnTo>
                  <a:lnTo>
                    <a:pt x="1275130" y="107950"/>
                  </a:lnTo>
                  <a:lnTo>
                    <a:pt x="1285697" y="105829"/>
                  </a:lnTo>
                  <a:lnTo>
                    <a:pt x="1294269" y="100050"/>
                  </a:lnTo>
                  <a:lnTo>
                    <a:pt x="1300060" y="91465"/>
                  </a:lnTo>
                  <a:lnTo>
                    <a:pt x="1302181" y="80962"/>
                  </a:lnTo>
                  <a:close/>
                </a:path>
                <a:path w="2544445" h="650240">
                  <a:moveTo>
                    <a:pt x="1404048" y="568921"/>
                  </a:moveTo>
                  <a:lnTo>
                    <a:pt x="1401927" y="558419"/>
                  </a:lnTo>
                  <a:lnTo>
                    <a:pt x="1396149" y="549833"/>
                  </a:lnTo>
                  <a:lnTo>
                    <a:pt x="1387563" y="544055"/>
                  </a:lnTo>
                  <a:lnTo>
                    <a:pt x="1377010" y="541934"/>
                  </a:lnTo>
                  <a:lnTo>
                    <a:pt x="1366507" y="544055"/>
                  </a:lnTo>
                  <a:lnTo>
                    <a:pt x="1357922" y="549833"/>
                  </a:lnTo>
                  <a:lnTo>
                    <a:pt x="1352143" y="558419"/>
                  </a:lnTo>
                  <a:lnTo>
                    <a:pt x="1350022" y="568921"/>
                  </a:lnTo>
                  <a:lnTo>
                    <a:pt x="1352143" y="579424"/>
                  </a:lnTo>
                  <a:lnTo>
                    <a:pt x="1357922" y="588010"/>
                  </a:lnTo>
                  <a:lnTo>
                    <a:pt x="1366507" y="593788"/>
                  </a:lnTo>
                  <a:lnTo>
                    <a:pt x="1377061" y="595909"/>
                  </a:lnTo>
                  <a:lnTo>
                    <a:pt x="1387563" y="593788"/>
                  </a:lnTo>
                  <a:lnTo>
                    <a:pt x="1396149" y="588010"/>
                  </a:lnTo>
                  <a:lnTo>
                    <a:pt x="1401927" y="579424"/>
                  </a:lnTo>
                  <a:lnTo>
                    <a:pt x="1404048" y="568921"/>
                  </a:lnTo>
                  <a:close/>
                </a:path>
                <a:path w="2544445" h="650240">
                  <a:moveTo>
                    <a:pt x="1410182" y="80962"/>
                  </a:moveTo>
                  <a:lnTo>
                    <a:pt x="1408061" y="70459"/>
                  </a:lnTo>
                  <a:lnTo>
                    <a:pt x="1402283" y="61887"/>
                  </a:lnTo>
                  <a:lnTo>
                    <a:pt x="1393698" y="56095"/>
                  </a:lnTo>
                  <a:lnTo>
                    <a:pt x="1383195" y="53975"/>
                  </a:lnTo>
                  <a:lnTo>
                    <a:pt x="1372641" y="56095"/>
                  </a:lnTo>
                  <a:lnTo>
                    <a:pt x="1364056" y="61887"/>
                  </a:lnTo>
                  <a:lnTo>
                    <a:pt x="1358277" y="70459"/>
                  </a:lnTo>
                  <a:lnTo>
                    <a:pt x="1356156" y="80962"/>
                  </a:lnTo>
                  <a:lnTo>
                    <a:pt x="1358277" y="91465"/>
                  </a:lnTo>
                  <a:lnTo>
                    <a:pt x="1364056" y="100050"/>
                  </a:lnTo>
                  <a:lnTo>
                    <a:pt x="1372641" y="105829"/>
                  </a:lnTo>
                  <a:lnTo>
                    <a:pt x="1383144" y="107950"/>
                  </a:lnTo>
                  <a:lnTo>
                    <a:pt x="1393698" y="105829"/>
                  </a:lnTo>
                  <a:lnTo>
                    <a:pt x="1402283" y="100050"/>
                  </a:lnTo>
                  <a:lnTo>
                    <a:pt x="1408061" y="91465"/>
                  </a:lnTo>
                  <a:lnTo>
                    <a:pt x="1410182" y="80962"/>
                  </a:lnTo>
                  <a:close/>
                </a:path>
                <a:path w="2544445" h="650240">
                  <a:moveTo>
                    <a:pt x="1512049" y="568921"/>
                  </a:moveTo>
                  <a:lnTo>
                    <a:pt x="1509928" y="558419"/>
                  </a:lnTo>
                  <a:lnTo>
                    <a:pt x="1504149" y="549833"/>
                  </a:lnTo>
                  <a:lnTo>
                    <a:pt x="1495577" y="544055"/>
                  </a:lnTo>
                  <a:lnTo>
                    <a:pt x="1485011" y="541934"/>
                  </a:lnTo>
                  <a:lnTo>
                    <a:pt x="1474508" y="544055"/>
                  </a:lnTo>
                  <a:lnTo>
                    <a:pt x="1465935" y="549833"/>
                  </a:lnTo>
                  <a:lnTo>
                    <a:pt x="1460144" y="558419"/>
                  </a:lnTo>
                  <a:lnTo>
                    <a:pt x="1458023" y="568921"/>
                  </a:lnTo>
                  <a:lnTo>
                    <a:pt x="1460144" y="579424"/>
                  </a:lnTo>
                  <a:lnTo>
                    <a:pt x="1465935" y="588010"/>
                  </a:lnTo>
                  <a:lnTo>
                    <a:pt x="1474508" y="593788"/>
                  </a:lnTo>
                  <a:lnTo>
                    <a:pt x="1485061" y="595909"/>
                  </a:lnTo>
                  <a:lnTo>
                    <a:pt x="1495577" y="593788"/>
                  </a:lnTo>
                  <a:lnTo>
                    <a:pt x="1504149" y="588010"/>
                  </a:lnTo>
                  <a:lnTo>
                    <a:pt x="1509928" y="579424"/>
                  </a:lnTo>
                  <a:lnTo>
                    <a:pt x="1512049" y="568921"/>
                  </a:lnTo>
                  <a:close/>
                </a:path>
                <a:path w="2544445" h="650240">
                  <a:moveTo>
                    <a:pt x="1518183" y="80962"/>
                  </a:moveTo>
                  <a:lnTo>
                    <a:pt x="1516062" y="70459"/>
                  </a:lnTo>
                  <a:lnTo>
                    <a:pt x="1510284" y="61887"/>
                  </a:lnTo>
                  <a:lnTo>
                    <a:pt x="1501698" y="56095"/>
                  </a:lnTo>
                  <a:lnTo>
                    <a:pt x="1491195" y="53975"/>
                  </a:lnTo>
                  <a:lnTo>
                    <a:pt x="1480642" y="56095"/>
                  </a:lnTo>
                  <a:lnTo>
                    <a:pt x="1472057" y="61887"/>
                  </a:lnTo>
                  <a:lnTo>
                    <a:pt x="1466278" y="70459"/>
                  </a:lnTo>
                  <a:lnTo>
                    <a:pt x="1464157" y="80962"/>
                  </a:lnTo>
                  <a:lnTo>
                    <a:pt x="1466278" y="91465"/>
                  </a:lnTo>
                  <a:lnTo>
                    <a:pt x="1472057" y="100050"/>
                  </a:lnTo>
                  <a:lnTo>
                    <a:pt x="1480642" y="105829"/>
                  </a:lnTo>
                  <a:lnTo>
                    <a:pt x="1491145" y="107950"/>
                  </a:lnTo>
                  <a:lnTo>
                    <a:pt x="1501698" y="105829"/>
                  </a:lnTo>
                  <a:lnTo>
                    <a:pt x="1510284" y="100050"/>
                  </a:lnTo>
                  <a:lnTo>
                    <a:pt x="1516062" y="91465"/>
                  </a:lnTo>
                  <a:lnTo>
                    <a:pt x="1518183" y="80962"/>
                  </a:lnTo>
                  <a:close/>
                </a:path>
                <a:path w="2544445" h="650240">
                  <a:moveTo>
                    <a:pt x="1620062" y="568921"/>
                  </a:moveTo>
                  <a:lnTo>
                    <a:pt x="1617941" y="558419"/>
                  </a:lnTo>
                  <a:lnTo>
                    <a:pt x="1612150" y="549833"/>
                  </a:lnTo>
                  <a:lnTo>
                    <a:pt x="1603578" y="544055"/>
                  </a:lnTo>
                  <a:lnTo>
                    <a:pt x="1593011" y="541934"/>
                  </a:lnTo>
                  <a:lnTo>
                    <a:pt x="1582508" y="544055"/>
                  </a:lnTo>
                  <a:lnTo>
                    <a:pt x="1573936" y="549833"/>
                  </a:lnTo>
                  <a:lnTo>
                    <a:pt x="1568145" y="558419"/>
                  </a:lnTo>
                  <a:lnTo>
                    <a:pt x="1566024" y="568921"/>
                  </a:lnTo>
                  <a:lnTo>
                    <a:pt x="1568145" y="579424"/>
                  </a:lnTo>
                  <a:lnTo>
                    <a:pt x="1573936" y="588010"/>
                  </a:lnTo>
                  <a:lnTo>
                    <a:pt x="1582508" y="593788"/>
                  </a:lnTo>
                  <a:lnTo>
                    <a:pt x="1593075" y="595909"/>
                  </a:lnTo>
                  <a:lnTo>
                    <a:pt x="1603578" y="593788"/>
                  </a:lnTo>
                  <a:lnTo>
                    <a:pt x="1612150" y="588010"/>
                  </a:lnTo>
                  <a:lnTo>
                    <a:pt x="1617941" y="579424"/>
                  </a:lnTo>
                  <a:lnTo>
                    <a:pt x="1620062" y="568921"/>
                  </a:lnTo>
                  <a:close/>
                </a:path>
                <a:path w="2544445" h="650240">
                  <a:moveTo>
                    <a:pt x="1626196" y="80962"/>
                  </a:moveTo>
                  <a:lnTo>
                    <a:pt x="1624076" y="70459"/>
                  </a:lnTo>
                  <a:lnTo>
                    <a:pt x="1618284" y="61887"/>
                  </a:lnTo>
                  <a:lnTo>
                    <a:pt x="1609712" y="56095"/>
                  </a:lnTo>
                  <a:lnTo>
                    <a:pt x="1599209" y="53975"/>
                  </a:lnTo>
                  <a:lnTo>
                    <a:pt x="1588643" y="56095"/>
                  </a:lnTo>
                  <a:lnTo>
                    <a:pt x="1580070" y="61887"/>
                  </a:lnTo>
                  <a:lnTo>
                    <a:pt x="1574279" y="70459"/>
                  </a:lnTo>
                  <a:lnTo>
                    <a:pt x="1572158" y="80962"/>
                  </a:lnTo>
                  <a:lnTo>
                    <a:pt x="1574279" y="91465"/>
                  </a:lnTo>
                  <a:lnTo>
                    <a:pt x="1580070" y="100050"/>
                  </a:lnTo>
                  <a:lnTo>
                    <a:pt x="1588643" y="105829"/>
                  </a:lnTo>
                  <a:lnTo>
                    <a:pt x="1599145" y="107950"/>
                  </a:lnTo>
                  <a:lnTo>
                    <a:pt x="1609712" y="105829"/>
                  </a:lnTo>
                  <a:lnTo>
                    <a:pt x="1618284" y="100050"/>
                  </a:lnTo>
                  <a:lnTo>
                    <a:pt x="1624076" y="91465"/>
                  </a:lnTo>
                  <a:lnTo>
                    <a:pt x="1626196" y="80962"/>
                  </a:lnTo>
                  <a:close/>
                </a:path>
                <a:path w="2544445" h="650240">
                  <a:moveTo>
                    <a:pt x="1728063" y="568921"/>
                  </a:moveTo>
                  <a:lnTo>
                    <a:pt x="1725942" y="558419"/>
                  </a:lnTo>
                  <a:lnTo>
                    <a:pt x="1720164" y="549833"/>
                  </a:lnTo>
                  <a:lnTo>
                    <a:pt x="1711579" y="544055"/>
                  </a:lnTo>
                  <a:lnTo>
                    <a:pt x="1701025" y="541934"/>
                  </a:lnTo>
                  <a:lnTo>
                    <a:pt x="1690509" y="544055"/>
                  </a:lnTo>
                  <a:lnTo>
                    <a:pt x="1681937" y="549833"/>
                  </a:lnTo>
                  <a:lnTo>
                    <a:pt x="1676158" y="558419"/>
                  </a:lnTo>
                  <a:lnTo>
                    <a:pt x="1674037" y="568921"/>
                  </a:lnTo>
                  <a:lnTo>
                    <a:pt x="1676158" y="579424"/>
                  </a:lnTo>
                  <a:lnTo>
                    <a:pt x="1681937" y="588010"/>
                  </a:lnTo>
                  <a:lnTo>
                    <a:pt x="1690509" y="593788"/>
                  </a:lnTo>
                  <a:lnTo>
                    <a:pt x="1701076" y="595909"/>
                  </a:lnTo>
                  <a:lnTo>
                    <a:pt x="1711579" y="593788"/>
                  </a:lnTo>
                  <a:lnTo>
                    <a:pt x="1720164" y="588010"/>
                  </a:lnTo>
                  <a:lnTo>
                    <a:pt x="1725942" y="579424"/>
                  </a:lnTo>
                  <a:lnTo>
                    <a:pt x="1728063" y="568921"/>
                  </a:lnTo>
                  <a:close/>
                </a:path>
                <a:path w="2544445" h="650240">
                  <a:moveTo>
                    <a:pt x="1734197" y="80962"/>
                  </a:moveTo>
                  <a:lnTo>
                    <a:pt x="1732076" y="70459"/>
                  </a:lnTo>
                  <a:lnTo>
                    <a:pt x="1726285" y="61887"/>
                  </a:lnTo>
                  <a:lnTo>
                    <a:pt x="1717713" y="56095"/>
                  </a:lnTo>
                  <a:lnTo>
                    <a:pt x="1707210" y="53975"/>
                  </a:lnTo>
                  <a:lnTo>
                    <a:pt x="1696643" y="56095"/>
                  </a:lnTo>
                  <a:lnTo>
                    <a:pt x="1688071" y="61887"/>
                  </a:lnTo>
                  <a:lnTo>
                    <a:pt x="1682280" y="70459"/>
                  </a:lnTo>
                  <a:lnTo>
                    <a:pt x="1680171" y="80962"/>
                  </a:lnTo>
                  <a:lnTo>
                    <a:pt x="1682280" y="91465"/>
                  </a:lnTo>
                  <a:lnTo>
                    <a:pt x="1688071" y="100050"/>
                  </a:lnTo>
                  <a:lnTo>
                    <a:pt x="1696643" y="105829"/>
                  </a:lnTo>
                  <a:lnTo>
                    <a:pt x="1707159" y="107950"/>
                  </a:lnTo>
                  <a:lnTo>
                    <a:pt x="1717713" y="105829"/>
                  </a:lnTo>
                  <a:lnTo>
                    <a:pt x="1726285" y="100050"/>
                  </a:lnTo>
                  <a:lnTo>
                    <a:pt x="1732076" y="91465"/>
                  </a:lnTo>
                  <a:lnTo>
                    <a:pt x="1734197" y="80962"/>
                  </a:lnTo>
                  <a:close/>
                </a:path>
                <a:path w="2544445" h="650240">
                  <a:moveTo>
                    <a:pt x="1836064" y="568921"/>
                  </a:moveTo>
                  <a:lnTo>
                    <a:pt x="1833943" y="558419"/>
                  </a:lnTo>
                  <a:lnTo>
                    <a:pt x="1828165" y="549833"/>
                  </a:lnTo>
                  <a:lnTo>
                    <a:pt x="1819579" y="544055"/>
                  </a:lnTo>
                  <a:lnTo>
                    <a:pt x="1809026" y="541934"/>
                  </a:lnTo>
                  <a:lnTo>
                    <a:pt x="1798523" y="544055"/>
                  </a:lnTo>
                  <a:lnTo>
                    <a:pt x="1789938" y="549833"/>
                  </a:lnTo>
                  <a:lnTo>
                    <a:pt x="1784159" y="558419"/>
                  </a:lnTo>
                  <a:lnTo>
                    <a:pt x="1782038" y="568921"/>
                  </a:lnTo>
                  <a:lnTo>
                    <a:pt x="1784159" y="579424"/>
                  </a:lnTo>
                  <a:lnTo>
                    <a:pt x="1789938" y="588010"/>
                  </a:lnTo>
                  <a:lnTo>
                    <a:pt x="1798523" y="593788"/>
                  </a:lnTo>
                  <a:lnTo>
                    <a:pt x="1809076" y="595909"/>
                  </a:lnTo>
                  <a:lnTo>
                    <a:pt x="1819579" y="593788"/>
                  </a:lnTo>
                  <a:lnTo>
                    <a:pt x="1828165" y="588010"/>
                  </a:lnTo>
                  <a:lnTo>
                    <a:pt x="1833943" y="579424"/>
                  </a:lnTo>
                  <a:lnTo>
                    <a:pt x="1836064" y="568921"/>
                  </a:lnTo>
                  <a:close/>
                </a:path>
                <a:path w="2544445" h="650240">
                  <a:moveTo>
                    <a:pt x="1842198" y="80962"/>
                  </a:moveTo>
                  <a:lnTo>
                    <a:pt x="1840077" y="70459"/>
                  </a:lnTo>
                  <a:lnTo>
                    <a:pt x="1834299" y="61887"/>
                  </a:lnTo>
                  <a:lnTo>
                    <a:pt x="1825713" y="56095"/>
                  </a:lnTo>
                  <a:lnTo>
                    <a:pt x="1815211" y="53975"/>
                  </a:lnTo>
                  <a:lnTo>
                    <a:pt x="1804657" y="56095"/>
                  </a:lnTo>
                  <a:lnTo>
                    <a:pt x="1796072" y="61887"/>
                  </a:lnTo>
                  <a:lnTo>
                    <a:pt x="1790293" y="70459"/>
                  </a:lnTo>
                  <a:lnTo>
                    <a:pt x="1788172" y="80962"/>
                  </a:lnTo>
                  <a:lnTo>
                    <a:pt x="1790293" y="91465"/>
                  </a:lnTo>
                  <a:lnTo>
                    <a:pt x="1796072" y="100050"/>
                  </a:lnTo>
                  <a:lnTo>
                    <a:pt x="1804657" y="105829"/>
                  </a:lnTo>
                  <a:lnTo>
                    <a:pt x="1815160" y="107950"/>
                  </a:lnTo>
                  <a:lnTo>
                    <a:pt x="1825713" y="105829"/>
                  </a:lnTo>
                  <a:lnTo>
                    <a:pt x="1834299" y="100050"/>
                  </a:lnTo>
                  <a:lnTo>
                    <a:pt x="1840077" y="91465"/>
                  </a:lnTo>
                  <a:lnTo>
                    <a:pt x="1842198" y="80962"/>
                  </a:lnTo>
                  <a:close/>
                </a:path>
                <a:path w="2544445" h="650240">
                  <a:moveTo>
                    <a:pt x="1944065" y="568921"/>
                  </a:moveTo>
                  <a:lnTo>
                    <a:pt x="1941944" y="558419"/>
                  </a:lnTo>
                  <a:lnTo>
                    <a:pt x="1936165" y="549833"/>
                  </a:lnTo>
                  <a:lnTo>
                    <a:pt x="1927593" y="544055"/>
                  </a:lnTo>
                  <a:lnTo>
                    <a:pt x="1917026" y="541934"/>
                  </a:lnTo>
                  <a:lnTo>
                    <a:pt x="1906524" y="544055"/>
                  </a:lnTo>
                  <a:lnTo>
                    <a:pt x="1897938" y="549833"/>
                  </a:lnTo>
                  <a:lnTo>
                    <a:pt x="1892160" y="558419"/>
                  </a:lnTo>
                  <a:lnTo>
                    <a:pt x="1890039" y="568921"/>
                  </a:lnTo>
                  <a:lnTo>
                    <a:pt x="1892160" y="579424"/>
                  </a:lnTo>
                  <a:lnTo>
                    <a:pt x="1897938" y="588010"/>
                  </a:lnTo>
                  <a:lnTo>
                    <a:pt x="1906524" y="593788"/>
                  </a:lnTo>
                  <a:lnTo>
                    <a:pt x="1917077" y="595909"/>
                  </a:lnTo>
                  <a:lnTo>
                    <a:pt x="1927593" y="593788"/>
                  </a:lnTo>
                  <a:lnTo>
                    <a:pt x="1936165" y="588010"/>
                  </a:lnTo>
                  <a:lnTo>
                    <a:pt x="1941944" y="579424"/>
                  </a:lnTo>
                  <a:lnTo>
                    <a:pt x="1944065" y="568921"/>
                  </a:lnTo>
                  <a:close/>
                </a:path>
                <a:path w="2544445" h="650240">
                  <a:moveTo>
                    <a:pt x="1950199" y="80962"/>
                  </a:moveTo>
                  <a:lnTo>
                    <a:pt x="1948078" y="70459"/>
                  </a:lnTo>
                  <a:lnTo>
                    <a:pt x="1942299" y="61887"/>
                  </a:lnTo>
                  <a:lnTo>
                    <a:pt x="1933714" y="56095"/>
                  </a:lnTo>
                  <a:lnTo>
                    <a:pt x="1923211" y="53975"/>
                  </a:lnTo>
                  <a:lnTo>
                    <a:pt x="1912658" y="56095"/>
                  </a:lnTo>
                  <a:lnTo>
                    <a:pt x="1904072" y="61887"/>
                  </a:lnTo>
                  <a:lnTo>
                    <a:pt x="1898294" y="70459"/>
                  </a:lnTo>
                  <a:lnTo>
                    <a:pt x="1896173" y="80962"/>
                  </a:lnTo>
                  <a:lnTo>
                    <a:pt x="1898294" y="91465"/>
                  </a:lnTo>
                  <a:lnTo>
                    <a:pt x="1904072" y="100050"/>
                  </a:lnTo>
                  <a:lnTo>
                    <a:pt x="1912658" y="105829"/>
                  </a:lnTo>
                  <a:lnTo>
                    <a:pt x="1923161" y="107950"/>
                  </a:lnTo>
                  <a:lnTo>
                    <a:pt x="1933714" y="105829"/>
                  </a:lnTo>
                  <a:lnTo>
                    <a:pt x="1942299" y="100050"/>
                  </a:lnTo>
                  <a:lnTo>
                    <a:pt x="1948078" y="91465"/>
                  </a:lnTo>
                  <a:lnTo>
                    <a:pt x="1950199" y="80962"/>
                  </a:lnTo>
                  <a:close/>
                </a:path>
                <a:path w="2544445" h="650240">
                  <a:moveTo>
                    <a:pt x="2052078" y="568921"/>
                  </a:moveTo>
                  <a:lnTo>
                    <a:pt x="2049957" y="558419"/>
                  </a:lnTo>
                  <a:lnTo>
                    <a:pt x="2044166" y="549833"/>
                  </a:lnTo>
                  <a:lnTo>
                    <a:pt x="2035594" y="544055"/>
                  </a:lnTo>
                  <a:lnTo>
                    <a:pt x="2025027" y="541934"/>
                  </a:lnTo>
                  <a:lnTo>
                    <a:pt x="2014524" y="544055"/>
                  </a:lnTo>
                  <a:lnTo>
                    <a:pt x="2005952" y="549833"/>
                  </a:lnTo>
                  <a:lnTo>
                    <a:pt x="2000161" y="558419"/>
                  </a:lnTo>
                  <a:lnTo>
                    <a:pt x="1998040" y="568921"/>
                  </a:lnTo>
                  <a:lnTo>
                    <a:pt x="2000161" y="579424"/>
                  </a:lnTo>
                  <a:lnTo>
                    <a:pt x="2005952" y="588010"/>
                  </a:lnTo>
                  <a:lnTo>
                    <a:pt x="2014524" y="593788"/>
                  </a:lnTo>
                  <a:lnTo>
                    <a:pt x="2025091" y="595909"/>
                  </a:lnTo>
                  <a:lnTo>
                    <a:pt x="2035594" y="593788"/>
                  </a:lnTo>
                  <a:lnTo>
                    <a:pt x="2044166" y="588010"/>
                  </a:lnTo>
                  <a:lnTo>
                    <a:pt x="2049957" y="579424"/>
                  </a:lnTo>
                  <a:lnTo>
                    <a:pt x="2052078" y="568921"/>
                  </a:lnTo>
                  <a:close/>
                </a:path>
                <a:path w="2544445" h="650240">
                  <a:moveTo>
                    <a:pt x="2058212" y="80962"/>
                  </a:moveTo>
                  <a:lnTo>
                    <a:pt x="2056091" y="70459"/>
                  </a:lnTo>
                  <a:lnTo>
                    <a:pt x="2050300" y="61887"/>
                  </a:lnTo>
                  <a:lnTo>
                    <a:pt x="2041728" y="56095"/>
                  </a:lnTo>
                  <a:lnTo>
                    <a:pt x="2031225" y="53975"/>
                  </a:lnTo>
                  <a:lnTo>
                    <a:pt x="2020658" y="56095"/>
                  </a:lnTo>
                  <a:lnTo>
                    <a:pt x="2012086" y="61887"/>
                  </a:lnTo>
                  <a:lnTo>
                    <a:pt x="2006295" y="70459"/>
                  </a:lnTo>
                  <a:lnTo>
                    <a:pt x="2004174" y="80962"/>
                  </a:lnTo>
                  <a:lnTo>
                    <a:pt x="2006295" y="91465"/>
                  </a:lnTo>
                  <a:lnTo>
                    <a:pt x="2012086" y="100050"/>
                  </a:lnTo>
                  <a:lnTo>
                    <a:pt x="2020658" y="105829"/>
                  </a:lnTo>
                  <a:lnTo>
                    <a:pt x="2031161" y="107950"/>
                  </a:lnTo>
                  <a:lnTo>
                    <a:pt x="2041728" y="105829"/>
                  </a:lnTo>
                  <a:lnTo>
                    <a:pt x="2050300" y="100050"/>
                  </a:lnTo>
                  <a:lnTo>
                    <a:pt x="2056091" y="91465"/>
                  </a:lnTo>
                  <a:lnTo>
                    <a:pt x="2058212" y="80962"/>
                  </a:lnTo>
                  <a:close/>
                </a:path>
                <a:path w="2544445" h="650240">
                  <a:moveTo>
                    <a:pt x="2160079" y="568921"/>
                  </a:moveTo>
                  <a:lnTo>
                    <a:pt x="2157958" y="558419"/>
                  </a:lnTo>
                  <a:lnTo>
                    <a:pt x="2152180" y="549833"/>
                  </a:lnTo>
                  <a:lnTo>
                    <a:pt x="2143595" y="544055"/>
                  </a:lnTo>
                  <a:lnTo>
                    <a:pt x="2133041" y="541934"/>
                  </a:lnTo>
                  <a:lnTo>
                    <a:pt x="2122525" y="544055"/>
                  </a:lnTo>
                  <a:lnTo>
                    <a:pt x="2113953" y="549833"/>
                  </a:lnTo>
                  <a:lnTo>
                    <a:pt x="2108174" y="558419"/>
                  </a:lnTo>
                  <a:lnTo>
                    <a:pt x="2106053" y="568921"/>
                  </a:lnTo>
                  <a:lnTo>
                    <a:pt x="2108174" y="579424"/>
                  </a:lnTo>
                  <a:lnTo>
                    <a:pt x="2113953" y="588010"/>
                  </a:lnTo>
                  <a:lnTo>
                    <a:pt x="2122525" y="593788"/>
                  </a:lnTo>
                  <a:lnTo>
                    <a:pt x="2133092" y="595909"/>
                  </a:lnTo>
                  <a:lnTo>
                    <a:pt x="2143595" y="593788"/>
                  </a:lnTo>
                  <a:lnTo>
                    <a:pt x="2152180" y="588010"/>
                  </a:lnTo>
                  <a:lnTo>
                    <a:pt x="2157958" y="579424"/>
                  </a:lnTo>
                  <a:lnTo>
                    <a:pt x="2160079" y="568921"/>
                  </a:lnTo>
                  <a:close/>
                </a:path>
                <a:path w="2544445" h="650240">
                  <a:moveTo>
                    <a:pt x="2166213" y="80962"/>
                  </a:moveTo>
                  <a:lnTo>
                    <a:pt x="2164092" y="70459"/>
                  </a:lnTo>
                  <a:lnTo>
                    <a:pt x="2158301" y="61887"/>
                  </a:lnTo>
                  <a:lnTo>
                    <a:pt x="2149729" y="56095"/>
                  </a:lnTo>
                  <a:lnTo>
                    <a:pt x="2139226" y="53975"/>
                  </a:lnTo>
                  <a:lnTo>
                    <a:pt x="2128659" y="56095"/>
                  </a:lnTo>
                  <a:lnTo>
                    <a:pt x="2120087" y="61887"/>
                  </a:lnTo>
                  <a:lnTo>
                    <a:pt x="2114296" y="70459"/>
                  </a:lnTo>
                  <a:lnTo>
                    <a:pt x="2112187" y="80962"/>
                  </a:lnTo>
                  <a:lnTo>
                    <a:pt x="2114296" y="91465"/>
                  </a:lnTo>
                  <a:lnTo>
                    <a:pt x="2120087" y="100050"/>
                  </a:lnTo>
                  <a:lnTo>
                    <a:pt x="2128659" y="105829"/>
                  </a:lnTo>
                  <a:lnTo>
                    <a:pt x="2139175" y="107950"/>
                  </a:lnTo>
                  <a:lnTo>
                    <a:pt x="2149729" y="105829"/>
                  </a:lnTo>
                  <a:lnTo>
                    <a:pt x="2158301" y="100050"/>
                  </a:lnTo>
                  <a:lnTo>
                    <a:pt x="2164092" y="91465"/>
                  </a:lnTo>
                  <a:lnTo>
                    <a:pt x="2166213" y="80962"/>
                  </a:lnTo>
                  <a:close/>
                </a:path>
                <a:path w="2544445" h="650240">
                  <a:moveTo>
                    <a:pt x="2268080" y="568921"/>
                  </a:moveTo>
                  <a:lnTo>
                    <a:pt x="2265959" y="558419"/>
                  </a:lnTo>
                  <a:lnTo>
                    <a:pt x="2260181" y="549833"/>
                  </a:lnTo>
                  <a:lnTo>
                    <a:pt x="2251595" y="544055"/>
                  </a:lnTo>
                  <a:lnTo>
                    <a:pt x="2241042" y="541934"/>
                  </a:lnTo>
                  <a:lnTo>
                    <a:pt x="2230539" y="544055"/>
                  </a:lnTo>
                  <a:lnTo>
                    <a:pt x="2221954" y="549833"/>
                  </a:lnTo>
                  <a:lnTo>
                    <a:pt x="2216175" y="558419"/>
                  </a:lnTo>
                  <a:lnTo>
                    <a:pt x="2214054" y="568921"/>
                  </a:lnTo>
                  <a:lnTo>
                    <a:pt x="2216175" y="579424"/>
                  </a:lnTo>
                  <a:lnTo>
                    <a:pt x="2221954" y="588010"/>
                  </a:lnTo>
                  <a:lnTo>
                    <a:pt x="2230539" y="593788"/>
                  </a:lnTo>
                  <a:lnTo>
                    <a:pt x="2241092" y="595909"/>
                  </a:lnTo>
                  <a:lnTo>
                    <a:pt x="2251595" y="593788"/>
                  </a:lnTo>
                  <a:lnTo>
                    <a:pt x="2260181" y="588010"/>
                  </a:lnTo>
                  <a:lnTo>
                    <a:pt x="2265959" y="579424"/>
                  </a:lnTo>
                  <a:lnTo>
                    <a:pt x="2268080" y="568921"/>
                  </a:lnTo>
                  <a:close/>
                </a:path>
                <a:path w="2544445" h="650240">
                  <a:moveTo>
                    <a:pt x="2274214" y="80962"/>
                  </a:moveTo>
                  <a:lnTo>
                    <a:pt x="2272093" y="70459"/>
                  </a:lnTo>
                  <a:lnTo>
                    <a:pt x="2266315" y="61887"/>
                  </a:lnTo>
                  <a:lnTo>
                    <a:pt x="2257729" y="56095"/>
                  </a:lnTo>
                  <a:lnTo>
                    <a:pt x="2247227" y="53975"/>
                  </a:lnTo>
                  <a:lnTo>
                    <a:pt x="2236673" y="56095"/>
                  </a:lnTo>
                  <a:lnTo>
                    <a:pt x="2228088" y="61887"/>
                  </a:lnTo>
                  <a:lnTo>
                    <a:pt x="2222309" y="70459"/>
                  </a:lnTo>
                  <a:lnTo>
                    <a:pt x="2220188" y="80962"/>
                  </a:lnTo>
                  <a:lnTo>
                    <a:pt x="2222309" y="91465"/>
                  </a:lnTo>
                  <a:lnTo>
                    <a:pt x="2228088" y="100050"/>
                  </a:lnTo>
                  <a:lnTo>
                    <a:pt x="2236673" y="105829"/>
                  </a:lnTo>
                  <a:lnTo>
                    <a:pt x="2247176" y="107950"/>
                  </a:lnTo>
                  <a:lnTo>
                    <a:pt x="2257729" y="105829"/>
                  </a:lnTo>
                  <a:lnTo>
                    <a:pt x="2266315" y="100050"/>
                  </a:lnTo>
                  <a:lnTo>
                    <a:pt x="2272093" y="91465"/>
                  </a:lnTo>
                  <a:lnTo>
                    <a:pt x="2274214" y="80962"/>
                  </a:lnTo>
                  <a:close/>
                </a:path>
                <a:path w="2544445" h="650240">
                  <a:moveTo>
                    <a:pt x="2376081" y="568921"/>
                  </a:moveTo>
                  <a:lnTo>
                    <a:pt x="2373960" y="558419"/>
                  </a:lnTo>
                  <a:lnTo>
                    <a:pt x="2368181" y="549833"/>
                  </a:lnTo>
                  <a:lnTo>
                    <a:pt x="2359609" y="544055"/>
                  </a:lnTo>
                  <a:lnTo>
                    <a:pt x="2349042" y="541934"/>
                  </a:lnTo>
                  <a:lnTo>
                    <a:pt x="2338540" y="544055"/>
                  </a:lnTo>
                  <a:lnTo>
                    <a:pt x="2329967" y="549833"/>
                  </a:lnTo>
                  <a:lnTo>
                    <a:pt x="2324176" y="558419"/>
                  </a:lnTo>
                  <a:lnTo>
                    <a:pt x="2322055" y="568921"/>
                  </a:lnTo>
                  <a:lnTo>
                    <a:pt x="2324176" y="579424"/>
                  </a:lnTo>
                  <a:lnTo>
                    <a:pt x="2329967" y="588010"/>
                  </a:lnTo>
                  <a:lnTo>
                    <a:pt x="2338540" y="593788"/>
                  </a:lnTo>
                  <a:lnTo>
                    <a:pt x="2349093" y="595909"/>
                  </a:lnTo>
                  <a:lnTo>
                    <a:pt x="2359609" y="593788"/>
                  </a:lnTo>
                  <a:lnTo>
                    <a:pt x="2368181" y="588010"/>
                  </a:lnTo>
                  <a:lnTo>
                    <a:pt x="2373960" y="579424"/>
                  </a:lnTo>
                  <a:lnTo>
                    <a:pt x="2376081" y="568921"/>
                  </a:lnTo>
                  <a:close/>
                </a:path>
                <a:path w="2544445" h="650240">
                  <a:moveTo>
                    <a:pt x="2382215" y="80962"/>
                  </a:moveTo>
                  <a:lnTo>
                    <a:pt x="2380094" y="70459"/>
                  </a:lnTo>
                  <a:lnTo>
                    <a:pt x="2374315" y="61887"/>
                  </a:lnTo>
                  <a:lnTo>
                    <a:pt x="2365730" y="56095"/>
                  </a:lnTo>
                  <a:lnTo>
                    <a:pt x="2355227" y="53975"/>
                  </a:lnTo>
                  <a:lnTo>
                    <a:pt x="2344674" y="56095"/>
                  </a:lnTo>
                  <a:lnTo>
                    <a:pt x="2336088" y="61887"/>
                  </a:lnTo>
                  <a:lnTo>
                    <a:pt x="2330310" y="70459"/>
                  </a:lnTo>
                  <a:lnTo>
                    <a:pt x="2328189" y="80962"/>
                  </a:lnTo>
                  <a:lnTo>
                    <a:pt x="2330310" y="91465"/>
                  </a:lnTo>
                  <a:lnTo>
                    <a:pt x="2336088" y="100050"/>
                  </a:lnTo>
                  <a:lnTo>
                    <a:pt x="2344674" y="105829"/>
                  </a:lnTo>
                  <a:lnTo>
                    <a:pt x="2355177" y="107950"/>
                  </a:lnTo>
                  <a:lnTo>
                    <a:pt x="2365730" y="105829"/>
                  </a:lnTo>
                  <a:lnTo>
                    <a:pt x="2374315" y="100050"/>
                  </a:lnTo>
                  <a:lnTo>
                    <a:pt x="2380094" y="91465"/>
                  </a:lnTo>
                  <a:lnTo>
                    <a:pt x="2382215" y="80962"/>
                  </a:lnTo>
                  <a:close/>
                </a:path>
                <a:path w="2544445" h="650240">
                  <a:moveTo>
                    <a:pt x="2490228" y="80962"/>
                  </a:moveTo>
                  <a:lnTo>
                    <a:pt x="2488107" y="70459"/>
                  </a:lnTo>
                  <a:lnTo>
                    <a:pt x="2482316" y="61887"/>
                  </a:lnTo>
                  <a:lnTo>
                    <a:pt x="2473744" y="56095"/>
                  </a:lnTo>
                  <a:lnTo>
                    <a:pt x="2463241" y="53975"/>
                  </a:lnTo>
                  <a:lnTo>
                    <a:pt x="2452674" y="56095"/>
                  </a:lnTo>
                  <a:lnTo>
                    <a:pt x="2444102" y="61887"/>
                  </a:lnTo>
                  <a:lnTo>
                    <a:pt x="2438311" y="70459"/>
                  </a:lnTo>
                  <a:lnTo>
                    <a:pt x="2436190" y="80962"/>
                  </a:lnTo>
                  <a:lnTo>
                    <a:pt x="2438311" y="91465"/>
                  </a:lnTo>
                  <a:lnTo>
                    <a:pt x="2444102" y="100050"/>
                  </a:lnTo>
                  <a:lnTo>
                    <a:pt x="2452674" y="105829"/>
                  </a:lnTo>
                  <a:lnTo>
                    <a:pt x="2463177" y="107950"/>
                  </a:lnTo>
                  <a:lnTo>
                    <a:pt x="2473744" y="105829"/>
                  </a:lnTo>
                  <a:lnTo>
                    <a:pt x="2482316" y="100050"/>
                  </a:lnTo>
                  <a:lnTo>
                    <a:pt x="2488107" y="91465"/>
                  </a:lnTo>
                  <a:lnTo>
                    <a:pt x="2490228" y="80962"/>
                  </a:lnTo>
                  <a:close/>
                </a:path>
                <a:path w="2544445" h="650240">
                  <a:moveTo>
                    <a:pt x="2544203" y="568921"/>
                  </a:moveTo>
                  <a:lnTo>
                    <a:pt x="2538742" y="541934"/>
                  </a:lnTo>
                  <a:lnTo>
                    <a:pt x="2537841" y="537413"/>
                  </a:lnTo>
                  <a:lnTo>
                    <a:pt x="2520480" y="511670"/>
                  </a:lnTo>
                  <a:lnTo>
                    <a:pt x="2494750" y="494322"/>
                  </a:lnTo>
                  <a:lnTo>
                    <a:pt x="2463241" y="487959"/>
                  </a:lnTo>
                  <a:lnTo>
                    <a:pt x="2431719" y="494322"/>
                  </a:lnTo>
                  <a:lnTo>
                    <a:pt x="2405989" y="511670"/>
                  </a:lnTo>
                  <a:lnTo>
                    <a:pt x="2388628" y="537413"/>
                  </a:lnTo>
                  <a:lnTo>
                    <a:pt x="2382278" y="568921"/>
                  </a:lnTo>
                  <a:lnTo>
                    <a:pt x="2388628" y="600443"/>
                  </a:lnTo>
                  <a:lnTo>
                    <a:pt x="2405989" y="626173"/>
                  </a:lnTo>
                  <a:lnTo>
                    <a:pt x="2431719" y="643521"/>
                  </a:lnTo>
                  <a:lnTo>
                    <a:pt x="2463241" y="649884"/>
                  </a:lnTo>
                  <a:lnTo>
                    <a:pt x="2494750" y="643521"/>
                  </a:lnTo>
                  <a:lnTo>
                    <a:pt x="2520480" y="626173"/>
                  </a:lnTo>
                  <a:lnTo>
                    <a:pt x="2537841" y="600443"/>
                  </a:lnTo>
                  <a:lnTo>
                    <a:pt x="2538742" y="595909"/>
                  </a:lnTo>
                  <a:lnTo>
                    <a:pt x="2544203" y="568921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2022-11-30T01:56:05Z</dcterms:created>
  <dcterms:modified xsi:type="dcterms:W3CDTF">2022-11-30T01:56:05Z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LastSaved">
    <vt:filetime>2022-11-30T00:00:00Z</vt:filetime>
  </property>
</Properties>
</file>