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7994" y="754380"/>
            <a:ext cx="469201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0168" y="2446019"/>
            <a:ext cx="14547662" cy="689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627745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05">
                <a:latin typeface="Tahoma"/>
                <a:cs typeface="Tahoma"/>
              </a:rPr>
              <a:t>Using</a:t>
            </a:r>
            <a:r>
              <a:rPr dirty="0" sz="6800" spc="-515">
                <a:latin typeface="Tahoma"/>
                <a:cs typeface="Tahoma"/>
              </a:rPr>
              <a:t> </a:t>
            </a:r>
            <a:r>
              <a:rPr dirty="0" sz="6800" spc="160">
                <a:latin typeface="Tahoma"/>
                <a:cs typeface="Tahoma"/>
              </a:rPr>
              <a:t>Secrets</a:t>
            </a:r>
            <a:r>
              <a:rPr dirty="0" sz="6800" spc="-509">
                <a:latin typeface="Tahoma"/>
                <a:cs typeface="Tahoma"/>
              </a:rPr>
              <a:t> </a:t>
            </a:r>
            <a:r>
              <a:rPr dirty="0" sz="6800" spc="135">
                <a:latin typeface="Tahoma"/>
                <a:cs typeface="Tahoma"/>
              </a:rPr>
              <a:t>Engines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675" y="6866635"/>
            <a:ext cx="574103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3600" spc="60" b="1">
                <a:solidFill>
                  <a:srgbClr val="F15B2A"/>
                </a:solidFill>
                <a:latin typeface="Arial"/>
                <a:cs typeface="Arial"/>
              </a:rPr>
              <a:t>Ned</a:t>
            </a:r>
            <a:r>
              <a:rPr dirty="0" sz="36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Bellavance</a:t>
            </a:r>
            <a:endParaRPr sz="3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Founder,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Ned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404040"/>
                </a:solidFill>
                <a:latin typeface="Microsoft Sans Serif"/>
                <a:cs typeface="Microsoft Sans Serif"/>
              </a:rPr>
              <a:t>Cloud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LLC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15">
                <a:solidFill>
                  <a:srgbClr val="404040"/>
                </a:solidFill>
                <a:latin typeface="Microsoft Sans Serif"/>
                <a:cs typeface="Microsoft Sans Serif"/>
              </a:rPr>
              <a:t>@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3200" spc="10">
                <a:solidFill>
                  <a:srgbClr val="404040"/>
                </a:solidFill>
                <a:latin typeface="Microsoft Sans Serif"/>
                <a:cs typeface="Microsoft Sans Serif"/>
              </a:rPr>
              <a:t>3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310">
                <a:solidFill>
                  <a:srgbClr val="404040"/>
                </a:solidFill>
                <a:latin typeface="Microsoft Sans Serif"/>
                <a:cs typeface="Microsoft Sans Serif"/>
              </a:rPr>
              <a:t>|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3200" spc="2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13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3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10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3200" spc="15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3200" spc="-27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r>
              <a:rPr dirty="0" sz="3200" spc="8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42" y="6489576"/>
            <a:ext cx="2834640" cy="2834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9719" y="754380"/>
            <a:ext cx="550862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Key</a:t>
            </a:r>
            <a:r>
              <a:rPr dirty="0" spc="-160"/>
              <a:t> </a:t>
            </a:r>
            <a:r>
              <a:rPr dirty="0" spc="-80"/>
              <a:t>Value</a:t>
            </a:r>
            <a:r>
              <a:rPr dirty="0" spc="-155"/>
              <a:t> </a:t>
            </a:r>
            <a:r>
              <a:rPr dirty="0" spc="-10"/>
              <a:t>Engine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048764"/>
            <a:ext cx="4978400" cy="36211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0622" y="7013955"/>
            <a:ext cx="433133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67460" marR="5080" indent="-1255395">
              <a:lnSpc>
                <a:spcPts val="4010"/>
              </a:lnSpc>
              <a:spcBef>
                <a:spcPts val="265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404040"/>
                </a:solidFill>
                <a:latin typeface="Arial"/>
                <a:cs typeface="Arial"/>
              </a:rPr>
              <a:t>key/value</a:t>
            </a:r>
            <a:r>
              <a:rPr dirty="0" sz="34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pairs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404040"/>
                </a:solidFill>
                <a:latin typeface="Arial"/>
                <a:cs typeface="Arial"/>
              </a:rPr>
              <a:t>path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20256" y="3030537"/>
            <a:ext cx="3042479" cy="3657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04596" y="7013955"/>
            <a:ext cx="3074670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570865" marR="5080" indent="-558800">
              <a:lnSpc>
                <a:spcPts val="4010"/>
              </a:lnSpc>
              <a:spcBef>
                <a:spcPts val="265"/>
              </a:spcBef>
            </a:pP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Versioning</a:t>
            </a:r>
            <a:r>
              <a:rPr dirty="0" sz="3400" spc="-1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404040"/>
                </a:solidFill>
                <a:latin typeface="Arial"/>
                <a:cs typeface="Arial"/>
              </a:rPr>
              <a:t>metadata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745" y="3045315"/>
            <a:ext cx="3079750" cy="502158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713740" marR="202565" indent="-531495">
              <a:lnSpc>
                <a:spcPts val="13800"/>
              </a:lnSpc>
              <a:spcBef>
                <a:spcPts val="334"/>
              </a:spcBef>
            </a:pPr>
            <a:r>
              <a:rPr dirty="0" sz="11250" spc="-409">
                <a:solidFill>
                  <a:srgbClr val="A62E5C"/>
                </a:solidFill>
                <a:latin typeface="Trebuchet MS"/>
                <a:cs typeface="Trebuchet MS"/>
              </a:rPr>
              <a:t>v1</a:t>
            </a:r>
            <a:r>
              <a:rPr dirty="0" sz="11250" spc="-105">
                <a:solidFill>
                  <a:srgbClr val="A62E5C"/>
                </a:solidFill>
                <a:latin typeface="Trebuchet MS"/>
                <a:cs typeface="Trebuchet MS"/>
              </a:rPr>
              <a:t> </a:t>
            </a:r>
            <a:r>
              <a:rPr dirty="0" sz="11250" spc="-770">
                <a:solidFill>
                  <a:srgbClr val="A62E5C"/>
                </a:solidFill>
                <a:latin typeface="Trebuchet MS"/>
                <a:cs typeface="Trebuchet MS"/>
              </a:rPr>
              <a:t>&amp; </a:t>
            </a:r>
            <a:r>
              <a:rPr dirty="0" sz="11250" spc="-3375">
                <a:solidFill>
                  <a:srgbClr val="A62E5C"/>
                </a:solidFill>
                <a:latin typeface="Trebuchet MS"/>
                <a:cs typeface="Trebuchet MS"/>
              </a:rPr>
              <a:t> </a:t>
            </a:r>
            <a:r>
              <a:rPr dirty="0" sz="11250" spc="795">
                <a:solidFill>
                  <a:srgbClr val="A62E5C"/>
                </a:solidFill>
                <a:latin typeface="Trebuchet MS"/>
                <a:cs typeface="Trebuchet MS"/>
              </a:rPr>
              <a:t>v2</a:t>
            </a:r>
            <a:endParaRPr sz="11250">
              <a:latin typeface="Trebuchet MS"/>
              <a:cs typeface="Trebuchet MS"/>
            </a:endParaRPr>
          </a:p>
          <a:p>
            <a:pPr marL="640715" marR="5080" indent="-628650">
              <a:lnSpc>
                <a:spcPts val="4010"/>
              </a:lnSpc>
              <a:spcBef>
                <a:spcPts val="3579"/>
              </a:spcBef>
            </a:pP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3400" spc="10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400" spc="-145" b="1">
                <a:solidFill>
                  <a:srgbClr val="404040"/>
                </a:solidFill>
                <a:latin typeface="Arial"/>
                <a:cs typeface="Arial"/>
              </a:rPr>
              <a:t>rs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80" b="1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404040"/>
                </a:solidFill>
                <a:latin typeface="Arial"/>
                <a:cs typeface="Arial"/>
              </a:rPr>
              <a:t>2 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available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643187"/>
            <a:ext cx="0" cy="6968490"/>
          </a:xfrm>
          <a:custGeom>
            <a:avLst/>
            <a:gdLst/>
            <a:ahLst/>
            <a:cxnLst/>
            <a:rect l="l" t="t" r="r" b="b"/>
            <a:pathLst>
              <a:path w="0" h="6968490">
                <a:moveTo>
                  <a:pt x="0" y="0"/>
                </a:moveTo>
                <a:lnTo>
                  <a:pt x="1" y="6968219"/>
                </a:lnTo>
              </a:path>
            </a:pathLst>
          </a:custGeom>
          <a:ln w="127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9822" y="2600959"/>
            <a:ext cx="5520690" cy="451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6460">
              <a:lnSpc>
                <a:spcPct val="100000"/>
              </a:lnSpc>
              <a:spcBef>
                <a:spcPts val="100"/>
              </a:spcBef>
            </a:pPr>
            <a:r>
              <a:rPr dirty="0" sz="3900" spc="-70" b="1">
                <a:solidFill>
                  <a:srgbClr val="F15B2A"/>
                </a:solidFill>
                <a:latin typeface="Arial"/>
                <a:cs typeface="Arial"/>
              </a:rPr>
              <a:t>Version</a:t>
            </a:r>
            <a:r>
              <a:rPr dirty="0" sz="3900" spc="-15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900" spc="-660" b="1">
                <a:solidFill>
                  <a:srgbClr val="F15B2A"/>
                </a:solidFill>
                <a:latin typeface="Arial"/>
                <a:cs typeface="Arial"/>
              </a:rPr>
              <a:t>1</a:t>
            </a:r>
            <a:endParaRPr sz="3900">
              <a:latin typeface="Arial"/>
              <a:cs typeface="Arial"/>
            </a:endParaRPr>
          </a:p>
          <a:p>
            <a:pPr algn="r" marL="12700" marR="5080" indent="548640">
              <a:lnSpc>
                <a:spcPct val="165300"/>
              </a:lnSpc>
              <a:spcBef>
                <a:spcPts val="925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5" b="1">
                <a:solidFill>
                  <a:srgbClr val="404040"/>
                </a:solidFill>
                <a:latin typeface="Arial"/>
                <a:cs typeface="Arial"/>
              </a:rPr>
              <a:t>versioning,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30" b="1">
                <a:solidFill>
                  <a:srgbClr val="404040"/>
                </a:solidFill>
                <a:latin typeface="Arial"/>
                <a:cs typeface="Arial"/>
              </a:rPr>
              <a:t>last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30" b="1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wins </a:t>
            </a:r>
            <a:r>
              <a:rPr dirty="0" sz="3000" spc="-819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35" b="1">
                <a:solidFill>
                  <a:srgbClr val="404040"/>
                </a:solidFill>
                <a:latin typeface="Arial"/>
                <a:cs typeface="Arial"/>
              </a:rPr>
              <a:t>Faster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40" b="1">
                <a:solidFill>
                  <a:srgbClr val="404040"/>
                </a:solidFill>
                <a:latin typeface="Arial"/>
                <a:cs typeface="Arial"/>
              </a:rPr>
              <a:t>fewer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storage</a:t>
            </a:r>
            <a:r>
              <a:rPr dirty="0" sz="30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calls </a:t>
            </a:r>
            <a:r>
              <a:rPr dirty="0" sz="3000" spc="-8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45" b="1">
                <a:solidFill>
                  <a:srgbClr val="404040"/>
                </a:solidFill>
                <a:latin typeface="Arial"/>
                <a:cs typeface="Arial"/>
              </a:rPr>
              <a:t>Deleted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gone</a:t>
            </a:r>
            <a:endParaRPr sz="3000">
              <a:latin typeface="Arial"/>
              <a:cs typeface="Arial"/>
            </a:endParaRPr>
          </a:p>
          <a:p>
            <a:pPr algn="r" marL="619760" marR="5080" indent="-449580">
              <a:lnSpc>
                <a:spcPts val="6000"/>
              </a:lnSpc>
              <a:spcBef>
                <a:spcPts val="305"/>
              </a:spcBef>
            </a:pP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0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upgraded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0" b="1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80" b="1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dirty="0" sz="3000" spc="-819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25" b="1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0" b="1">
                <a:solidFill>
                  <a:srgbClr val="404040"/>
                </a:solidFill>
                <a:latin typeface="Arial"/>
                <a:cs typeface="Arial"/>
              </a:rPr>
              <a:t>version</a:t>
            </a:r>
            <a:r>
              <a:rPr dirty="0" sz="30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30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404040"/>
                </a:solidFill>
                <a:latin typeface="Arial"/>
                <a:cs typeface="Arial"/>
              </a:rPr>
              <a:t>creation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8338" y="2600959"/>
            <a:ext cx="6718934" cy="451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70" b="1">
                <a:solidFill>
                  <a:srgbClr val="F15B2A"/>
                </a:solidFill>
                <a:latin typeface="Arial"/>
                <a:cs typeface="Arial"/>
              </a:rPr>
              <a:t>Version</a:t>
            </a:r>
            <a:r>
              <a:rPr dirty="0" sz="3900" spc="-11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900" spc="100" b="1">
                <a:solidFill>
                  <a:srgbClr val="F15B2A"/>
                </a:solidFill>
                <a:latin typeface="Arial"/>
                <a:cs typeface="Arial"/>
              </a:rPr>
              <a:t>2</a:t>
            </a:r>
            <a:endParaRPr sz="3900">
              <a:latin typeface="Arial"/>
              <a:cs typeface="Arial"/>
            </a:endParaRPr>
          </a:p>
          <a:p>
            <a:pPr marL="12700" marR="2020570">
              <a:lnSpc>
                <a:spcPct val="166700"/>
              </a:lnSpc>
              <a:spcBef>
                <a:spcPts val="875"/>
              </a:spcBef>
            </a:pPr>
            <a:r>
              <a:rPr dirty="0" sz="3000" spc="-50" b="1">
                <a:solidFill>
                  <a:srgbClr val="404040"/>
                </a:solidFill>
                <a:latin typeface="Arial"/>
                <a:cs typeface="Arial"/>
              </a:rPr>
              <a:t>Versioning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past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5" b="1">
                <a:solidFill>
                  <a:srgbClr val="404040"/>
                </a:solidFill>
                <a:latin typeface="Arial"/>
                <a:cs typeface="Arial"/>
              </a:rPr>
              <a:t>secrets </a:t>
            </a:r>
            <a:r>
              <a:rPr dirty="0" sz="3000" spc="-8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5" b="1">
                <a:solidFill>
                  <a:srgbClr val="404040"/>
                </a:solidFill>
                <a:latin typeface="Arial"/>
                <a:cs typeface="Arial"/>
              </a:rPr>
              <a:t>Possibly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5" b="1">
                <a:solidFill>
                  <a:srgbClr val="404040"/>
                </a:solidFill>
                <a:latin typeface="Arial"/>
                <a:cs typeface="Arial"/>
              </a:rPr>
              <a:t>less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performant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64000"/>
              </a:lnSpc>
            </a:pPr>
            <a:r>
              <a:rPr dirty="0" sz="3000" spc="45" b="1">
                <a:solidFill>
                  <a:srgbClr val="404040"/>
                </a:solidFill>
                <a:latin typeface="Arial"/>
                <a:cs typeface="Arial"/>
              </a:rPr>
              <a:t>Deleted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items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30" b="1">
                <a:solidFill>
                  <a:srgbClr val="404040"/>
                </a:solidFill>
                <a:latin typeface="Arial"/>
                <a:cs typeface="Arial"/>
              </a:rPr>
              <a:t>metadata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25" b="1">
                <a:solidFill>
                  <a:srgbClr val="404040"/>
                </a:solidFill>
                <a:latin typeface="Arial"/>
                <a:cs typeface="Arial"/>
              </a:rPr>
              <a:t>retained </a:t>
            </a:r>
            <a:r>
              <a:rPr dirty="0" sz="3000" spc="-8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25" b="1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dirty="0" sz="30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downgraded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55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specified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65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404040"/>
                </a:solidFill>
                <a:latin typeface="Arial"/>
                <a:cs typeface="Arial"/>
              </a:rPr>
              <a:t>creation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1999" y="800100"/>
            <a:ext cx="83750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Key</a:t>
            </a:r>
            <a:r>
              <a:rPr dirty="0" spc="-140"/>
              <a:t> </a:t>
            </a:r>
            <a:r>
              <a:rPr dirty="0" spc="-80"/>
              <a:t>Value</a:t>
            </a:r>
            <a:r>
              <a:rPr dirty="0" spc="-145"/>
              <a:t> </a:t>
            </a:r>
            <a:r>
              <a:rPr dirty="0" spc="-10"/>
              <a:t>Engine</a:t>
            </a:r>
            <a:r>
              <a:rPr dirty="0" spc="-145"/>
              <a:t> </a:t>
            </a:r>
            <a:r>
              <a:rPr dirty="0" spc="-80"/>
              <a:t>Versions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9363710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26034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508634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developer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needs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store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90">
                <a:solidFill>
                  <a:srgbClr val="F15B2A"/>
                </a:solidFill>
                <a:latin typeface="Microsoft Sans Serif"/>
                <a:cs typeface="Microsoft Sans Serif"/>
              </a:rPr>
              <a:t>API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keys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in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secure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location</a:t>
            </a:r>
            <a:endParaRPr sz="3500">
              <a:latin typeface="Microsoft Sans Serif"/>
              <a:cs typeface="Microsoft Sans Serif"/>
            </a:endParaRPr>
          </a:p>
          <a:p>
            <a:pPr marL="584200" marR="38735" indent="-571500">
              <a:lnSpc>
                <a:spcPct val="102299"/>
              </a:lnSpc>
              <a:spcBef>
                <a:spcPts val="1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90">
                <a:solidFill>
                  <a:srgbClr val="F15B2A"/>
                </a:solidFill>
                <a:latin typeface="Microsoft Sans Serif"/>
                <a:cs typeface="Microsoft Sans Serif"/>
              </a:rPr>
              <a:t>API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keys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versioned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F15B2A"/>
                </a:solidFill>
                <a:latin typeface="Microsoft Sans Serif"/>
                <a:cs typeface="Microsoft Sans Serif"/>
              </a:rPr>
              <a:t>with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previous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15B2A"/>
                </a:solidFill>
                <a:latin typeface="Microsoft Sans Serif"/>
                <a:cs typeface="Microsoft Sans Serif"/>
              </a:rPr>
              <a:t>versions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available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will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generate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0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90">
                <a:solidFill>
                  <a:srgbClr val="F15B2A"/>
                </a:solidFill>
                <a:latin typeface="Microsoft Sans Serif"/>
                <a:cs typeface="Microsoft Sans Serif"/>
              </a:rPr>
              <a:t>API</a:t>
            </a:r>
            <a:r>
              <a:rPr dirty="0" sz="3500" spc="-3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35">
                <a:solidFill>
                  <a:srgbClr val="F15B2A"/>
                </a:solidFill>
                <a:latin typeface="Microsoft Sans Serif"/>
                <a:cs typeface="Microsoft Sans Serif"/>
              </a:rPr>
              <a:t>keys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15B2A"/>
              </a:buClr>
              <a:buFont typeface="Arial MT"/>
              <a:buChar char="•"/>
            </a:pPr>
            <a:endParaRPr sz="4750">
              <a:latin typeface="Microsoft Sans Serif"/>
              <a:cs typeface="Microsoft Sans Serif"/>
            </a:endParaRPr>
          </a:p>
          <a:p>
            <a:pPr algn="ctr" marL="25400">
              <a:lnSpc>
                <a:spcPct val="100000"/>
              </a:lnSpc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marR="5080" indent="-571500">
              <a:lnSpc>
                <a:spcPts val="3600"/>
              </a:lnSpc>
              <a:spcBef>
                <a:spcPts val="1664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instance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Key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0">
                <a:solidFill>
                  <a:srgbClr val="F15B2A"/>
                </a:solidFill>
                <a:latin typeface="Microsoft Sans Serif"/>
                <a:cs typeface="Microsoft Sans Serif"/>
              </a:rPr>
              <a:t>Value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engine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version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10">
                <a:solidFill>
                  <a:srgbClr val="F15B2A"/>
                </a:solidFill>
                <a:latin typeface="Microsoft Sans Serif"/>
                <a:cs typeface="Microsoft Sans Serif"/>
              </a:rPr>
              <a:t>2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policy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granting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0225" y="754380"/>
            <a:ext cx="452755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Transit</a:t>
            </a:r>
            <a:r>
              <a:rPr dirty="0" spc="-200"/>
              <a:t> </a:t>
            </a:r>
            <a:r>
              <a:rPr dirty="0" spc="-10"/>
              <a:t>Engine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651569"/>
            <a:ext cx="5245100" cy="6401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2835147"/>
            <a:ext cx="5122545" cy="6017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Encryption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40" b="1">
                <a:solidFill>
                  <a:srgbClr val="F15B2A"/>
                </a:solidFill>
                <a:latin typeface="Arial"/>
                <a:cs typeface="Arial"/>
              </a:rPr>
              <a:t>as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service</a:t>
            </a:r>
            <a:endParaRPr sz="3400">
              <a:latin typeface="Arial"/>
              <a:cs typeface="Arial"/>
            </a:endParaRPr>
          </a:p>
          <a:p>
            <a:pPr marL="12700" marR="1095375">
              <a:lnSpc>
                <a:spcPct val="174100"/>
              </a:lnSpc>
              <a:spcBef>
                <a:spcPts val="95"/>
              </a:spcBef>
            </a:pP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Does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0" b="1">
                <a:solidFill>
                  <a:srgbClr val="F15B2A"/>
                </a:solidFill>
                <a:latin typeface="Arial"/>
                <a:cs typeface="Arial"/>
              </a:rPr>
              <a:t>not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store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data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Supported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actions: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Encrypt/decrypt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Sign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verify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Generate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hashes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13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55" b="1">
                <a:solidFill>
                  <a:srgbClr val="F15B2A"/>
                </a:solidFill>
                <a:latin typeface="Arial"/>
                <a:cs typeface="Arial"/>
              </a:rPr>
              <a:t>Create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random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bytes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manages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keys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728075" cy="69805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66167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116205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developer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needs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0">
                <a:solidFill>
                  <a:srgbClr val="F15B2A"/>
                </a:solidFill>
                <a:latin typeface="Microsoft Sans Serif"/>
                <a:cs typeface="Microsoft Sans Serif"/>
              </a:rPr>
              <a:t>encrypt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written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0">
                <a:solidFill>
                  <a:srgbClr val="F15B2A"/>
                </a:solidFill>
                <a:latin typeface="Microsoft Sans Serif"/>
                <a:cs typeface="Microsoft Sans Serif"/>
              </a:rPr>
              <a:t>object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storage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will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generated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5">
                <a:solidFill>
                  <a:srgbClr val="F15B2A"/>
                </a:solidFill>
                <a:latin typeface="Microsoft Sans Serif"/>
                <a:cs typeface="Microsoft Sans Serif"/>
              </a:rPr>
              <a:t>by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Vault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does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not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need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store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data</a:t>
            </a:r>
            <a:endParaRPr sz="3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F15B2A"/>
              </a:buClr>
              <a:buFont typeface="Arial MT"/>
              <a:buChar char="•"/>
            </a:pPr>
            <a:endParaRPr sz="4800">
              <a:latin typeface="Microsoft Sans Serif"/>
              <a:cs typeface="Microsoft Sans Serif"/>
            </a:endParaRPr>
          </a:p>
          <a:p>
            <a:pPr algn="ctr" marL="661035">
              <a:lnSpc>
                <a:spcPct val="100000"/>
              </a:lnSpc>
              <a:spcBef>
                <a:spcPts val="4180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indent="-5715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">
                <a:solidFill>
                  <a:srgbClr val="F15B2A"/>
                </a:solidFill>
                <a:latin typeface="Microsoft Sans Serif"/>
                <a:cs typeface="Microsoft Sans Serif"/>
              </a:rPr>
              <a:t>an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instance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of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the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Transit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engine</a:t>
            </a:r>
            <a:endParaRPr sz="3500">
              <a:latin typeface="Microsoft Sans Serif"/>
              <a:cs typeface="Microsoft Sans Serif"/>
            </a:endParaRPr>
          </a:p>
          <a:p>
            <a:pPr marL="584200" marR="34290" indent="-571500">
              <a:lnSpc>
                <a:spcPts val="3600"/>
              </a:lnSpc>
              <a:spcBef>
                <a:spcPts val="122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Create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policies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granting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0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6493" y="4059428"/>
            <a:ext cx="86671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Enabling</a:t>
            </a:r>
            <a:r>
              <a:rPr dirty="0" sz="6000" spc="-175"/>
              <a:t> </a:t>
            </a:r>
            <a:r>
              <a:rPr dirty="0" sz="6000" spc="-10"/>
              <a:t>Secrets</a:t>
            </a:r>
            <a:r>
              <a:rPr dirty="0" sz="6000" spc="-170"/>
              <a:t> </a:t>
            </a:r>
            <a:r>
              <a:rPr dirty="0" sz="6000" spc="-40"/>
              <a:t>Engines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765" y="754380"/>
            <a:ext cx="78181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Secrets</a:t>
            </a:r>
            <a:r>
              <a:rPr dirty="0" spc="-155"/>
              <a:t> </a:t>
            </a:r>
            <a:r>
              <a:rPr dirty="0" spc="-10"/>
              <a:t>Engine</a:t>
            </a:r>
            <a:r>
              <a:rPr dirty="0" spc="-145"/>
              <a:t> </a:t>
            </a:r>
            <a:r>
              <a:rPr dirty="0" spc="45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031525"/>
            <a:ext cx="4989830" cy="26860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-40" b="1">
                <a:solidFill>
                  <a:srgbClr val="FFFFFF"/>
                </a:solidFill>
                <a:latin typeface="Arial"/>
                <a:cs typeface="Arial"/>
              </a:rPr>
              <a:t>Tune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525"/>
            <a:ext cx="4989830" cy="2686050"/>
          </a:xfrm>
          <a:prstGeom prst="rect">
            <a:avLst/>
          </a:prstGeom>
          <a:solidFill>
            <a:srgbClr val="675BA7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Enable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031525"/>
            <a:ext cx="4989830" cy="268605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Configure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2037" y="6170143"/>
            <a:ext cx="4989830" cy="26860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55" b="1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0" y="6170143"/>
            <a:ext cx="4989830" cy="2686050"/>
          </a:xfrm>
          <a:prstGeom prst="rect">
            <a:avLst/>
          </a:prstGeom>
          <a:solidFill>
            <a:srgbClr val="F15B2A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3600" spc="-55" b="1">
                <a:solidFill>
                  <a:srgbClr val="FFFFFF"/>
                </a:solidFill>
                <a:latin typeface="Arial"/>
                <a:cs typeface="Arial"/>
              </a:rPr>
              <a:t>Disable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4828" y="754380"/>
            <a:ext cx="90817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Configuring</a:t>
            </a:r>
            <a:r>
              <a:rPr dirty="0" spc="-135"/>
              <a:t> </a:t>
            </a:r>
            <a:r>
              <a:rPr dirty="0" spc="-15"/>
              <a:t>Secrets</a:t>
            </a:r>
            <a:r>
              <a:rPr dirty="0" spc="-130"/>
              <a:t> </a:t>
            </a:r>
            <a:r>
              <a:rPr dirty="0" spc="-45"/>
              <a:t>Engines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115621"/>
            <a:ext cx="5245100" cy="54733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2131060"/>
            <a:ext cx="9048750" cy="7084695"/>
          </a:xfrm>
          <a:prstGeom prst="rect">
            <a:avLst/>
          </a:prstGeom>
        </p:spPr>
        <p:txBody>
          <a:bodyPr wrap="square" lIns="0" tIns="292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3400" spc="-114" b="1">
                <a:solidFill>
                  <a:srgbClr val="F15B2A"/>
                </a:solidFill>
                <a:latin typeface="Arial"/>
                <a:cs typeface="Arial"/>
              </a:rPr>
              <a:t>All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>
                <a:solidFill>
                  <a:srgbClr val="F15B2A"/>
                </a:solidFill>
                <a:latin typeface="Arial MT"/>
                <a:cs typeface="Arial MT"/>
              </a:rPr>
              <a:t>/sys/mounts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path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52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Defaults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name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moved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409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Revokes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all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existing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leases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52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May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impact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policies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can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be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60" b="1">
                <a:solidFill>
                  <a:srgbClr val="F15B2A"/>
                </a:solidFill>
                <a:latin typeface="Arial"/>
                <a:cs typeface="Arial"/>
              </a:rPr>
              <a:t>tuned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configured</a:t>
            </a:r>
            <a:endParaRPr sz="3400">
              <a:latin typeface="Arial"/>
              <a:cs typeface="Arial"/>
            </a:endParaRPr>
          </a:p>
          <a:p>
            <a:pPr marL="802005" marR="1157605" indent="-433070">
              <a:lnSpc>
                <a:spcPts val="3600"/>
              </a:lnSpc>
              <a:spcBef>
                <a:spcPts val="105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Tuning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settings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common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5" b="1">
                <a:solidFill>
                  <a:srgbClr val="F15B2A"/>
                </a:solidFill>
                <a:latin typeface="Arial"/>
                <a:cs typeface="Arial"/>
              </a:rPr>
              <a:t>all </a:t>
            </a:r>
            <a:r>
              <a:rPr dirty="0" sz="3400" spc="-9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endParaRPr sz="3400">
              <a:latin typeface="Arial"/>
              <a:cs typeface="Arial"/>
            </a:endParaRPr>
          </a:p>
          <a:p>
            <a:pPr marL="802005" marR="5080" indent="-433070">
              <a:lnSpc>
                <a:spcPts val="3700"/>
              </a:lnSpc>
              <a:spcBef>
                <a:spcPts val="92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Configuration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settings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are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specific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to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an </a:t>
            </a:r>
            <a:r>
              <a:rPr dirty="0" sz="3400" spc="-92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9319" y="629412"/>
            <a:ext cx="93681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Secrets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-45">
                <a:solidFill>
                  <a:srgbClr val="FFFFFF"/>
                </a:solidFill>
              </a:rPr>
              <a:t>Engines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016252"/>
            <a:ext cx="4437380" cy="115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List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existing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secrets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engines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 spc="-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238244"/>
            <a:ext cx="5826125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Enable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new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secrets engine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10"/>
              </a:lnSpc>
              <a:spcBef>
                <a:spcPts val="41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 enable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TYPE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enable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–path=GloboKV</a:t>
            </a:r>
            <a:r>
              <a:rPr dirty="0" sz="2600" spc="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kv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197852"/>
            <a:ext cx="10029825" cy="1894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9BC850"/>
                </a:solidFill>
                <a:latin typeface="Arial MT"/>
                <a:cs typeface="Arial MT"/>
              </a:rPr>
              <a:t>Tune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secrets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engine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setting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tune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tune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–description="Globomantics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Default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KV"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9319" y="629412"/>
            <a:ext cx="93681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>
                <a:solidFill>
                  <a:srgbClr val="FFFFFF"/>
                </a:solidFill>
              </a:rPr>
              <a:t>Working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70">
                <a:solidFill>
                  <a:srgbClr val="FFFFFF"/>
                </a:solidFill>
              </a:rPr>
              <a:t>with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Secrets</a:t>
            </a:r>
            <a:r>
              <a:rPr dirty="0" spc="-145">
                <a:solidFill>
                  <a:srgbClr val="FFFFFF"/>
                </a:solidFill>
              </a:rPr>
              <a:t> </a:t>
            </a:r>
            <a:r>
              <a:rPr dirty="0" spc="-45">
                <a:solidFill>
                  <a:srgbClr val="FFFFFF"/>
                </a:solidFill>
              </a:rPr>
              <a:t>Engines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6603365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Move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existing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secrets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engine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900"/>
              </a:lnSpc>
              <a:spcBef>
                <a:spcPts val="340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move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SOURCE</a:t>
            </a:r>
            <a:r>
              <a:rPr dirty="0" sz="2600" spc="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DEST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move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5288915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Disable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secrets engine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5810"/>
              </a:lnSpc>
              <a:spcBef>
                <a:spcPts val="439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disable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 </a:t>
            </a:r>
            <a:r>
              <a:rPr dirty="0" sz="2600" spc="-70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secrets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disable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GloboKV1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365750" cy="324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r>
              <a:rPr dirty="0" sz="36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F15B2A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  <a:p>
            <a:pPr marL="12700" marR="568960">
              <a:lnSpc>
                <a:spcPts val="7009"/>
              </a:lnSpc>
              <a:spcBef>
                <a:spcPts val="455"/>
              </a:spcBef>
            </a:pPr>
            <a:r>
              <a:rPr dirty="0" sz="3600" spc="15" b="1">
                <a:solidFill>
                  <a:srgbClr val="F15B2A"/>
                </a:solidFill>
                <a:latin typeface="Arial"/>
                <a:cs typeface="Arial"/>
              </a:rPr>
              <a:t>Selecting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an </a:t>
            </a:r>
            <a:r>
              <a:rPr dirty="0" sz="3600" spc="25" b="1">
                <a:solidFill>
                  <a:srgbClr val="F15B2A"/>
                </a:solidFill>
                <a:latin typeface="Arial"/>
                <a:cs typeface="Arial"/>
              </a:rPr>
              <a:t>engine </a:t>
            </a:r>
            <a:r>
              <a:rPr dirty="0" sz="3600" spc="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40" b="1">
                <a:solidFill>
                  <a:srgbClr val="F15B2A"/>
                </a:solidFill>
                <a:latin typeface="Arial"/>
                <a:cs typeface="Arial"/>
              </a:rPr>
              <a:t>Enabling </a:t>
            </a:r>
            <a:r>
              <a:rPr dirty="0" sz="3600" spc="-25" b="1">
                <a:solidFill>
                  <a:srgbClr val="F15B2A"/>
                </a:solidFill>
                <a:latin typeface="Arial"/>
                <a:cs typeface="Arial"/>
              </a:rPr>
              <a:t>an </a:t>
            </a:r>
            <a:r>
              <a:rPr dirty="0" sz="3600" spc="25" b="1">
                <a:solidFill>
                  <a:srgbClr val="F15B2A"/>
                </a:solidFill>
                <a:latin typeface="Arial"/>
                <a:cs typeface="Arial"/>
              </a:rPr>
              <a:t>engine </a:t>
            </a:r>
            <a:r>
              <a:rPr dirty="0" sz="3600" spc="3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75" b="1">
                <a:solidFill>
                  <a:srgbClr val="F15B2A"/>
                </a:solidFill>
                <a:latin typeface="Arial"/>
                <a:cs typeface="Arial"/>
              </a:rPr>
              <a:t>Using</a:t>
            </a:r>
            <a:r>
              <a:rPr dirty="0" sz="3600" spc="-9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6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>
                <a:solidFill>
                  <a:srgbClr val="FFFFFF"/>
                </a:solidFill>
              </a:rPr>
              <a:t>Overview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7435" y="754380"/>
            <a:ext cx="801243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Example</a:t>
            </a:r>
            <a:r>
              <a:rPr dirty="0" spc="-155"/>
              <a:t> </a:t>
            </a:r>
            <a:r>
              <a:rPr dirty="0" spc="-15"/>
              <a:t>Secrets</a:t>
            </a:r>
            <a:r>
              <a:rPr dirty="0" spc="-155"/>
              <a:t> </a:t>
            </a:r>
            <a:r>
              <a:rPr dirty="0" spc="-45"/>
              <a:t>Engines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9030" y="6733540"/>
            <a:ext cx="203263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0" b="1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dirty="0" sz="3400" spc="-10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400" spc="-45" b="1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400" spc="11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4697" y="2560637"/>
            <a:ext cx="3395501" cy="38147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25740" y="6733540"/>
            <a:ext cx="14541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400" spc="-24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l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3259" y="2560637"/>
            <a:ext cx="5244581" cy="38147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5875" y="2861564"/>
            <a:ext cx="183133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80">
                <a:solidFill>
                  <a:srgbClr val="FFFFFF"/>
                </a:solidFill>
              </a:rPr>
              <a:t>De</a:t>
            </a:r>
            <a:r>
              <a:rPr dirty="0" sz="5400" spc="-105">
                <a:solidFill>
                  <a:srgbClr val="FFFFFF"/>
                </a:solidFill>
              </a:rPr>
              <a:t>m</a:t>
            </a:r>
            <a:r>
              <a:rPr dirty="0" sz="5400" spc="50">
                <a:solidFill>
                  <a:srgbClr val="FFFFFF"/>
                </a:solidFill>
              </a:rPr>
              <a:t>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3" y="3577844"/>
            <a:ext cx="6534150" cy="266827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3600" spc="-229" b="1">
                <a:solidFill>
                  <a:srgbClr val="2A9FBC"/>
                </a:solidFill>
                <a:latin typeface="Arial"/>
                <a:cs typeface="Arial"/>
              </a:rPr>
              <a:t>Tasks: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Enable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secrets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engines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10" b="1">
                <a:solidFill>
                  <a:srgbClr val="2A9FBC"/>
                </a:solidFill>
                <a:latin typeface="Arial"/>
                <a:cs typeface="Arial"/>
              </a:rPr>
              <a:t>Configure</a:t>
            </a:r>
            <a:r>
              <a:rPr dirty="0" sz="3600" spc="-9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secrets</a:t>
            </a:r>
            <a:r>
              <a:rPr dirty="0" sz="3600" spc="-8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engines</a:t>
            </a:r>
            <a:endParaRPr sz="3600">
              <a:latin typeface="Arial"/>
              <a:cs typeface="Arial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/>
              <a:buChar char="-"/>
              <a:tabLst>
                <a:tab pos="797560" algn="l"/>
                <a:tab pos="798195" algn="l"/>
              </a:tabLst>
            </a:pPr>
            <a:r>
              <a:rPr dirty="0" sz="3600" spc="-80" b="1">
                <a:solidFill>
                  <a:srgbClr val="2A9FBC"/>
                </a:solidFill>
                <a:latin typeface="Arial"/>
                <a:cs typeface="Arial"/>
              </a:rPr>
              <a:t>Access</a:t>
            </a:r>
            <a:r>
              <a:rPr dirty="0" sz="3600" spc="-95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2A9FBC"/>
                </a:solidFill>
                <a:latin typeface="Arial"/>
                <a:cs typeface="Arial"/>
              </a:rPr>
              <a:t>secrets</a:t>
            </a:r>
            <a:r>
              <a:rPr dirty="0" sz="3600" spc="-90" b="1">
                <a:solidFill>
                  <a:srgbClr val="2A9FBC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2A9FBC"/>
                </a:solidFill>
                <a:latin typeface="Arial"/>
                <a:cs typeface="Arial"/>
              </a:rPr>
              <a:t>engines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9480" y="4059428"/>
            <a:ext cx="76212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0"/>
              <a:t>Using</a:t>
            </a:r>
            <a:r>
              <a:rPr dirty="0" sz="6000" spc="-160"/>
              <a:t> </a:t>
            </a:r>
            <a:r>
              <a:rPr dirty="0" sz="6000" spc="-15"/>
              <a:t>Secrets</a:t>
            </a:r>
            <a:r>
              <a:rPr dirty="0" sz="6000" spc="-160"/>
              <a:t> </a:t>
            </a:r>
            <a:r>
              <a:rPr dirty="0" sz="6000" spc="-45"/>
              <a:t>Engines</a:t>
            </a:r>
            <a:endParaRPr sz="6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w="0"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32866" y="4281932"/>
            <a:ext cx="4805680" cy="167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69545" marR="5080" indent="-157480">
              <a:lnSpc>
                <a:spcPct val="100400"/>
              </a:lnSpc>
              <a:spcBef>
                <a:spcPts val="75"/>
              </a:spcBef>
            </a:pPr>
            <a:r>
              <a:rPr dirty="0" sz="5400" spc="100">
                <a:solidFill>
                  <a:srgbClr val="404040"/>
                </a:solidFill>
                <a:latin typeface="Microsoft Sans Serif"/>
                <a:cs typeface="Microsoft Sans Serif"/>
              </a:rPr>
              <a:t>Interacting</a:t>
            </a:r>
            <a:r>
              <a:rPr dirty="0" sz="5400" spc="-204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70">
                <a:solidFill>
                  <a:srgbClr val="404040"/>
                </a:solidFill>
                <a:latin typeface="Microsoft Sans Serif"/>
                <a:cs typeface="Microsoft Sans Serif"/>
              </a:rPr>
              <a:t>with </a:t>
            </a:r>
            <a:r>
              <a:rPr dirty="0" sz="5400" spc="-14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10">
                <a:solidFill>
                  <a:srgbClr val="404040"/>
                </a:solidFill>
                <a:latin typeface="Microsoft Sans Serif"/>
                <a:cs typeface="Microsoft Sans Serif"/>
              </a:rPr>
              <a:t>Secrets</a:t>
            </a:r>
            <a:r>
              <a:rPr dirty="0" sz="5400" spc="-1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5400" spc="-10">
                <a:solidFill>
                  <a:srgbClr val="404040"/>
                </a:solidFill>
                <a:latin typeface="Microsoft Sans Serif"/>
                <a:cs typeface="Microsoft Sans Serif"/>
              </a:rPr>
              <a:t>Engine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935731"/>
            <a:ext cx="6119495" cy="1394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Authenticate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0" b="1">
                <a:solidFill>
                  <a:srgbClr val="F15B2A"/>
                </a:solidFill>
                <a:latin typeface="Arial"/>
                <a:cs typeface="Arial"/>
              </a:rPr>
              <a:t>with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policy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Access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through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CLI,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UI,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or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API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529835"/>
            <a:ext cx="9408160" cy="279654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Most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use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standard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commands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35">
                <a:solidFill>
                  <a:srgbClr val="F15B2A"/>
                </a:solidFill>
                <a:latin typeface="Arial MT"/>
                <a:cs typeface="Arial MT"/>
              </a:rPr>
              <a:t>read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>
                <a:solidFill>
                  <a:srgbClr val="F15B2A"/>
                </a:solidFill>
                <a:latin typeface="Arial MT"/>
                <a:cs typeface="Arial MT"/>
              </a:rPr>
              <a:t>list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5">
                <a:solidFill>
                  <a:srgbClr val="F15B2A"/>
                </a:solidFill>
                <a:latin typeface="Arial MT"/>
                <a:cs typeface="Arial MT"/>
              </a:rPr>
              <a:t>write</a:t>
            </a: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,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and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delete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Key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Value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uses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15B2A"/>
                </a:solidFill>
                <a:latin typeface="Arial MT"/>
                <a:cs typeface="Arial MT"/>
              </a:rPr>
              <a:t>vault</a:t>
            </a:r>
            <a:r>
              <a:rPr dirty="0" sz="3400">
                <a:solidFill>
                  <a:srgbClr val="F15B2A"/>
                </a:solidFill>
                <a:latin typeface="Arial MT"/>
                <a:cs typeface="Arial MT"/>
              </a:rPr>
              <a:t> kv</a:t>
            </a:r>
            <a:r>
              <a:rPr dirty="0" sz="3400" spc="-1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commands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335" b="1">
                <a:solidFill>
                  <a:srgbClr val="F15B2A"/>
                </a:solidFill>
                <a:latin typeface="Arial"/>
                <a:cs typeface="Arial"/>
              </a:rPr>
              <a:t>K</a:t>
            </a:r>
            <a:r>
              <a:rPr dirty="0" sz="3400" spc="500" b="1">
                <a:solidFill>
                  <a:srgbClr val="F15B2A"/>
                </a:solidFill>
                <a:latin typeface="Arial"/>
                <a:cs typeface="Arial"/>
              </a:rPr>
              <a:t>/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v</a:t>
            </a:r>
            <a:r>
              <a:rPr dirty="0" sz="3400" spc="105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145" b="1">
                <a:solidFill>
                  <a:srgbClr val="F15B2A"/>
                </a:solidFill>
                <a:latin typeface="Arial"/>
                <a:cs typeface="Arial"/>
              </a:rPr>
              <a:t>rs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i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80" b="1">
                <a:solidFill>
                  <a:srgbClr val="F15B2A"/>
                </a:solidFill>
                <a:latin typeface="Arial"/>
                <a:cs typeface="Arial"/>
              </a:rPr>
              <a:t>1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u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110" b="1">
                <a:solidFill>
                  <a:srgbClr val="F15B2A"/>
                </a:solidFill>
                <a:latin typeface="Arial"/>
                <a:cs typeface="Arial"/>
              </a:rPr>
              <a:t>e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r>
              <a:rPr dirty="0" sz="3400" spc="175" b="1">
                <a:solidFill>
                  <a:srgbClr val="F15B2A"/>
                </a:solidFill>
                <a:latin typeface="Arial"/>
                <a:cs typeface="Arial"/>
              </a:rPr>
              <a:t>t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d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rd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F15B2A"/>
                </a:solidFill>
                <a:latin typeface="Arial"/>
                <a:cs typeface="Arial"/>
              </a:rPr>
              <a:t>c</a:t>
            </a:r>
            <a:r>
              <a:rPr dirty="0" sz="3400" spc="-45" b="1">
                <a:solidFill>
                  <a:srgbClr val="F15B2A"/>
                </a:solidFill>
                <a:latin typeface="Arial"/>
                <a:cs typeface="Arial"/>
              </a:rPr>
              <a:t>o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mm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a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n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d</a:t>
            </a:r>
            <a:r>
              <a:rPr dirty="0" sz="3400" spc="-245" b="1">
                <a:solidFill>
                  <a:srgbClr val="F15B2A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5979" y="629412"/>
            <a:ext cx="109962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>
                <a:solidFill>
                  <a:srgbClr val="FFFFFF"/>
                </a:solidFill>
              </a:rPr>
              <a:t>Interacting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75">
                <a:solidFill>
                  <a:srgbClr val="FFFFFF"/>
                </a:solidFill>
              </a:rPr>
              <a:t>with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190">
                <a:solidFill>
                  <a:srgbClr val="FFFFFF"/>
                </a:solidFill>
              </a:rPr>
              <a:t>the</a:t>
            </a:r>
            <a:r>
              <a:rPr dirty="0" spc="-13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Consul</a:t>
            </a:r>
            <a:r>
              <a:rPr dirty="0" spc="-130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Engine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1006856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write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configure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roles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45">
                <a:solidFill>
                  <a:srgbClr val="F15B2A"/>
                </a:solidFill>
                <a:latin typeface="Arial MT"/>
                <a:cs typeface="Arial MT"/>
              </a:rPr>
              <a:t>ROLE_PATH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[SETTINGS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K=V]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write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consul/roles/my-role</a:t>
            </a:r>
            <a:r>
              <a:rPr dirty="0" sz="2600" spc="2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name=my-role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policies=consul-policy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5687060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read</a:t>
            </a:r>
            <a:r>
              <a:rPr dirty="0" sz="2600" spc="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retrieve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credentials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read</a:t>
            </a:r>
            <a:r>
              <a:rPr dirty="0" sz="2600" spc="-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45">
                <a:solidFill>
                  <a:srgbClr val="F15B2A"/>
                </a:solidFill>
                <a:latin typeface="Arial MT"/>
                <a:cs typeface="Arial MT"/>
              </a:rPr>
              <a:t>CRED_PATH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read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consul/creds/my-role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8654" y="629412"/>
            <a:ext cx="118706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>
                <a:solidFill>
                  <a:srgbClr val="FFFFFF"/>
                </a:solidFill>
              </a:rPr>
              <a:t>Interacting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75">
                <a:solidFill>
                  <a:srgbClr val="FFFFFF"/>
                </a:solidFill>
              </a:rPr>
              <a:t>with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190">
                <a:solidFill>
                  <a:srgbClr val="FFFFFF"/>
                </a:solidFill>
              </a:rPr>
              <a:t>the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210">
                <a:solidFill>
                  <a:srgbClr val="FFFFFF"/>
                </a:solidFill>
              </a:rPr>
              <a:t>Key</a:t>
            </a:r>
            <a:r>
              <a:rPr dirty="0" spc="-130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Value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Engine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196083"/>
            <a:ext cx="8091170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Writing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secret value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vau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 put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[opt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KEY</a:t>
            </a:r>
            <a:r>
              <a:rPr dirty="0" sz="2600" spc="-45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600" spc="-19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600" spc="-2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6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V]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put</a:t>
            </a:r>
            <a:r>
              <a:rPr dirty="0" sz="2600" spc="2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GloboKV/apikeys/d101</a:t>
            </a:r>
            <a:r>
              <a:rPr dirty="0" sz="2600" spc="2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token=1234567890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988052"/>
            <a:ext cx="4362450" cy="183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Listing secret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keys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76200"/>
              </a:lnSpc>
              <a:spcBef>
                <a:spcPts val="114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 list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 </a:t>
            </a:r>
            <a:r>
              <a:rPr dirty="0" sz="2600" spc="-9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list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GloboKV/apikeys/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7795259"/>
            <a:ext cx="6873875" cy="181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Reading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a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secret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value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-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get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KEY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1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get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–version=1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GloboKV/apikeys/d101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8654" y="629412"/>
            <a:ext cx="118706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>
                <a:solidFill>
                  <a:srgbClr val="FFFFFF"/>
                </a:solidFill>
              </a:rPr>
              <a:t>Interacting</a:t>
            </a:r>
            <a:r>
              <a:rPr dirty="0" spc="-135">
                <a:solidFill>
                  <a:srgbClr val="FFFFFF"/>
                </a:solidFill>
              </a:rPr>
              <a:t> </a:t>
            </a:r>
            <a:r>
              <a:rPr dirty="0" spc="75">
                <a:solidFill>
                  <a:srgbClr val="FFFFFF"/>
                </a:solidFill>
              </a:rPr>
              <a:t>with</a:t>
            </a:r>
            <a:r>
              <a:rPr dirty="0" spc="-140">
                <a:solidFill>
                  <a:srgbClr val="FFFFFF"/>
                </a:solidFill>
              </a:rPr>
              <a:t> </a:t>
            </a:r>
            <a:r>
              <a:rPr dirty="0" spc="190">
                <a:solidFill>
                  <a:srgbClr val="FFFFFF"/>
                </a:solidFill>
              </a:rPr>
              <a:t>the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210">
                <a:solidFill>
                  <a:srgbClr val="FFFFFF"/>
                </a:solidFill>
              </a:rPr>
              <a:t>Key</a:t>
            </a:r>
            <a:r>
              <a:rPr dirty="0" spc="-130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Value</a:t>
            </a:r>
            <a:r>
              <a:rPr dirty="0" spc="-12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Engine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122676"/>
            <a:ext cx="7480300" cy="190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Deleting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value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 delete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KEY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delete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–versions=1</a:t>
            </a:r>
            <a:r>
              <a:rPr dirty="0" sz="26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GloboKV/apikeys/d101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082284"/>
            <a:ext cx="7662545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Destroying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value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destroy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15B2A"/>
                </a:solidFill>
                <a:latin typeface="Arial MT"/>
                <a:cs typeface="Arial MT"/>
              </a:rPr>
              <a:t>KEY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destroy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–versions=1</a:t>
            </a:r>
            <a:r>
              <a:rPr dirty="0" sz="26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GloboKV/apikeys/d101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9213" y="2212519"/>
            <a:ext cx="10473055" cy="6358255"/>
            <a:chOff x="3929213" y="2212519"/>
            <a:chExt cx="10473055" cy="6358255"/>
          </a:xfrm>
        </p:grpSpPr>
        <p:sp>
          <p:nvSpPr>
            <p:cNvPr id="3" name="object 3"/>
            <p:cNvSpPr/>
            <p:nvPr/>
          </p:nvSpPr>
          <p:spPr>
            <a:xfrm>
              <a:off x="3957788" y="2241094"/>
              <a:ext cx="10358755" cy="2946400"/>
            </a:xfrm>
            <a:custGeom>
              <a:avLst/>
              <a:gdLst/>
              <a:ahLst/>
              <a:cxnLst/>
              <a:rect l="l" t="t" r="r" b="b"/>
              <a:pathLst>
                <a:path w="10358755" h="2946400">
                  <a:moveTo>
                    <a:pt x="0" y="491040"/>
                  </a:moveTo>
                  <a:lnTo>
                    <a:pt x="2247" y="443750"/>
                  </a:lnTo>
                  <a:lnTo>
                    <a:pt x="8854" y="397731"/>
                  </a:lnTo>
                  <a:lnTo>
                    <a:pt x="19613" y="353190"/>
                  </a:lnTo>
                  <a:lnTo>
                    <a:pt x="34319" y="310332"/>
                  </a:lnTo>
                  <a:lnTo>
                    <a:pt x="52766" y="269364"/>
                  </a:lnTo>
                  <a:lnTo>
                    <a:pt x="74748" y="230490"/>
                  </a:lnTo>
                  <a:lnTo>
                    <a:pt x="100060" y="193917"/>
                  </a:lnTo>
                  <a:lnTo>
                    <a:pt x="128496" y="159851"/>
                  </a:lnTo>
                  <a:lnTo>
                    <a:pt x="159850" y="128497"/>
                  </a:lnTo>
                  <a:lnTo>
                    <a:pt x="193917" y="100061"/>
                  </a:lnTo>
                  <a:lnTo>
                    <a:pt x="230489" y="74749"/>
                  </a:lnTo>
                  <a:lnTo>
                    <a:pt x="269363" y="52766"/>
                  </a:lnTo>
                  <a:lnTo>
                    <a:pt x="310331" y="34319"/>
                  </a:lnTo>
                  <a:lnTo>
                    <a:pt x="353189" y="19613"/>
                  </a:lnTo>
                  <a:lnTo>
                    <a:pt x="397730" y="8854"/>
                  </a:lnTo>
                  <a:lnTo>
                    <a:pt x="443748" y="2247"/>
                  </a:lnTo>
                  <a:lnTo>
                    <a:pt x="491039" y="0"/>
                  </a:lnTo>
                  <a:lnTo>
                    <a:pt x="9867612" y="0"/>
                  </a:lnTo>
                  <a:lnTo>
                    <a:pt x="9914902" y="2247"/>
                  </a:lnTo>
                  <a:lnTo>
                    <a:pt x="9960920" y="8854"/>
                  </a:lnTo>
                  <a:lnTo>
                    <a:pt x="10005461" y="19613"/>
                  </a:lnTo>
                  <a:lnTo>
                    <a:pt x="10048319" y="34319"/>
                  </a:lnTo>
                  <a:lnTo>
                    <a:pt x="10089287" y="52766"/>
                  </a:lnTo>
                  <a:lnTo>
                    <a:pt x="10128161" y="74749"/>
                  </a:lnTo>
                  <a:lnTo>
                    <a:pt x="10164733" y="100061"/>
                  </a:lnTo>
                  <a:lnTo>
                    <a:pt x="10198800" y="128497"/>
                  </a:lnTo>
                  <a:lnTo>
                    <a:pt x="10230154" y="159851"/>
                  </a:lnTo>
                  <a:lnTo>
                    <a:pt x="10258590" y="193917"/>
                  </a:lnTo>
                  <a:lnTo>
                    <a:pt x="10283902" y="230490"/>
                  </a:lnTo>
                  <a:lnTo>
                    <a:pt x="10305884" y="269364"/>
                  </a:lnTo>
                  <a:lnTo>
                    <a:pt x="10324331" y="310332"/>
                  </a:lnTo>
                  <a:lnTo>
                    <a:pt x="10339037" y="353190"/>
                  </a:lnTo>
                  <a:lnTo>
                    <a:pt x="10349796" y="397731"/>
                  </a:lnTo>
                  <a:lnTo>
                    <a:pt x="10356403" y="443750"/>
                  </a:lnTo>
                  <a:lnTo>
                    <a:pt x="10358651" y="491040"/>
                  </a:lnTo>
                  <a:lnTo>
                    <a:pt x="10358651" y="2455169"/>
                  </a:lnTo>
                  <a:lnTo>
                    <a:pt x="10356403" y="2502459"/>
                  </a:lnTo>
                  <a:lnTo>
                    <a:pt x="10349796" y="2548478"/>
                  </a:lnTo>
                  <a:lnTo>
                    <a:pt x="10339037" y="2593019"/>
                  </a:lnTo>
                  <a:lnTo>
                    <a:pt x="10324331" y="2635876"/>
                  </a:lnTo>
                  <a:lnTo>
                    <a:pt x="10305884" y="2676845"/>
                  </a:lnTo>
                  <a:lnTo>
                    <a:pt x="10283902" y="2715719"/>
                  </a:lnTo>
                  <a:lnTo>
                    <a:pt x="10258590" y="2752291"/>
                  </a:lnTo>
                  <a:lnTo>
                    <a:pt x="10230154" y="2786358"/>
                  </a:lnTo>
                  <a:lnTo>
                    <a:pt x="10198800" y="2817712"/>
                  </a:lnTo>
                  <a:lnTo>
                    <a:pt x="10164733" y="2846148"/>
                  </a:lnTo>
                  <a:lnTo>
                    <a:pt x="10128161" y="2871460"/>
                  </a:lnTo>
                  <a:lnTo>
                    <a:pt x="10089287" y="2893443"/>
                  </a:lnTo>
                  <a:lnTo>
                    <a:pt x="10048319" y="2911890"/>
                  </a:lnTo>
                  <a:lnTo>
                    <a:pt x="10005461" y="2926596"/>
                  </a:lnTo>
                  <a:lnTo>
                    <a:pt x="9960920" y="2937355"/>
                  </a:lnTo>
                  <a:lnTo>
                    <a:pt x="9914902" y="2943962"/>
                  </a:lnTo>
                  <a:lnTo>
                    <a:pt x="9867612" y="2946210"/>
                  </a:lnTo>
                  <a:lnTo>
                    <a:pt x="491039" y="2946210"/>
                  </a:lnTo>
                  <a:lnTo>
                    <a:pt x="443748" y="2943962"/>
                  </a:lnTo>
                  <a:lnTo>
                    <a:pt x="397730" y="2937355"/>
                  </a:lnTo>
                  <a:lnTo>
                    <a:pt x="353189" y="2926596"/>
                  </a:lnTo>
                  <a:lnTo>
                    <a:pt x="310331" y="2911890"/>
                  </a:lnTo>
                  <a:lnTo>
                    <a:pt x="269363" y="2893443"/>
                  </a:lnTo>
                  <a:lnTo>
                    <a:pt x="230489" y="2871460"/>
                  </a:lnTo>
                  <a:lnTo>
                    <a:pt x="193917" y="2846148"/>
                  </a:lnTo>
                  <a:lnTo>
                    <a:pt x="159850" y="2817712"/>
                  </a:lnTo>
                  <a:lnTo>
                    <a:pt x="128496" y="2786358"/>
                  </a:lnTo>
                  <a:lnTo>
                    <a:pt x="100060" y="2752291"/>
                  </a:lnTo>
                  <a:lnTo>
                    <a:pt x="74748" y="2715719"/>
                  </a:lnTo>
                  <a:lnTo>
                    <a:pt x="52766" y="2676845"/>
                  </a:lnTo>
                  <a:lnTo>
                    <a:pt x="34319" y="2635876"/>
                  </a:lnTo>
                  <a:lnTo>
                    <a:pt x="19613" y="2593019"/>
                  </a:lnTo>
                  <a:lnTo>
                    <a:pt x="8854" y="2548478"/>
                  </a:lnTo>
                  <a:lnTo>
                    <a:pt x="2247" y="2502459"/>
                  </a:lnTo>
                  <a:lnTo>
                    <a:pt x="0" y="2455169"/>
                  </a:lnTo>
                  <a:lnTo>
                    <a:pt x="0" y="491040"/>
                  </a:lnTo>
                  <a:close/>
                </a:path>
              </a:pathLst>
            </a:custGeom>
            <a:ln w="5715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5580" y="2590152"/>
              <a:ext cx="1775575" cy="21276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1458" y="2771510"/>
              <a:ext cx="728770" cy="9776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03022" y="3626044"/>
              <a:ext cx="2021839" cy="2245360"/>
            </a:xfrm>
            <a:custGeom>
              <a:avLst/>
              <a:gdLst/>
              <a:ahLst/>
              <a:cxnLst/>
              <a:rect l="l" t="t" r="r" b="b"/>
              <a:pathLst>
                <a:path w="2021840" h="2245360">
                  <a:moveTo>
                    <a:pt x="1988353" y="0"/>
                  </a:moveTo>
                  <a:lnTo>
                    <a:pt x="1976552" y="2984"/>
                  </a:lnTo>
                  <a:lnTo>
                    <a:pt x="1966410" y="10577"/>
                  </a:lnTo>
                  <a:lnTo>
                    <a:pt x="1960029" y="21451"/>
                  </a:lnTo>
                  <a:lnTo>
                    <a:pt x="1958370" y="33510"/>
                  </a:lnTo>
                  <a:lnTo>
                    <a:pt x="1961355" y="45310"/>
                  </a:lnTo>
                  <a:lnTo>
                    <a:pt x="1968901" y="55409"/>
                  </a:lnTo>
                  <a:lnTo>
                    <a:pt x="1979775" y="61791"/>
                  </a:lnTo>
                  <a:lnTo>
                    <a:pt x="1991833" y="63449"/>
                  </a:lnTo>
                  <a:lnTo>
                    <a:pt x="2003633" y="60465"/>
                  </a:lnTo>
                  <a:lnTo>
                    <a:pt x="2013734" y="52919"/>
                  </a:lnTo>
                  <a:lnTo>
                    <a:pt x="2020157" y="41997"/>
                  </a:lnTo>
                  <a:lnTo>
                    <a:pt x="2021815" y="29939"/>
                  </a:lnTo>
                  <a:lnTo>
                    <a:pt x="2018831" y="18139"/>
                  </a:lnTo>
                  <a:lnTo>
                    <a:pt x="2011285" y="8040"/>
                  </a:lnTo>
                  <a:lnTo>
                    <a:pt x="2000411" y="1658"/>
                  </a:lnTo>
                  <a:lnTo>
                    <a:pt x="1988353" y="0"/>
                  </a:lnTo>
                  <a:close/>
                </a:path>
                <a:path w="2021840" h="2245360">
                  <a:moveTo>
                    <a:pt x="1903631" y="94694"/>
                  </a:moveTo>
                  <a:lnTo>
                    <a:pt x="1891830" y="97677"/>
                  </a:lnTo>
                  <a:lnTo>
                    <a:pt x="1881687" y="105270"/>
                  </a:lnTo>
                  <a:lnTo>
                    <a:pt x="1875305" y="116144"/>
                  </a:lnTo>
                  <a:lnTo>
                    <a:pt x="1873646" y="128202"/>
                  </a:lnTo>
                  <a:lnTo>
                    <a:pt x="1876630" y="140002"/>
                  </a:lnTo>
                  <a:lnTo>
                    <a:pt x="1884176" y="150102"/>
                  </a:lnTo>
                  <a:lnTo>
                    <a:pt x="1895049" y="156484"/>
                  </a:lnTo>
                  <a:lnTo>
                    <a:pt x="1907107" y="158143"/>
                  </a:lnTo>
                  <a:lnTo>
                    <a:pt x="1918908" y="155160"/>
                  </a:lnTo>
                  <a:lnTo>
                    <a:pt x="1929050" y="147567"/>
                  </a:lnTo>
                  <a:lnTo>
                    <a:pt x="1935432" y="136694"/>
                  </a:lnTo>
                  <a:lnTo>
                    <a:pt x="1937091" y="124636"/>
                  </a:lnTo>
                  <a:lnTo>
                    <a:pt x="1934108" y="112835"/>
                  </a:lnTo>
                  <a:lnTo>
                    <a:pt x="1926562" y="102735"/>
                  </a:lnTo>
                  <a:lnTo>
                    <a:pt x="1915689" y="96353"/>
                  </a:lnTo>
                  <a:lnTo>
                    <a:pt x="1903631" y="94694"/>
                  </a:lnTo>
                  <a:close/>
                </a:path>
                <a:path w="2021840" h="2245360">
                  <a:moveTo>
                    <a:pt x="1818904" y="189388"/>
                  </a:moveTo>
                  <a:lnTo>
                    <a:pt x="1807104" y="192372"/>
                  </a:lnTo>
                  <a:lnTo>
                    <a:pt x="1796961" y="199966"/>
                  </a:lnTo>
                  <a:lnTo>
                    <a:pt x="1790580" y="210840"/>
                  </a:lnTo>
                  <a:lnTo>
                    <a:pt x="1788922" y="222898"/>
                  </a:lnTo>
                  <a:lnTo>
                    <a:pt x="1791906" y="234698"/>
                  </a:lnTo>
                  <a:lnTo>
                    <a:pt x="1799453" y="244798"/>
                  </a:lnTo>
                  <a:lnTo>
                    <a:pt x="1810327" y="251179"/>
                  </a:lnTo>
                  <a:lnTo>
                    <a:pt x="1822385" y="252837"/>
                  </a:lnTo>
                  <a:lnTo>
                    <a:pt x="1834185" y="249853"/>
                  </a:lnTo>
                  <a:lnTo>
                    <a:pt x="1844328" y="242259"/>
                  </a:lnTo>
                  <a:lnTo>
                    <a:pt x="1850709" y="231385"/>
                  </a:lnTo>
                  <a:lnTo>
                    <a:pt x="1852367" y="219327"/>
                  </a:lnTo>
                  <a:lnTo>
                    <a:pt x="1849382" y="207527"/>
                  </a:lnTo>
                  <a:lnTo>
                    <a:pt x="1841835" y="197427"/>
                  </a:lnTo>
                  <a:lnTo>
                    <a:pt x="1830961" y="191046"/>
                  </a:lnTo>
                  <a:lnTo>
                    <a:pt x="1818904" y="189388"/>
                  </a:lnTo>
                  <a:close/>
                </a:path>
                <a:path w="2021840" h="2245360">
                  <a:moveTo>
                    <a:pt x="1734184" y="284082"/>
                  </a:moveTo>
                  <a:lnTo>
                    <a:pt x="1722384" y="287064"/>
                  </a:lnTo>
                  <a:lnTo>
                    <a:pt x="1712283" y="294609"/>
                  </a:lnTo>
                  <a:lnTo>
                    <a:pt x="1705858" y="305529"/>
                  </a:lnTo>
                  <a:lnTo>
                    <a:pt x="1704198" y="317587"/>
                  </a:lnTo>
                  <a:lnTo>
                    <a:pt x="1707180" y="329388"/>
                  </a:lnTo>
                  <a:lnTo>
                    <a:pt x="1714725" y="339488"/>
                  </a:lnTo>
                  <a:lnTo>
                    <a:pt x="1725598" y="345871"/>
                  </a:lnTo>
                  <a:lnTo>
                    <a:pt x="1737656" y="347531"/>
                  </a:lnTo>
                  <a:lnTo>
                    <a:pt x="1749457" y="344549"/>
                  </a:lnTo>
                  <a:lnTo>
                    <a:pt x="1759600" y="336957"/>
                  </a:lnTo>
                  <a:lnTo>
                    <a:pt x="1765983" y="326084"/>
                  </a:lnTo>
                  <a:lnTo>
                    <a:pt x="1767643" y="314026"/>
                  </a:lnTo>
                  <a:lnTo>
                    <a:pt x="1764661" y="302226"/>
                  </a:lnTo>
                  <a:lnTo>
                    <a:pt x="1757116" y="292125"/>
                  </a:lnTo>
                  <a:lnTo>
                    <a:pt x="1746243" y="285742"/>
                  </a:lnTo>
                  <a:lnTo>
                    <a:pt x="1734184" y="284082"/>
                  </a:lnTo>
                  <a:close/>
                </a:path>
                <a:path w="2021840" h="2245360">
                  <a:moveTo>
                    <a:pt x="1649460" y="378776"/>
                  </a:moveTo>
                  <a:lnTo>
                    <a:pt x="1637659" y="381758"/>
                  </a:lnTo>
                  <a:lnTo>
                    <a:pt x="1627558" y="389303"/>
                  </a:lnTo>
                  <a:lnTo>
                    <a:pt x="1621134" y="400223"/>
                  </a:lnTo>
                  <a:lnTo>
                    <a:pt x="1619473" y="412281"/>
                  </a:lnTo>
                  <a:lnTo>
                    <a:pt x="1622456" y="424082"/>
                  </a:lnTo>
                  <a:lnTo>
                    <a:pt x="1630001" y="434183"/>
                  </a:lnTo>
                  <a:lnTo>
                    <a:pt x="1640874" y="440566"/>
                  </a:lnTo>
                  <a:lnTo>
                    <a:pt x="1652932" y="442226"/>
                  </a:lnTo>
                  <a:lnTo>
                    <a:pt x="1664733" y="439243"/>
                  </a:lnTo>
                  <a:lnTo>
                    <a:pt x="1674876" y="431651"/>
                  </a:lnTo>
                  <a:lnTo>
                    <a:pt x="1681259" y="420778"/>
                  </a:lnTo>
                  <a:lnTo>
                    <a:pt x="1682919" y="408720"/>
                  </a:lnTo>
                  <a:lnTo>
                    <a:pt x="1679937" y="396920"/>
                  </a:lnTo>
                  <a:lnTo>
                    <a:pt x="1672392" y="386818"/>
                  </a:lnTo>
                  <a:lnTo>
                    <a:pt x="1661518" y="380436"/>
                  </a:lnTo>
                  <a:lnTo>
                    <a:pt x="1649460" y="378776"/>
                  </a:lnTo>
                  <a:close/>
                </a:path>
                <a:path w="2021840" h="2245360">
                  <a:moveTo>
                    <a:pt x="1564736" y="473469"/>
                  </a:moveTo>
                  <a:lnTo>
                    <a:pt x="1552935" y="476452"/>
                  </a:lnTo>
                  <a:lnTo>
                    <a:pt x="1542834" y="483996"/>
                  </a:lnTo>
                  <a:lnTo>
                    <a:pt x="1536409" y="494917"/>
                  </a:lnTo>
                  <a:lnTo>
                    <a:pt x="1534749" y="506975"/>
                  </a:lnTo>
                  <a:lnTo>
                    <a:pt x="1537732" y="518776"/>
                  </a:lnTo>
                  <a:lnTo>
                    <a:pt x="1545278" y="528877"/>
                  </a:lnTo>
                  <a:lnTo>
                    <a:pt x="1556150" y="535260"/>
                  </a:lnTo>
                  <a:lnTo>
                    <a:pt x="1568208" y="536920"/>
                  </a:lnTo>
                  <a:lnTo>
                    <a:pt x="1580009" y="533937"/>
                  </a:lnTo>
                  <a:lnTo>
                    <a:pt x="1590152" y="526344"/>
                  </a:lnTo>
                  <a:lnTo>
                    <a:pt x="1596534" y="515472"/>
                  </a:lnTo>
                  <a:lnTo>
                    <a:pt x="1598195" y="503414"/>
                  </a:lnTo>
                  <a:lnTo>
                    <a:pt x="1595212" y="491613"/>
                  </a:lnTo>
                  <a:lnTo>
                    <a:pt x="1587668" y="481512"/>
                  </a:lnTo>
                  <a:lnTo>
                    <a:pt x="1576794" y="475130"/>
                  </a:lnTo>
                  <a:lnTo>
                    <a:pt x="1564736" y="473469"/>
                  </a:lnTo>
                  <a:close/>
                </a:path>
                <a:path w="2021840" h="2245360">
                  <a:moveTo>
                    <a:pt x="1480012" y="568163"/>
                  </a:moveTo>
                  <a:lnTo>
                    <a:pt x="1468212" y="571146"/>
                  </a:lnTo>
                  <a:lnTo>
                    <a:pt x="1458068" y="578738"/>
                  </a:lnTo>
                  <a:lnTo>
                    <a:pt x="1451685" y="589611"/>
                  </a:lnTo>
                  <a:lnTo>
                    <a:pt x="1450025" y="601669"/>
                  </a:lnTo>
                  <a:lnTo>
                    <a:pt x="1453008" y="613469"/>
                  </a:lnTo>
                  <a:lnTo>
                    <a:pt x="1460553" y="623571"/>
                  </a:lnTo>
                  <a:lnTo>
                    <a:pt x="1471426" y="629953"/>
                  </a:lnTo>
                  <a:lnTo>
                    <a:pt x="1483484" y="631614"/>
                  </a:lnTo>
                  <a:lnTo>
                    <a:pt x="1495284" y="628631"/>
                  </a:lnTo>
                  <a:lnTo>
                    <a:pt x="1505386" y="621086"/>
                  </a:lnTo>
                  <a:lnTo>
                    <a:pt x="1511810" y="610166"/>
                  </a:lnTo>
                  <a:lnTo>
                    <a:pt x="1513470" y="598108"/>
                  </a:lnTo>
                  <a:lnTo>
                    <a:pt x="1510488" y="586307"/>
                  </a:lnTo>
                  <a:lnTo>
                    <a:pt x="1502943" y="576206"/>
                  </a:lnTo>
                  <a:lnTo>
                    <a:pt x="1492070" y="569823"/>
                  </a:lnTo>
                  <a:lnTo>
                    <a:pt x="1480012" y="568163"/>
                  </a:lnTo>
                  <a:close/>
                </a:path>
                <a:path w="2021840" h="2245360">
                  <a:moveTo>
                    <a:pt x="1395277" y="662858"/>
                  </a:moveTo>
                  <a:lnTo>
                    <a:pt x="1383477" y="665845"/>
                  </a:lnTo>
                  <a:lnTo>
                    <a:pt x="1373336" y="673441"/>
                  </a:lnTo>
                  <a:lnTo>
                    <a:pt x="1366958" y="684316"/>
                  </a:lnTo>
                  <a:lnTo>
                    <a:pt x="1365302" y="696375"/>
                  </a:lnTo>
                  <a:lnTo>
                    <a:pt x="1368289" y="708174"/>
                  </a:lnTo>
                  <a:lnTo>
                    <a:pt x="1375838" y="718272"/>
                  </a:lnTo>
                  <a:lnTo>
                    <a:pt x="1386713" y="724651"/>
                  </a:lnTo>
                  <a:lnTo>
                    <a:pt x="1398771" y="726307"/>
                  </a:lnTo>
                  <a:lnTo>
                    <a:pt x="1410571" y="723320"/>
                  </a:lnTo>
                  <a:lnTo>
                    <a:pt x="1420711" y="715724"/>
                  </a:lnTo>
                  <a:lnTo>
                    <a:pt x="1427090" y="704849"/>
                  </a:lnTo>
                  <a:lnTo>
                    <a:pt x="1428746" y="692790"/>
                  </a:lnTo>
                  <a:lnTo>
                    <a:pt x="1425759" y="680990"/>
                  </a:lnTo>
                  <a:lnTo>
                    <a:pt x="1418210" y="670892"/>
                  </a:lnTo>
                  <a:lnTo>
                    <a:pt x="1407335" y="664514"/>
                  </a:lnTo>
                  <a:lnTo>
                    <a:pt x="1395277" y="662858"/>
                  </a:lnTo>
                  <a:close/>
                </a:path>
                <a:path w="2021840" h="2245360">
                  <a:moveTo>
                    <a:pt x="1310552" y="757552"/>
                  </a:moveTo>
                  <a:lnTo>
                    <a:pt x="1298753" y="760539"/>
                  </a:lnTo>
                  <a:lnTo>
                    <a:pt x="1288612" y="768135"/>
                  </a:lnTo>
                  <a:lnTo>
                    <a:pt x="1282233" y="779010"/>
                  </a:lnTo>
                  <a:lnTo>
                    <a:pt x="1280578" y="791069"/>
                  </a:lnTo>
                  <a:lnTo>
                    <a:pt x="1283565" y="802868"/>
                  </a:lnTo>
                  <a:lnTo>
                    <a:pt x="1291114" y="812967"/>
                  </a:lnTo>
                  <a:lnTo>
                    <a:pt x="1301989" y="819345"/>
                  </a:lnTo>
                  <a:lnTo>
                    <a:pt x="1314047" y="821001"/>
                  </a:lnTo>
                  <a:lnTo>
                    <a:pt x="1325846" y="818014"/>
                  </a:lnTo>
                  <a:lnTo>
                    <a:pt x="1335987" y="810418"/>
                  </a:lnTo>
                  <a:lnTo>
                    <a:pt x="1342366" y="799543"/>
                  </a:lnTo>
                  <a:lnTo>
                    <a:pt x="1344022" y="787484"/>
                  </a:lnTo>
                  <a:lnTo>
                    <a:pt x="1341035" y="775685"/>
                  </a:lnTo>
                  <a:lnTo>
                    <a:pt x="1333486" y="765587"/>
                  </a:lnTo>
                  <a:lnTo>
                    <a:pt x="1322611" y="759208"/>
                  </a:lnTo>
                  <a:lnTo>
                    <a:pt x="1310552" y="757552"/>
                  </a:lnTo>
                  <a:close/>
                </a:path>
                <a:path w="2021840" h="2245360">
                  <a:moveTo>
                    <a:pt x="1225828" y="852246"/>
                  </a:moveTo>
                  <a:lnTo>
                    <a:pt x="1214029" y="855233"/>
                  </a:lnTo>
                  <a:lnTo>
                    <a:pt x="1203888" y="862828"/>
                  </a:lnTo>
                  <a:lnTo>
                    <a:pt x="1197509" y="873704"/>
                  </a:lnTo>
                  <a:lnTo>
                    <a:pt x="1195854" y="885763"/>
                  </a:lnTo>
                  <a:lnTo>
                    <a:pt x="1198841" y="897562"/>
                  </a:lnTo>
                  <a:lnTo>
                    <a:pt x="1206389" y="907661"/>
                  </a:lnTo>
                  <a:lnTo>
                    <a:pt x="1217265" y="914039"/>
                  </a:lnTo>
                  <a:lnTo>
                    <a:pt x="1229323" y="915695"/>
                  </a:lnTo>
                  <a:lnTo>
                    <a:pt x="1241122" y="912708"/>
                  </a:lnTo>
                  <a:lnTo>
                    <a:pt x="1251262" y="905112"/>
                  </a:lnTo>
                  <a:lnTo>
                    <a:pt x="1257642" y="894237"/>
                  </a:lnTo>
                  <a:lnTo>
                    <a:pt x="1259298" y="882178"/>
                  </a:lnTo>
                  <a:lnTo>
                    <a:pt x="1256311" y="870379"/>
                  </a:lnTo>
                  <a:lnTo>
                    <a:pt x="1248762" y="860281"/>
                  </a:lnTo>
                  <a:lnTo>
                    <a:pt x="1237886" y="853902"/>
                  </a:lnTo>
                  <a:lnTo>
                    <a:pt x="1225828" y="852246"/>
                  </a:lnTo>
                  <a:close/>
                </a:path>
                <a:path w="2021840" h="2245360">
                  <a:moveTo>
                    <a:pt x="1141104" y="946940"/>
                  </a:moveTo>
                  <a:lnTo>
                    <a:pt x="1111129" y="980457"/>
                  </a:lnTo>
                  <a:lnTo>
                    <a:pt x="1114116" y="992256"/>
                  </a:lnTo>
                  <a:lnTo>
                    <a:pt x="1121665" y="1002354"/>
                  </a:lnTo>
                  <a:lnTo>
                    <a:pt x="1132541" y="1008733"/>
                  </a:lnTo>
                  <a:lnTo>
                    <a:pt x="1144599" y="1010389"/>
                  </a:lnTo>
                  <a:lnTo>
                    <a:pt x="1156398" y="1007402"/>
                  </a:lnTo>
                  <a:lnTo>
                    <a:pt x="1166496" y="999854"/>
                  </a:lnTo>
                  <a:lnTo>
                    <a:pt x="1172918" y="988931"/>
                  </a:lnTo>
                  <a:lnTo>
                    <a:pt x="1174573" y="976872"/>
                  </a:lnTo>
                  <a:lnTo>
                    <a:pt x="1171586" y="965073"/>
                  </a:lnTo>
                  <a:lnTo>
                    <a:pt x="1164038" y="954975"/>
                  </a:lnTo>
                  <a:lnTo>
                    <a:pt x="1153162" y="948596"/>
                  </a:lnTo>
                  <a:lnTo>
                    <a:pt x="1141104" y="946940"/>
                  </a:lnTo>
                  <a:close/>
                </a:path>
                <a:path w="2021840" h="2245360">
                  <a:moveTo>
                    <a:pt x="1056380" y="1041634"/>
                  </a:moveTo>
                  <a:lnTo>
                    <a:pt x="1044581" y="1044621"/>
                  </a:lnTo>
                  <a:lnTo>
                    <a:pt x="1034482" y="1052169"/>
                  </a:lnTo>
                  <a:lnTo>
                    <a:pt x="1028061" y="1063092"/>
                  </a:lnTo>
                  <a:lnTo>
                    <a:pt x="1026405" y="1075150"/>
                  </a:lnTo>
                  <a:lnTo>
                    <a:pt x="1029392" y="1086950"/>
                  </a:lnTo>
                  <a:lnTo>
                    <a:pt x="1036941" y="1097048"/>
                  </a:lnTo>
                  <a:lnTo>
                    <a:pt x="1047816" y="1103427"/>
                  </a:lnTo>
                  <a:lnTo>
                    <a:pt x="1059875" y="1105083"/>
                  </a:lnTo>
                  <a:lnTo>
                    <a:pt x="1071674" y="1102096"/>
                  </a:lnTo>
                  <a:lnTo>
                    <a:pt x="1081815" y="1094501"/>
                  </a:lnTo>
                  <a:lnTo>
                    <a:pt x="1088194" y="1083625"/>
                  </a:lnTo>
                  <a:lnTo>
                    <a:pt x="1089849" y="1071566"/>
                  </a:lnTo>
                  <a:lnTo>
                    <a:pt x="1086862" y="1059767"/>
                  </a:lnTo>
                  <a:lnTo>
                    <a:pt x="1079313" y="1049668"/>
                  </a:lnTo>
                  <a:lnTo>
                    <a:pt x="1068438" y="1043290"/>
                  </a:lnTo>
                  <a:lnTo>
                    <a:pt x="1056380" y="1041634"/>
                  </a:lnTo>
                  <a:close/>
                </a:path>
                <a:path w="2021840" h="2245360">
                  <a:moveTo>
                    <a:pt x="971635" y="1136329"/>
                  </a:moveTo>
                  <a:lnTo>
                    <a:pt x="959837" y="1139324"/>
                  </a:lnTo>
                  <a:lnTo>
                    <a:pt x="949744" y="1146879"/>
                  </a:lnTo>
                  <a:lnTo>
                    <a:pt x="943330" y="1157806"/>
                  </a:lnTo>
                  <a:lnTo>
                    <a:pt x="941682" y="1169865"/>
                  </a:lnTo>
                  <a:lnTo>
                    <a:pt x="944677" y="1181663"/>
                  </a:lnTo>
                  <a:lnTo>
                    <a:pt x="952232" y="1191756"/>
                  </a:lnTo>
                  <a:lnTo>
                    <a:pt x="963112" y="1198128"/>
                  </a:lnTo>
                  <a:lnTo>
                    <a:pt x="975171" y="1199776"/>
                  </a:lnTo>
                  <a:lnTo>
                    <a:pt x="986969" y="1196782"/>
                  </a:lnTo>
                  <a:lnTo>
                    <a:pt x="997105" y="1189179"/>
                  </a:lnTo>
                  <a:lnTo>
                    <a:pt x="1003476" y="1178299"/>
                  </a:lnTo>
                  <a:lnTo>
                    <a:pt x="1005124" y="1166240"/>
                  </a:lnTo>
                  <a:lnTo>
                    <a:pt x="1002129" y="1154442"/>
                  </a:lnTo>
                  <a:lnTo>
                    <a:pt x="994574" y="1144348"/>
                  </a:lnTo>
                  <a:lnTo>
                    <a:pt x="983694" y="1137977"/>
                  </a:lnTo>
                  <a:lnTo>
                    <a:pt x="971635" y="1136329"/>
                  </a:lnTo>
                  <a:close/>
                </a:path>
                <a:path w="2021840" h="2245360">
                  <a:moveTo>
                    <a:pt x="886934" y="1231022"/>
                  </a:moveTo>
                  <a:lnTo>
                    <a:pt x="875134" y="1234007"/>
                  </a:lnTo>
                  <a:lnTo>
                    <a:pt x="865035" y="1241555"/>
                  </a:lnTo>
                  <a:lnTo>
                    <a:pt x="858614" y="1252478"/>
                  </a:lnTo>
                  <a:lnTo>
                    <a:pt x="856957" y="1264536"/>
                  </a:lnTo>
                  <a:lnTo>
                    <a:pt x="859943" y="1276336"/>
                  </a:lnTo>
                  <a:lnTo>
                    <a:pt x="867491" y="1286434"/>
                  </a:lnTo>
                  <a:lnTo>
                    <a:pt x="878366" y="1292814"/>
                  </a:lnTo>
                  <a:lnTo>
                    <a:pt x="890424" y="1294471"/>
                  </a:lnTo>
                  <a:lnTo>
                    <a:pt x="902223" y="1291485"/>
                  </a:lnTo>
                  <a:lnTo>
                    <a:pt x="912322" y="1283938"/>
                  </a:lnTo>
                  <a:lnTo>
                    <a:pt x="918744" y="1273015"/>
                  </a:lnTo>
                  <a:lnTo>
                    <a:pt x="920401" y="1260957"/>
                  </a:lnTo>
                  <a:lnTo>
                    <a:pt x="917415" y="1249157"/>
                  </a:lnTo>
                  <a:lnTo>
                    <a:pt x="909867" y="1239058"/>
                  </a:lnTo>
                  <a:lnTo>
                    <a:pt x="898993" y="1232679"/>
                  </a:lnTo>
                  <a:lnTo>
                    <a:pt x="886934" y="1231022"/>
                  </a:lnTo>
                  <a:close/>
                </a:path>
                <a:path w="2021840" h="2245360">
                  <a:moveTo>
                    <a:pt x="802210" y="1325716"/>
                  </a:moveTo>
                  <a:lnTo>
                    <a:pt x="790410" y="1328702"/>
                  </a:lnTo>
                  <a:lnTo>
                    <a:pt x="780311" y="1336250"/>
                  </a:lnTo>
                  <a:lnTo>
                    <a:pt x="773889" y="1347172"/>
                  </a:lnTo>
                  <a:lnTo>
                    <a:pt x="772233" y="1359230"/>
                  </a:lnTo>
                  <a:lnTo>
                    <a:pt x="775219" y="1371030"/>
                  </a:lnTo>
                  <a:lnTo>
                    <a:pt x="782767" y="1381128"/>
                  </a:lnTo>
                  <a:lnTo>
                    <a:pt x="793642" y="1387508"/>
                  </a:lnTo>
                  <a:lnTo>
                    <a:pt x="805700" y="1389165"/>
                  </a:lnTo>
                  <a:lnTo>
                    <a:pt x="817499" y="1386179"/>
                  </a:lnTo>
                  <a:lnTo>
                    <a:pt x="827641" y="1378584"/>
                  </a:lnTo>
                  <a:lnTo>
                    <a:pt x="834021" y="1367710"/>
                  </a:lnTo>
                  <a:lnTo>
                    <a:pt x="835677" y="1355651"/>
                  </a:lnTo>
                  <a:lnTo>
                    <a:pt x="832691" y="1343851"/>
                  </a:lnTo>
                  <a:lnTo>
                    <a:pt x="825143" y="1333752"/>
                  </a:lnTo>
                  <a:lnTo>
                    <a:pt x="814268" y="1327373"/>
                  </a:lnTo>
                  <a:lnTo>
                    <a:pt x="802210" y="1325716"/>
                  </a:lnTo>
                  <a:close/>
                </a:path>
                <a:path w="2021840" h="2245360">
                  <a:moveTo>
                    <a:pt x="717486" y="1420410"/>
                  </a:moveTo>
                  <a:lnTo>
                    <a:pt x="705686" y="1423396"/>
                  </a:lnTo>
                  <a:lnTo>
                    <a:pt x="695587" y="1430944"/>
                  </a:lnTo>
                  <a:lnTo>
                    <a:pt x="689165" y="1441866"/>
                  </a:lnTo>
                  <a:lnTo>
                    <a:pt x="687509" y="1453924"/>
                  </a:lnTo>
                  <a:lnTo>
                    <a:pt x="690495" y="1465724"/>
                  </a:lnTo>
                  <a:lnTo>
                    <a:pt x="698043" y="1475823"/>
                  </a:lnTo>
                  <a:lnTo>
                    <a:pt x="708917" y="1482203"/>
                  </a:lnTo>
                  <a:lnTo>
                    <a:pt x="720975" y="1483859"/>
                  </a:lnTo>
                  <a:lnTo>
                    <a:pt x="732775" y="1480873"/>
                  </a:lnTo>
                  <a:lnTo>
                    <a:pt x="742917" y="1473278"/>
                  </a:lnTo>
                  <a:lnTo>
                    <a:pt x="749296" y="1462403"/>
                  </a:lnTo>
                  <a:lnTo>
                    <a:pt x="750953" y="1450345"/>
                  </a:lnTo>
                  <a:lnTo>
                    <a:pt x="747967" y="1438545"/>
                  </a:lnTo>
                  <a:lnTo>
                    <a:pt x="740419" y="1428446"/>
                  </a:lnTo>
                  <a:lnTo>
                    <a:pt x="729544" y="1422066"/>
                  </a:lnTo>
                  <a:lnTo>
                    <a:pt x="717486" y="1420410"/>
                  </a:lnTo>
                  <a:close/>
                </a:path>
                <a:path w="2021840" h="2245360">
                  <a:moveTo>
                    <a:pt x="632761" y="1515104"/>
                  </a:moveTo>
                  <a:lnTo>
                    <a:pt x="620962" y="1518090"/>
                  </a:lnTo>
                  <a:lnTo>
                    <a:pt x="610820" y="1525685"/>
                  </a:lnTo>
                  <a:lnTo>
                    <a:pt x="604441" y="1536559"/>
                  </a:lnTo>
                  <a:lnTo>
                    <a:pt x="602785" y="1548618"/>
                  </a:lnTo>
                  <a:lnTo>
                    <a:pt x="605771" y="1560418"/>
                  </a:lnTo>
                  <a:lnTo>
                    <a:pt x="613319" y="1570517"/>
                  </a:lnTo>
                  <a:lnTo>
                    <a:pt x="624193" y="1576896"/>
                  </a:lnTo>
                  <a:lnTo>
                    <a:pt x="636251" y="1578553"/>
                  </a:lnTo>
                  <a:lnTo>
                    <a:pt x="648051" y="1575567"/>
                  </a:lnTo>
                  <a:lnTo>
                    <a:pt x="658193" y="1567972"/>
                  </a:lnTo>
                  <a:lnTo>
                    <a:pt x="664572" y="1557097"/>
                  </a:lnTo>
                  <a:lnTo>
                    <a:pt x="666229" y="1545038"/>
                  </a:lnTo>
                  <a:lnTo>
                    <a:pt x="663243" y="1533239"/>
                  </a:lnTo>
                  <a:lnTo>
                    <a:pt x="655695" y="1523140"/>
                  </a:lnTo>
                  <a:lnTo>
                    <a:pt x="644820" y="1516760"/>
                  </a:lnTo>
                  <a:lnTo>
                    <a:pt x="632761" y="1515104"/>
                  </a:lnTo>
                  <a:close/>
                </a:path>
                <a:path w="2021840" h="2245360">
                  <a:moveTo>
                    <a:pt x="548038" y="1609798"/>
                  </a:moveTo>
                  <a:lnTo>
                    <a:pt x="518060" y="1643312"/>
                  </a:lnTo>
                  <a:lnTo>
                    <a:pt x="521046" y="1655112"/>
                  </a:lnTo>
                  <a:lnTo>
                    <a:pt x="528594" y="1665211"/>
                  </a:lnTo>
                  <a:lnTo>
                    <a:pt x="539469" y="1671590"/>
                  </a:lnTo>
                  <a:lnTo>
                    <a:pt x="551527" y="1673247"/>
                  </a:lnTo>
                  <a:lnTo>
                    <a:pt x="563326" y="1670262"/>
                  </a:lnTo>
                  <a:lnTo>
                    <a:pt x="573425" y="1662714"/>
                  </a:lnTo>
                  <a:lnTo>
                    <a:pt x="579848" y="1651791"/>
                  </a:lnTo>
                  <a:lnTo>
                    <a:pt x="581504" y="1639733"/>
                  </a:lnTo>
                  <a:lnTo>
                    <a:pt x="578518" y="1627933"/>
                  </a:lnTo>
                  <a:lnTo>
                    <a:pt x="570970" y="1617835"/>
                  </a:lnTo>
                  <a:lnTo>
                    <a:pt x="560096" y="1611455"/>
                  </a:lnTo>
                  <a:lnTo>
                    <a:pt x="548038" y="1609798"/>
                  </a:lnTo>
                  <a:close/>
                </a:path>
                <a:path w="2021840" h="2245360">
                  <a:moveTo>
                    <a:pt x="463313" y="1704492"/>
                  </a:moveTo>
                  <a:lnTo>
                    <a:pt x="433336" y="1738006"/>
                  </a:lnTo>
                  <a:lnTo>
                    <a:pt x="436322" y="1749806"/>
                  </a:lnTo>
                  <a:lnTo>
                    <a:pt x="443870" y="1759904"/>
                  </a:lnTo>
                  <a:lnTo>
                    <a:pt x="454745" y="1766284"/>
                  </a:lnTo>
                  <a:lnTo>
                    <a:pt x="466803" y="1767941"/>
                  </a:lnTo>
                  <a:lnTo>
                    <a:pt x="478602" y="1764955"/>
                  </a:lnTo>
                  <a:lnTo>
                    <a:pt x="488701" y="1757408"/>
                  </a:lnTo>
                  <a:lnTo>
                    <a:pt x="495124" y="1746485"/>
                  </a:lnTo>
                  <a:lnTo>
                    <a:pt x="496780" y="1734427"/>
                  </a:lnTo>
                  <a:lnTo>
                    <a:pt x="493794" y="1722627"/>
                  </a:lnTo>
                  <a:lnTo>
                    <a:pt x="486246" y="1712528"/>
                  </a:lnTo>
                  <a:lnTo>
                    <a:pt x="475372" y="1706149"/>
                  </a:lnTo>
                  <a:lnTo>
                    <a:pt x="463313" y="1704492"/>
                  </a:lnTo>
                  <a:close/>
                </a:path>
                <a:path w="2021840" h="2245360">
                  <a:moveTo>
                    <a:pt x="378589" y="1799186"/>
                  </a:moveTo>
                  <a:lnTo>
                    <a:pt x="366790" y="1802172"/>
                  </a:lnTo>
                  <a:lnTo>
                    <a:pt x="356648" y="1809767"/>
                  </a:lnTo>
                  <a:lnTo>
                    <a:pt x="350268" y="1820642"/>
                  </a:lnTo>
                  <a:lnTo>
                    <a:pt x="348612" y="1832700"/>
                  </a:lnTo>
                  <a:lnTo>
                    <a:pt x="351598" y="1844500"/>
                  </a:lnTo>
                  <a:lnTo>
                    <a:pt x="359146" y="1854598"/>
                  </a:lnTo>
                  <a:lnTo>
                    <a:pt x="370021" y="1860978"/>
                  </a:lnTo>
                  <a:lnTo>
                    <a:pt x="382079" y="1862635"/>
                  </a:lnTo>
                  <a:lnTo>
                    <a:pt x="393879" y="1859649"/>
                  </a:lnTo>
                  <a:lnTo>
                    <a:pt x="404020" y="1852054"/>
                  </a:lnTo>
                  <a:lnTo>
                    <a:pt x="410399" y="1841179"/>
                  </a:lnTo>
                  <a:lnTo>
                    <a:pt x="412056" y="1829121"/>
                  </a:lnTo>
                  <a:lnTo>
                    <a:pt x="409070" y="1817321"/>
                  </a:lnTo>
                  <a:lnTo>
                    <a:pt x="401522" y="1807222"/>
                  </a:lnTo>
                  <a:lnTo>
                    <a:pt x="390647" y="1800843"/>
                  </a:lnTo>
                  <a:lnTo>
                    <a:pt x="378589" y="1799186"/>
                  </a:lnTo>
                  <a:close/>
                </a:path>
                <a:path w="2021840" h="2245360">
                  <a:moveTo>
                    <a:pt x="293865" y="1893880"/>
                  </a:moveTo>
                  <a:lnTo>
                    <a:pt x="282065" y="1896866"/>
                  </a:lnTo>
                  <a:lnTo>
                    <a:pt x="271923" y="1904461"/>
                  </a:lnTo>
                  <a:lnTo>
                    <a:pt x="265545" y="1915336"/>
                  </a:lnTo>
                  <a:lnTo>
                    <a:pt x="263888" y="1927394"/>
                  </a:lnTo>
                  <a:lnTo>
                    <a:pt x="266874" y="1939194"/>
                  </a:lnTo>
                  <a:lnTo>
                    <a:pt x="274422" y="1949293"/>
                  </a:lnTo>
                  <a:lnTo>
                    <a:pt x="285296" y="1955673"/>
                  </a:lnTo>
                  <a:lnTo>
                    <a:pt x="297355" y="1957329"/>
                  </a:lnTo>
                  <a:lnTo>
                    <a:pt x="309155" y="1954343"/>
                  </a:lnTo>
                  <a:lnTo>
                    <a:pt x="319296" y="1946748"/>
                  </a:lnTo>
                  <a:lnTo>
                    <a:pt x="325675" y="1935873"/>
                  </a:lnTo>
                  <a:lnTo>
                    <a:pt x="327332" y="1923815"/>
                  </a:lnTo>
                  <a:lnTo>
                    <a:pt x="324346" y="1912015"/>
                  </a:lnTo>
                  <a:lnTo>
                    <a:pt x="316798" y="1901916"/>
                  </a:lnTo>
                  <a:lnTo>
                    <a:pt x="305923" y="1895536"/>
                  </a:lnTo>
                  <a:lnTo>
                    <a:pt x="293865" y="1893880"/>
                  </a:lnTo>
                  <a:close/>
                </a:path>
                <a:path w="2021840" h="2245360">
                  <a:moveTo>
                    <a:pt x="209141" y="1988574"/>
                  </a:moveTo>
                  <a:lnTo>
                    <a:pt x="197341" y="1991560"/>
                  </a:lnTo>
                  <a:lnTo>
                    <a:pt x="187242" y="1999108"/>
                  </a:lnTo>
                  <a:lnTo>
                    <a:pt x="180821" y="2010029"/>
                  </a:lnTo>
                  <a:lnTo>
                    <a:pt x="179164" y="2022088"/>
                  </a:lnTo>
                  <a:lnTo>
                    <a:pt x="182150" y="2033888"/>
                  </a:lnTo>
                  <a:lnTo>
                    <a:pt x="189697" y="2043987"/>
                  </a:lnTo>
                  <a:lnTo>
                    <a:pt x="200572" y="2050366"/>
                  </a:lnTo>
                  <a:lnTo>
                    <a:pt x="212631" y="2052023"/>
                  </a:lnTo>
                  <a:lnTo>
                    <a:pt x="224431" y="2049037"/>
                  </a:lnTo>
                  <a:lnTo>
                    <a:pt x="234572" y="2041442"/>
                  </a:lnTo>
                  <a:lnTo>
                    <a:pt x="240951" y="2030567"/>
                  </a:lnTo>
                  <a:lnTo>
                    <a:pt x="242608" y="2018508"/>
                  </a:lnTo>
                  <a:lnTo>
                    <a:pt x="239622" y="2006709"/>
                  </a:lnTo>
                  <a:lnTo>
                    <a:pt x="232073" y="1996610"/>
                  </a:lnTo>
                  <a:lnTo>
                    <a:pt x="221199" y="1990230"/>
                  </a:lnTo>
                  <a:lnTo>
                    <a:pt x="209141" y="1988574"/>
                  </a:lnTo>
                  <a:close/>
                </a:path>
                <a:path w="2021840" h="2245360">
                  <a:moveTo>
                    <a:pt x="89819" y="2054602"/>
                  </a:moveTo>
                  <a:lnTo>
                    <a:pt x="54418" y="2063555"/>
                  </a:lnTo>
                  <a:lnTo>
                    <a:pt x="24119" y="2086194"/>
                  </a:lnTo>
                  <a:lnTo>
                    <a:pt x="4975" y="2118816"/>
                  </a:lnTo>
                  <a:lnTo>
                    <a:pt x="0" y="2154991"/>
                  </a:lnTo>
                  <a:lnTo>
                    <a:pt x="8952" y="2190391"/>
                  </a:lnTo>
                  <a:lnTo>
                    <a:pt x="31591" y="2220691"/>
                  </a:lnTo>
                  <a:lnTo>
                    <a:pt x="64213" y="2239834"/>
                  </a:lnTo>
                  <a:lnTo>
                    <a:pt x="100388" y="2244809"/>
                  </a:lnTo>
                  <a:lnTo>
                    <a:pt x="135788" y="2235856"/>
                  </a:lnTo>
                  <a:lnTo>
                    <a:pt x="166088" y="2213217"/>
                  </a:lnTo>
                  <a:lnTo>
                    <a:pt x="185231" y="2180596"/>
                  </a:lnTo>
                  <a:lnTo>
                    <a:pt x="189890" y="2146717"/>
                  </a:lnTo>
                  <a:lnTo>
                    <a:pt x="127906" y="2146717"/>
                  </a:lnTo>
                  <a:lnTo>
                    <a:pt x="115848" y="2145060"/>
                  </a:lnTo>
                  <a:lnTo>
                    <a:pt x="104973" y="2138681"/>
                  </a:lnTo>
                  <a:lnTo>
                    <a:pt x="97425" y="2128582"/>
                  </a:lnTo>
                  <a:lnTo>
                    <a:pt x="94440" y="2116782"/>
                  </a:lnTo>
                  <a:lnTo>
                    <a:pt x="96097" y="2104724"/>
                  </a:lnTo>
                  <a:lnTo>
                    <a:pt x="102518" y="2093801"/>
                  </a:lnTo>
                  <a:lnTo>
                    <a:pt x="112617" y="2086254"/>
                  </a:lnTo>
                  <a:lnTo>
                    <a:pt x="124417" y="2083268"/>
                  </a:lnTo>
                  <a:lnTo>
                    <a:pt x="162011" y="2083268"/>
                  </a:lnTo>
                  <a:lnTo>
                    <a:pt x="158614" y="2078721"/>
                  </a:lnTo>
                  <a:lnTo>
                    <a:pt x="125993" y="2059578"/>
                  </a:lnTo>
                  <a:lnTo>
                    <a:pt x="89819" y="2054602"/>
                  </a:lnTo>
                  <a:close/>
                </a:path>
                <a:path w="2021840" h="2245360">
                  <a:moveTo>
                    <a:pt x="124417" y="2083268"/>
                  </a:moveTo>
                  <a:lnTo>
                    <a:pt x="112617" y="2086254"/>
                  </a:lnTo>
                  <a:lnTo>
                    <a:pt x="102518" y="2093801"/>
                  </a:lnTo>
                  <a:lnTo>
                    <a:pt x="96097" y="2104724"/>
                  </a:lnTo>
                  <a:lnTo>
                    <a:pt x="94440" y="2116782"/>
                  </a:lnTo>
                  <a:lnTo>
                    <a:pt x="97425" y="2128582"/>
                  </a:lnTo>
                  <a:lnTo>
                    <a:pt x="104973" y="2138681"/>
                  </a:lnTo>
                  <a:lnTo>
                    <a:pt x="115848" y="2145060"/>
                  </a:lnTo>
                  <a:lnTo>
                    <a:pt x="127906" y="2146717"/>
                  </a:lnTo>
                  <a:lnTo>
                    <a:pt x="139706" y="2143732"/>
                  </a:lnTo>
                  <a:lnTo>
                    <a:pt x="149805" y="2136184"/>
                  </a:lnTo>
                  <a:lnTo>
                    <a:pt x="156227" y="2125261"/>
                  </a:lnTo>
                  <a:lnTo>
                    <a:pt x="157884" y="2113203"/>
                  </a:lnTo>
                  <a:lnTo>
                    <a:pt x="154898" y="2101403"/>
                  </a:lnTo>
                  <a:lnTo>
                    <a:pt x="147350" y="2091305"/>
                  </a:lnTo>
                  <a:lnTo>
                    <a:pt x="136476" y="2084925"/>
                  </a:lnTo>
                  <a:lnTo>
                    <a:pt x="124417" y="2083268"/>
                  </a:lnTo>
                  <a:close/>
                </a:path>
                <a:path w="2021840" h="2245360">
                  <a:moveTo>
                    <a:pt x="162011" y="2083268"/>
                  </a:moveTo>
                  <a:lnTo>
                    <a:pt x="124417" y="2083268"/>
                  </a:lnTo>
                  <a:lnTo>
                    <a:pt x="136476" y="2084925"/>
                  </a:lnTo>
                  <a:lnTo>
                    <a:pt x="147350" y="2091305"/>
                  </a:lnTo>
                  <a:lnTo>
                    <a:pt x="154898" y="2101403"/>
                  </a:lnTo>
                  <a:lnTo>
                    <a:pt x="157884" y="2113203"/>
                  </a:lnTo>
                  <a:lnTo>
                    <a:pt x="156227" y="2125261"/>
                  </a:lnTo>
                  <a:lnTo>
                    <a:pt x="149805" y="2136184"/>
                  </a:lnTo>
                  <a:lnTo>
                    <a:pt x="139706" y="2143732"/>
                  </a:lnTo>
                  <a:lnTo>
                    <a:pt x="127906" y="2146717"/>
                  </a:lnTo>
                  <a:lnTo>
                    <a:pt x="189890" y="2146717"/>
                  </a:lnTo>
                  <a:lnTo>
                    <a:pt x="190206" y="2144421"/>
                  </a:lnTo>
                  <a:lnTo>
                    <a:pt x="181254" y="2109021"/>
                  </a:lnTo>
                  <a:lnTo>
                    <a:pt x="162011" y="208326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5187" y="5775750"/>
              <a:ext cx="2845874" cy="27945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6938" y="5996109"/>
              <a:ext cx="3834823" cy="23537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89312" y="7077754"/>
              <a:ext cx="2973070" cy="190500"/>
            </a:xfrm>
            <a:custGeom>
              <a:avLst/>
              <a:gdLst/>
              <a:ahLst/>
              <a:cxnLst/>
              <a:rect l="l" t="t" r="r" b="b"/>
              <a:pathLst>
                <a:path w="2973070" h="190500">
                  <a:moveTo>
                    <a:pt x="31750" y="63498"/>
                  </a:moveTo>
                  <a:lnTo>
                    <a:pt x="19391" y="65993"/>
                  </a:lnTo>
                  <a:lnTo>
                    <a:pt x="9299" y="72798"/>
                  </a:lnTo>
                  <a:lnTo>
                    <a:pt x="2495" y="82890"/>
                  </a:lnTo>
                  <a:lnTo>
                    <a:pt x="0" y="95248"/>
                  </a:lnTo>
                  <a:lnTo>
                    <a:pt x="2495" y="107607"/>
                  </a:lnTo>
                  <a:lnTo>
                    <a:pt x="9299" y="117699"/>
                  </a:lnTo>
                  <a:lnTo>
                    <a:pt x="19391" y="124503"/>
                  </a:lnTo>
                  <a:lnTo>
                    <a:pt x="31813" y="126998"/>
                  </a:lnTo>
                  <a:lnTo>
                    <a:pt x="44171" y="124503"/>
                  </a:lnTo>
                  <a:lnTo>
                    <a:pt x="54264" y="117699"/>
                  </a:lnTo>
                  <a:lnTo>
                    <a:pt x="61068" y="107607"/>
                  </a:lnTo>
                  <a:lnTo>
                    <a:pt x="63563" y="95248"/>
                  </a:lnTo>
                  <a:lnTo>
                    <a:pt x="61068" y="82890"/>
                  </a:lnTo>
                  <a:lnTo>
                    <a:pt x="54264" y="72798"/>
                  </a:lnTo>
                  <a:lnTo>
                    <a:pt x="44171" y="65993"/>
                  </a:lnTo>
                  <a:lnTo>
                    <a:pt x="31750" y="63498"/>
                  </a:lnTo>
                  <a:close/>
                </a:path>
                <a:path w="2973070" h="190500">
                  <a:moveTo>
                    <a:pt x="158813" y="63498"/>
                  </a:moveTo>
                  <a:lnTo>
                    <a:pt x="146455" y="65993"/>
                  </a:lnTo>
                  <a:lnTo>
                    <a:pt x="136362" y="72798"/>
                  </a:lnTo>
                  <a:lnTo>
                    <a:pt x="129558" y="82890"/>
                  </a:lnTo>
                  <a:lnTo>
                    <a:pt x="127063" y="95248"/>
                  </a:lnTo>
                  <a:lnTo>
                    <a:pt x="129558" y="107607"/>
                  </a:lnTo>
                  <a:lnTo>
                    <a:pt x="136362" y="117699"/>
                  </a:lnTo>
                  <a:lnTo>
                    <a:pt x="146455" y="124503"/>
                  </a:lnTo>
                  <a:lnTo>
                    <a:pt x="158876" y="126998"/>
                  </a:lnTo>
                  <a:lnTo>
                    <a:pt x="171235" y="124503"/>
                  </a:lnTo>
                  <a:lnTo>
                    <a:pt x="181327" y="117699"/>
                  </a:lnTo>
                  <a:lnTo>
                    <a:pt x="188131" y="107607"/>
                  </a:lnTo>
                  <a:lnTo>
                    <a:pt x="190626" y="95248"/>
                  </a:lnTo>
                  <a:lnTo>
                    <a:pt x="188131" y="82890"/>
                  </a:lnTo>
                  <a:lnTo>
                    <a:pt x="181327" y="72798"/>
                  </a:lnTo>
                  <a:lnTo>
                    <a:pt x="171235" y="65993"/>
                  </a:lnTo>
                  <a:lnTo>
                    <a:pt x="158813" y="63498"/>
                  </a:lnTo>
                  <a:close/>
                </a:path>
                <a:path w="2973070" h="190500">
                  <a:moveTo>
                    <a:pt x="285876" y="63498"/>
                  </a:moveTo>
                  <a:lnTo>
                    <a:pt x="273518" y="65993"/>
                  </a:lnTo>
                  <a:lnTo>
                    <a:pt x="263426" y="72798"/>
                  </a:lnTo>
                  <a:lnTo>
                    <a:pt x="256622" y="82890"/>
                  </a:lnTo>
                  <a:lnTo>
                    <a:pt x="254126" y="95248"/>
                  </a:lnTo>
                  <a:lnTo>
                    <a:pt x="256622" y="107607"/>
                  </a:lnTo>
                  <a:lnTo>
                    <a:pt x="263426" y="117699"/>
                  </a:lnTo>
                  <a:lnTo>
                    <a:pt x="273518" y="124503"/>
                  </a:lnTo>
                  <a:lnTo>
                    <a:pt x="285940" y="126998"/>
                  </a:lnTo>
                  <a:lnTo>
                    <a:pt x="298298" y="124503"/>
                  </a:lnTo>
                  <a:lnTo>
                    <a:pt x="308391" y="117699"/>
                  </a:lnTo>
                  <a:lnTo>
                    <a:pt x="315195" y="107607"/>
                  </a:lnTo>
                  <a:lnTo>
                    <a:pt x="317690" y="95248"/>
                  </a:lnTo>
                  <a:lnTo>
                    <a:pt x="315195" y="82890"/>
                  </a:lnTo>
                  <a:lnTo>
                    <a:pt x="308391" y="72798"/>
                  </a:lnTo>
                  <a:lnTo>
                    <a:pt x="298298" y="65993"/>
                  </a:lnTo>
                  <a:lnTo>
                    <a:pt x="285876" y="63498"/>
                  </a:lnTo>
                  <a:close/>
                </a:path>
                <a:path w="2973070" h="190500">
                  <a:moveTo>
                    <a:pt x="412940" y="63498"/>
                  </a:moveTo>
                  <a:lnTo>
                    <a:pt x="400582" y="65993"/>
                  </a:lnTo>
                  <a:lnTo>
                    <a:pt x="390489" y="72798"/>
                  </a:lnTo>
                  <a:lnTo>
                    <a:pt x="383685" y="82890"/>
                  </a:lnTo>
                  <a:lnTo>
                    <a:pt x="381190" y="95248"/>
                  </a:lnTo>
                  <a:lnTo>
                    <a:pt x="383685" y="107607"/>
                  </a:lnTo>
                  <a:lnTo>
                    <a:pt x="390489" y="117699"/>
                  </a:lnTo>
                  <a:lnTo>
                    <a:pt x="400582" y="124503"/>
                  </a:lnTo>
                  <a:lnTo>
                    <a:pt x="413003" y="126998"/>
                  </a:lnTo>
                  <a:lnTo>
                    <a:pt x="425362" y="124503"/>
                  </a:lnTo>
                  <a:lnTo>
                    <a:pt x="435454" y="117699"/>
                  </a:lnTo>
                  <a:lnTo>
                    <a:pt x="442258" y="107607"/>
                  </a:lnTo>
                  <a:lnTo>
                    <a:pt x="444753" y="95248"/>
                  </a:lnTo>
                  <a:lnTo>
                    <a:pt x="442258" y="82890"/>
                  </a:lnTo>
                  <a:lnTo>
                    <a:pt x="435454" y="72798"/>
                  </a:lnTo>
                  <a:lnTo>
                    <a:pt x="425362" y="65993"/>
                  </a:lnTo>
                  <a:lnTo>
                    <a:pt x="412940" y="63498"/>
                  </a:lnTo>
                  <a:close/>
                </a:path>
                <a:path w="2973070" h="190500">
                  <a:moveTo>
                    <a:pt x="540003" y="63498"/>
                  </a:moveTo>
                  <a:lnTo>
                    <a:pt x="527645" y="65993"/>
                  </a:lnTo>
                  <a:lnTo>
                    <a:pt x="517553" y="72798"/>
                  </a:lnTo>
                  <a:lnTo>
                    <a:pt x="510749" y="82890"/>
                  </a:lnTo>
                  <a:lnTo>
                    <a:pt x="508253" y="95248"/>
                  </a:lnTo>
                  <a:lnTo>
                    <a:pt x="510749" y="107607"/>
                  </a:lnTo>
                  <a:lnTo>
                    <a:pt x="517554" y="117699"/>
                  </a:lnTo>
                  <a:lnTo>
                    <a:pt x="527646" y="124503"/>
                  </a:lnTo>
                  <a:lnTo>
                    <a:pt x="540067" y="126998"/>
                  </a:lnTo>
                  <a:lnTo>
                    <a:pt x="552426" y="124503"/>
                  </a:lnTo>
                  <a:lnTo>
                    <a:pt x="562518" y="117699"/>
                  </a:lnTo>
                  <a:lnTo>
                    <a:pt x="569322" y="107607"/>
                  </a:lnTo>
                  <a:lnTo>
                    <a:pt x="571817" y="95248"/>
                  </a:lnTo>
                  <a:lnTo>
                    <a:pt x="569322" y="82890"/>
                  </a:lnTo>
                  <a:lnTo>
                    <a:pt x="562518" y="72798"/>
                  </a:lnTo>
                  <a:lnTo>
                    <a:pt x="552425" y="65993"/>
                  </a:lnTo>
                  <a:lnTo>
                    <a:pt x="540003" y="63498"/>
                  </a:lnTo>
                  <a:close/>
                </a:path>
                <a:path w="2973070" h="190500">
                  <a:moveTo>
                    <a:pt x="667067" y="63498"/>
                  </a:moveTo>
                  <a:lnTo>
                    <a:pt x="654709" y="65993"/>
                  </a:lnTo>
                  <a:lnTo>
                    <a:pt x="644616" y="72798"/>
                  </a:lnTo>
                  <a:lnTo>
                    <a:pt x="637812" y="82890"/>
                  </a:lnTo>
                  <a:lnTo>
                    <a:pt x="635317" y="95248"/>
                  </a:lnTo>
                  <a:lnTo>
                    <a:pt x="637812" y="107607"/>
                  </a:lnTo>
                  <a:lnTo>
                    <a:pt x="644616" y="117699"/>
                  </a:lnTo>
                  <a:lnTo>
                    <a:pt x="654709" y="124503"/>
                  </a:lnTo>
                  <a:lnTo>
                    <a:pt x="667130" y="126998"/>
                  </a:lnTo>
                  <a:lnTo>
                    <a:pt x="679489" y="124503"/>
                  </a:lnTo>
                  <a:lnTo>
                    <a:pt x="689581" y="117699"/>
                  </a:lnTo>
                  <a:lnTo>
                    <a:pt x="696385" y="107607"/>
                  </a:lnTo>
                  <a:lnTo>
                    <a:pt x="698880" y="95248"/>
                  </a:lnTo>
                  <a:lnTo>
                    <a:pt x="696385" y="82890"/>
                  </a:lnTo>
                  <a:lnTo>
                    <a:pt x="689581" y="72798"/>
                  </a:lnTo>
                  <a:lnTo>
                    <a:pt x="679489" y="65993"/>
                  </a:lnTo>
                  <a:lnTo>
                    <a:pt x="667067" y="63498"/>
                  </a:lnTo>
                  <a:close/>
                </a:path>
                <a:path w="2973070" h="190500">
                  <a:moveTo>
                    <a:pt x="794130" y="63498"/>
                  </a:moveTo>
                  <a:lnTo>
                    <a:pt x="781772" y="65993"/>
                  </a:lnTo>
                  <a:lnTo>
                    <a:pt x="771680" y="72798"/>
                  </a:lnTo>
                  <a:lnTo>
                    <a:pt x="764876" y="82890"/>
                  </a:lnTo>
                  <a:lnTo>
                    <a:pt x="762380" y="95248"/>
                  </a:lnTo>
                  <a:lnTo>
                    <a:pt x="764876" y="107607"/>
                  </a:lnTo>
                  <a:lnTo>
                    <a:pt x="771680" y="117699"/>
                  </a:lnTo>
                  <a:lnTo>
                    <a:pt x="781772" y="124503"/>
                  </a:lnTo>
                  <a:lnTo>
                    <a:pt x="794194" y="126998"/>
                  </a:lnTo>
                  <a:lnTo>
                    <a:pt x="806552" y="124503"/>
                  </a:lnTo>
                  <a:lnTo>
                    <a:pt x="816645" y="117699"/>
                  </a:lnTo>
                  <a:lnTo>
                    <a:pt x="823449" y="107607"/>
                  </a:lnTo>
                  <a:lnTo>
                    <a:pt x="825944" y="95248"/>
                  </a:lnTo>
                  <a:lnTo>
                    <a:pt x="823449" y="82890"/>
                  </a:lnTo>
                  <a:lnTo>
                    <a:pt x="816645" y="72798"/>
                  </a:lnTo>
                  <a:lnTo>
                    <a:pt x="806552" y="65993"/>
                  </a:lnTo>
                  <a:lnTo>
                    <a:pt x="794130" y="63498"/>
                  </a:lnTo>
                  <a:close/>
                </a:path>
                <a:path w="2973070" h="190500">
                  <a:moveTo>
                    <a:pt x="921194" y="63498"/>
                  </a:moveTo>
                  <a:lnTo>
                    <a:pt x="908835" y="65994"/>
                  </a:lnTo>
                  <a:lnTo>
                    <a:pt x="898743" y="72798"/>
                  </a:lnTo>
                  <a:lnTo>
                    <a:pt x="891939" y="82890"/>
                  </a:lnTo>
                  <a:lnTo>
                    <a:pt x="889444" y="95250"/>
                  </a:lnTo>
                  <a:lnTo>
                    <a:pt x="891939" y="107608"/>
                  </a:lnTo>
                  <a:lnTo>
                    <a:pt x="898744" y="117699"/>
                  </a:lnTo>
                  <a:lnTo>
                    <a:pt x="908836" y="124503"/>
                  </a:lnTo>
                  <a:lnTo>
                    <a:pt x="921257" y="126998"/>
                  </a:lnTo>
                  <a:lnTo>
                    <a:pt x="933616" y="124503"/>
                  </a:lnTo>
                  <a:lnTo>
                    <a:pt x="943708" y="117699"/>
                  </a:lnTo>
                  <a:lnTo>
                    <a:pt x="950513" y="107607"/>
                  </a:lnTo>
                  <a:lnTo>
                    <a:pt x="953007" y="95248"/>
                  </a:lnTo>
                  <a:lnTo>
                    <a:pt x="950512" y="82890"/>
                  </a:lnTo>
                  <a:lnTo>
                    <a:pt x="943707" y="72798"/>
                  </a:lnTo>
                  <a:lnTo>
                    <a:pt x="933613" y="65993"/>
                  </a:lnTo>
                  <a:lnTo>
                    <a:pt x="921194" y="63498"/>
                  </a:lnTo>
                  <a:close/>
                </a:path>
                <a:path w="2973070" h="190500">
                  <a:moveTo>
                    <a:pt x="1048257" y="63500"/>
                  </a:moveTo>
                  <a:lnTo>
                    <a:pt x="1035899" y="65994"/>
                  </a:lnTo>
                  <a:lnTo>
                    <a:pt x="1025807" y="72798"/>
                  </a:lnTo>
                  <a:lnTo>
                    <a:pt x="1019003" y="82890"/>
                  </a:lnTo>
                  <a:lnTo>
                    <a:pt x="1016507" y="95250"/>
                  </a:lnTo>
                  <a:lnTo>
                    <a:pt x="1019003" y="107608"/>
                  </a:lnTo>
                  <a:lnTo>
                    <a:pt x="1025807" y="117700"/>
                  </a:lnTo>
                  <a:lnTo>
                    <a:pt x="1035899" y="124504"/>
                  </a:lnTo>
                  <a:lnTo>
                    <a:pt x="1048321" y="127000"/>
                  </a:lnTo>
                  <a:lnTo>
                    <a:pt x="1060679" y="124504"/>
                  </a:lnTo>
                  <a:lnTo>
                    <a:pt x="1070772" y="117700"/>
                  </a:lnTo>
                  <a:lnTo>
                    <a:pt x="1077576" y="107608"/>
                  </a:lnTo>
                  <a:lnTo>
                    <a:pt x="1080071" y="95250"/>
                  </a:lnTo>
                  <a:lnTo>
                    <a:pt x="1077576" y="82890"/>
                  </a:lnTo>
                  <a:lnTo>
                    <a:pt x="1070772" y="72798"/>
                  </a:lnTo>
                  <a:lnTo>
                    <a:pt x="1060679" y="65994"/>
                  </a:lnTo>
                  <a:lnTo>
                    <a:pt x="1048257" y="63500"/>
                  </a:lnTo>
                  <a:close/>
                </a:path>
                <a:path w="2973070" h="190500">
                  <a:moveTo>
                    <a:pt x="1175321" y="63500"/>
                  </a:moveTo>
                  <a:lnTo>
                    <a:pt x="1162963" y="65994"/>
                  </a:lnTo>
                  <a:lnTo>
                    <a:pt x="1152870" y="72798"/>
                  </a:lnTo>
                  <a:lnTo>
                    <a:pt x="1146066" y="82890"/>
                  </a:lnTo>
                  <a:lnTo>
                    <a:pt x="1143571" y="95250"/>
                  </a:lnTo>
                  <a:lnTo>
                    <a:pt x="1146066" y="107608"/>
                  </a:lnTo>
                  <a:lnTo>
                    <a:pt x="1152870" y="117700"/>
                  </a:lnTo>
                  <a:lnTo>
                    <a:pt x="1162963" y="124504"/>
                  </a:lnTo>
                  <a:lnTo>
                    <a:pt x="1175384" y="127000"/>
                  </a:lnTo>
                  <a:lnTo>
                    <a:pt x="1187743" y="124504"/>
                  </a:lnTo>
                  <a:lnTo>
                    <a:pt x="1197835" y="117700"/>
                  </a:lnTo>
                  <a:lnTo>
                    <a:pt x="1204639" y="107608"/>
                  </a:lnTo>
                  <a:lnTo>
                    <a:pt x="1207134" y="95250"/>
                  </a:lnTo>
                  <a:lnTo>
                    <a:pt x="1204639" y="82890"/>
                  </a:lnTo>
                  <a:lnTo>
                    <a:pt x="1197835" y="72798"/>
                  </a:lnTo>
                  <a:lnTo>
                    <a:pt x="1187743" y="65994"/>
                  </a:lnTo>
                  <a:lnTo>
                    <a:pt x="1175321" y="63500"/>
                  </a:lnTo>
                  <a:close/>
                </a:path>
                <a:path w="2973070" h="190500">
                  <a:moveTo>
                    <a:pt x="1302384" y="63500"/>
                  </a:moveTo>
                  <a:lnTo>
                    <a:pt x="1290026" y="65994"/>
                  </a:lnTo>
                  <a:lnTo>
                    <a:pt x="1279934" y="72798"/>
                  </a:lnTo>
                  <a:lnTo>
                    <a:pt x="1273130" y="82890"/>
                  </a:lnTo>
                  <a:lnTo>
                    <a:pt x="1270634" y="95250"/>
                  </a:lnTo>
                  <a:lnTo>
                    <a:pt x="1273130" y="107608"/>
                  </a:lnTo>
                  <a:lnTo>
                    <a:pt x="1279934" y="117700"/>
                  </a:lnTo>
                  <a:lnTo>
                    <a:pt x="1290026" y="124504"/>
                  </a:lnTo>
                  <a:lnTo>
                    <a:pt x="1302448" y="127000"/>
                  </a:lnTo>
                  <a:lnTo>
                    <a:pt x="1314806" y="124504"/>
                  </a:lnTo>
                  <a:lnTo>
                    <a:pt x="1324899" y="117700"/>
                  </a:lnTo>
                  <a:lnTo>
                    <a:pt x="1331703" y="107608"/>
                  </a:lnTo>
                  <a:lnTo>
                    <a:pt x="1334198" y="95250"/>
                  </a:lnTo>
                  <a:lnTo>
                    <a:pt x="1331703" y="82890"/>
                  </a:lnTo>
                  <a:lnTo>
                    <a:pt x="1324899" y="72798"/>
                  </a:lnTo>
                  <a:lnTo>
                    <a:pt x="1314806" y="65994"/>
                  </a:lnTo>
                  <a:lnTo>
                    <a:pt x="1302384" y="63500"/>
                  </a:lnTo>
                  <a:close/>
                </a:path>
                <a:path w="2973070" h="190500">
                  <a:moveTo>
                    <a:pt x="1429448" y="63500"/>
                  </a:moveTo>
                  <a:lnTo>
                    <a:pt x="1417090" y="65995"/>
                  </a:lnTo>
                  <a:lnTo>
                    <a:pt x="1406997" y="72799"/>
                  </a:lnTo>
                  <a:lnTo>
                    <a:pt x="1400193" y="82891"/>
                  </a:lnTo>
                  <a:lnTo>
                    <a:pt x="1397698" y="95250"/>
                  </a:lnTo>
                  <a:lnTo>
                    <a:pt x="1400193" y="107608"/>
                  </a:lnTo>
                  <a:lnTo>
                    <a:pt x="1406997" y="117700"/>
                  </a:lnTo>
                  <a:lnTo>
                    <a:pt x="1417090" y="124504"/>
                  </a:lnTo>
                  <a:lnTo>
                    <a:pt x="1429511" y="127000"/>
                  </a:lnTo>
                  <a:lnTo>
                    <a:pt x="1441870" y="124504"/>
                  </a:lnTo>
                  <a:lnTo>
                    <a:pt x="1451962" y="117700"/>
                  </a:lnTo>
                  <a:lnTo>
                    <a:pt x="1458766" y="107608"/>
                  </a:lnTo>
                  <a:lnTo>
                    <a:pt x="1461261" y="95250"/>
                  </a:lnTo>
                  <a:lnTo>
                    <a:pt x="1458766" y="82891"/>
                  </a:lnTo>
                  <a:lnTo>
                    <a:pt x="1451962" y="72799"/>
                  </a:lnTo>
                  <a:lnTo>
                    <a:pt x="1441870" y="65995"/>
                  </a:lnTo>
                  <a:lnTo>
                    <a:pt x="1429448" y="63500"/>
                  </a:lnTo>
                  <a:close/>
                </a:path>
                <a:path w="2973070" h="190500">
                  <a:moveTo>
                    <a:pt x="1556511" y="63500"/>
                  </a:moveTo>
                  <a:lnTo>
                    <a:pt x="1544153" y="65995"/>
                  </a:lnTo>
                  <a:lnTo>
                    <a:pt x="1534061" y="72799"/>
                  </a:lnTo>
                  <a:lnTo>
                    <a:pt x="1527257" y="82891"/>
                  </a:lnTo>
                  <a:lnTo>
                    <a:pt x="1524761" y="95250"/>
                  </a:lnTo>
                  <a:lnTo>
                    <a:pt x="1527257" y="107608"/>
                  </a:lnTo>
                  <a:lnTo>
                    <a:pt x="1534061" y="117700"/>
                  </a:lnTo>
                  <a:lnTo>
                    <a:pt x="1544153" y="124504"/>
                  </a:lnTo>
                  <a:lnTo>
                    <a:pt x="1556575" y="127000"/>
                  </a:lnTo>
                  <a:lnTo>
                    <a:pt x="1568933" y="124504"/>
                  </a:lnTo>
                  <a:lnTo>
                    <a:pt x="1579026" y="117700"/>
                  </a:lnTo>
                  <a:lnTo>
                    <a:pt x="1585830" y="107608"/>
                  </a:lnTo>
                  <a:lnTo>
                    <a:pt x="1588325" y="95250"/>
                  </a:lnTo>
                  <a:lnTo>
                    <a:pt x="1585830" y="82891"/>
                  </a:lnTo>
                  <a:lnTo>
                    <a:pt x="1579026" y="72799"/>
                  </a:lnTo>
                  <a:lnTo>
                    <a:pt x="1568933" y="65995"/>
                  </a:lnTo>
                  <a:lnTo>
                    <a:pt x="1556511" y="63500"/>
                  </a:lnTo>
                  <a:close/>
                </a:path>
                <a:path w="2973070" h="190500">
                  <a:moveTo>
                    <a:pt x="1683575" y="63500"/>
                  </a:moveTo>
                  <a:lnTo>
                    <a:pt x="1671217" y="65995"/>
                  </a:lnTo>
                  <a:lnTo>
                    <a:pt x="1661124" y="72799"/>
                  </a:lnTo>
                  <a:lnTo>
                    <a:pt x="1654320" y="82891"/>
                  </a:lnTo>
                  <a:lnTo>
                    <a:pt x="1651825" y="95250"/>
                  </a:lnTo>
                  <a:lnTo>
                    <a:pt x="1654320" y="107608"/>
                  </a:lnTo>
                  <a:lnTo>
                    <a:pt x="1661124" y="117700"/>
                  </a:lnTo>
                  <a:lnTo>
                    <a:pt x="1671217" y="124504"/>
                  </a:lnTo>
                  <a:lnTo>
                    <a:pt x="1683638" y="127000"/>
                  </a:lnTo>
                  <a:lnTo>
                    <a:pt x="1695997" y="124504"/>
                  </a:lnTo>
                  <a:lnTo>
                    <a:pt x="1706089" y="117700"/>
                  </a:lnTo>
                  <a:lnTo>
                    <a:pt x="1712893" y="107608"/>
                  </a:lnTo>
                  <a:lnTo>
                    <a:pt x="1715388" y="95250"/>
                  </a:lnTo>
                  <a:lnTo>
                    <a:pt x="1712893" y="82891"/>
                  </a:lnTo>
                  <a:lnTo>
                    <a:pt x="1706089" y="72799"/>
                  </a:lnTo>
                  <a:lnTo>
                    <a:pt x="1695997" y="65995"/>
                  </a:lnTo>
                  <a:lnTo>
                    <a:pt x="1683575" y="63500"/>
                  </a:lnTo>
                  <a:close/>
                </a:path>
                <a:path w="2973070" h="190500">
                  <a:moveTo>
                    <a:pt x="1810638" y="63500"/>
                  </a:moveTo>
                  <a:lnTo>
                    <a:pt x="1798280" y="65995"/>
                  </a:lnTo>
                  <a:lnTo>
                    <a:pt x="1788188" y="72799"/>
                  </a:lnTo>
                  <a:lnTo>
                    <a:pt x="1781384" y="82891"/>
                  </a:lnTo>
                  <a:lnTo>
                    <a:pt x="1778888" y="95250"/>
                  </a:lnTo>
                  <a:lnTo>
                    <a:pt x="1781384" y="107608"/>
                  </a:lnTo>
                  <a:lnTo>
                    <a:pt x="1788188" y="117700"/>
                  </a:lnTo>
                  <a:lnTo>
                    <a:pt x="1798280" y="124504"/>
                  </a:lnTo>
                  <a:lnTo>
                    <a:pt x="1810702" y="127000"/>
                  </a:lnTo>
                  <a:lnTo>
                    <a:pt x="1823060" y="124504"/>
                  </a:lnTo>
                  <a:lnTo>
                    <a:pt x="1833153" y="117700"/>
                  </a:lnTo>
                  <a:lnTo>
                    <a:pt x="1839957" y="107608"/>
                  </a:lnTo>
                  <a:lnTo>
                    <a:pt x="1842452" y="95250"/>
                  </a:lnTo>
                  <a:lnTo>
                    <a:pt x="1839957" y="82891"/>
                  </a:lnTo>
                  <a:lnTo>
                    <a:pt x="1833153" y="72799"/>
                  </a:lnTo>
                  <a:lnTo>
                    <a:pt x="1823060" y="65995"/>
                  </a:lnTo>
                  <a:lnTo>
                    <a:pt x="1810638" y="63500"/>
                  </a:lnTo>
                  <a:close/>
                </a:path>
                <a:path w="2973070" h="190500">
                  <a:moveTo>
                    <a:pt x="1937702" y="63500"/>
                  </a:moveTo>
                  <a:lnTo>
                    <a:pt x="1925344" y="65995"/>
                  </a:lnTo>
                  <a:lnTo>
                    <a:pt x="1915251" y="72799"/>
                  </a:lnTo>
                  <a:lnTo>
                    <a:pt x="1908447" y="82891"/>
                  </a:lnTo>
                  <a:lnTo>
                    <a:pt x="1905952" y="95250"/>
                  </a:lnTo>
                  <a:lnTo>
                    <a:pt x="1908447" y="107608"/>
                  </a:lnTo>
                  <a:lnTo>
                    <a:pt x="1915251" y="117700"/>
                  </a:lnTo>
                  <a:lnTo>
                    <a:pt x="1925344" y="124504"/>
                  </a:lnTo>
                  <a:lnTo>
                    <a:pt x="1937765" y="127000"/>
                  </a:lnTo>
                  <a:lnTo>
                    <a:pt x="1950124" y="124504"/>
                  </a:lnTo>
                  <a:lnTo>
                    <a:pt x="1960216" y="117700"/>
                  </a:lnTo>
                  <a:lnTo>
                    <a:pt x="1967020" y="107608"/>
                  </a:lnTo>
                  <a:lnTo>
                    <a:pt x="1969515" y="95250"/>
                  </a:lnTo>
                  <a:lnTo>
                    <a:pt x="1967020" y="82891"/>
                  </a:lnTo>
                  <a:lnTo>
                    <a:pt x="1960216" y="72799"/>
                  </a:lnTo>
                  <a:lnTo>
                    <a:pt x="1950124" y="65995"/>
                  </a:lnTo>
                  <a:lnTo>
                    <a:pt x="1937702" y="63500"/>
                  </a:lnTo>
                  <a:close/>
                </a:path>
                <a:path w="2973070" h="190500">
                  <a:moveTo>
                    <a:pt x="2064765" y="63500"/>
                  </a:moveTo>
                  <a:lnTo>
                    <a:pt x="2052407" y="65995"/>
                  </a:lnTo>
                  <a:lnTo>
                    <a:pt x="2042315" y="72799"/>
                  </a:lnTo>
                  <a:lnTo>
                    <a:pt x="2035511" y="82891"/>
                  </a:lnTo>
                  <a:lnTo>
                    <a:pt x="2033015" y="95250"/>
                  </a:lnTo>
                  <a:lnTo>
                    <a:pt x="2035511" y="107608"/>
                  </a:lnTo>
                  <a:lnTo>
                    <a:pt x="2042315" y="117700"/>
                  </a:lnTo>
                  <a:lnTo>
                    <a:pt x="2052407" y="124504"/>
                  </a:lnTo>
                  <a:lnTo>
                    <a:pt x="2064829" y="127000"/>
                  </a:lnTo>
                  <a:lnTo>
                    <a:pt x="2077187" y="124504"/>
                  </a:lnTo>
                  <a:lnTo>
                    <a:pt x="2087280" y="117700"/>
                  </a:lnTo>
                  <a:lnTo>
                    <a:pt x="2094084" y="107608"/>
                  </a:lnTo>
                  <a:lnTo>
                    <a:pt x="2096579" y="95250"/>
                  </a:lnTo>
                  <a:lnTo>
                    <a:pt x="2094084" y="82891"/>
                  </a:lnTo>
                  <a:lnTo>
                    <a:pt x="2087280" y="72799"/>
                  </a:lnTo>
                  <a:lnTo>
                    <a:pt x="2077187" y="65995"/>
                  </a:lnTo>
                  <a:lnTo>
                    <a:pt x="2064765" y="63500"/>
                  </a:lnTo>
                  <a:close/>
                </a:path>
                <a:path w="2973070" h="190500">
                  <a:moveTo>
                    <a:pt x="2191829" y="63500"/>
                  </a:moveTo>
                  <a:lnTo>
                    <a:pt x="2179471" y="65995"/>
                  </a:lnTo>
                  <a:lnTo>
                    <a:pt x="2169378" y="72799"/>
                  </a:lnTo>
                  <a:lnTo>
                    <a:pt x="2162574" y="82891"/>
                  </a:lnTo>
                  <a:lnTo>
                    <a:pt x="2160079" y="95250"/>
                  </a:lnTo>
                  <a:lnTo>
                    <a:pt x="2162574" y="107608"/>
                  </a:lnTo>
                  <a:lnTo>
                    <a:pt x="2169378" y="117700"/>
                  </a:lnTo>
                  <a:lnTo>
                    <a:pt x="2179471" y="124504"/>
                  </a:lnTo>
                  <a:lnTo>
                    <a:pt x="2191892" y="127000"/>
                  </a:lnTo>
                  <a:lnTo>
                    <a:pt x="2204251" y="124504"/>
                  </a:lnTo>
                  <a:lnTo>
                    <a:pt x="2214343" y="117700"/>
                  </a:lnTo>
                  <a:lnTo>
                    <a:pt x="2221147" y="107608"/>
                  </a:lnTo>
                  <a:lnTo>
                    <a:pt x="2223642" y="95250"/>
                  </a:lnTo>
                  <a:lnTo>
                    <a:pt x="2221147" y="82891"/>
                  </a:lnTo>
                  <a:lnTo>
                    <a:pt x="2214343" y="72799"/>
                  </a:lnTo>
                  <a:lnTo>
                    <a:pt x="2204251" y="65995"/>
                  </a:lnTo>
                  <a:lnTo>
                    <a:pt x="2191829" y="63500"/>
                  </a:lnTo>
                  <a:close/>
                </a:path>
                <a:path w="2973070" h="190500">
                  <a:moveTo>
                    <a:pt x="2318892" y="63500"/>
                  </a:moveTo>
                  <a:lnTo>
                    <a:pt x="2306534" y="65995"/>
                  </a:lnTo>
                  <a:lnTo>
                    <a:pt x="2296442" y="72799"/>
                  </a:lnTo>
                  <a:lnTo>
                    <a:pt x="2289638" y="82891"/>
                  </a:lnTo>
                  <a:lnTo>
                    <a:pt x="2287142" y="95250"/>
                  </a:lnTo>
                  <a:lnTo>
                    <a:pt x="2289638" y="107608"/>
                  </a:lnTo>
                  <a:lnTo>
                    <a:pt x="2296442" y="117700"/>
                  </a:lnTo>
                  <a:lnTo>
                    <a:pt x="2306534" y="124504"/>
                  </a:lnTo>
                  <a:lnTo>
                    <a:pt x="2318956" y="127000"/>
                  </a:lnTo>
                  <a:lnTo>
                    <a:pt x="2331314" y="124504"/>
                  </a:lnTo>
                  <a:lnTo>
                    <a:pt x="2341407" y="117700"/>
                  </a:lnTo>
                  <a:lnTo>
                    <a:pt x="2348211" y="107608"/>
                  </a:lnTo>
                  <a:lnTo>
                    <a:pt x="2350706" y="95250"/>
                  </a:lnTo>
                  <a:lnTo>
                    <a:pt x="2348211" y="82891"/>
                  </a:lnTo>
                  <a:lnTo>
                    <a:pt x="2341407" y="72799"/>
                  </a:lnTo>
                  <a:lnTo>
                    <a:pt x="2331314" y="65995"/>
                  </a:lnTo>
                  <a:lnTo>
                    <a:pt x="2318892" y="63500"/>
                  </a:lnTo>
                  <a:close/>
                </a:path>
                <a:path w="2973070" h="190500">
                  <a:moveTo>
                    <a:pt x="2445956" y="63500"/>
                  </a:moveTo>
                  <a:lnTo>
                    <a:pt x="2433598" y="65995"/>
                  </a:lnTo>
                  <a:lnTo>
                    <a:pt x="2423505" y="72799"/>
                  </a:lnTo>
                  <a:lnTo>
                    <a:pt x="2416701" y="82891"/>
                  </a:lnTo>
                  <a:lnTo>
                    <a:pt x="2414206" y="95250"/>
                  </a:lnTo>
                  <a:lnTo>
                    <a:pt x="2416701" y="107608"/>
                  </a:lnTo>
                  <a:lnTo>
                    <a:pt x="2423505" y="117700"/>
                  </a:lnTo>
                  <a:lnTo>
                    <a:pt x="2433598" y="124504"/>
                  </a:lnTo>
                  <a:lnTo>
                    <a:pt x="2446019" y="127000"/>
                  </a:lnTo>
                  <a:lnTo>
                    <a:pt x="2458378" y="124504"/>
                  </a:lnTo>
                  <a:lnTo>
                    <a:pt x="2468470" y="117700"/>
                  </a:lnTo>
                  <a:lnTo>
                    <a:pt x="2475274" y="107608"/>
                  </a:lnTo>
                  <a:lnTo>
                    <a:pt x="2477769" y="95250"/>
                  </a:lnTo>
                  <a:lnTo>
                    <a:pt x="2475274" y="82891"/>
                  </a:lnTo>
                  <a:lnTo>
                    <a:pt x="2468470" y="72799"/>
                  </a:lnTo>
                  <a:lnTo>
                    <a:pt x="2458378" y="65995"/>
                  </a:lnTo>
                  <a:lnTo>
                    <a:pt x="2445956" y="63500"/>
                  </a:lnTo>
                  <a:close/>
                </a:path>
                <a:path w="2973070" h="190500">
                  <a:moveTo>
                    <a:pt x="2573019" y="63500"/>
                  </a:moveTo>
                  <a:lnTo>
                    <a:pt x="2560661" y="65995"/>
                  </a:lnTo>
                  <a:lnTo>
                    <a:pt x="2550569" y="72799"/>
                  </a:lnTo>
                  <a:lnTo>
                    <a:pt x="2543765" y="82891"/>
                  </a:lnTo>
                  <a:lnTo>
                    <a:pt x="2541269" y="95250"/>
                  </a:lnTo>
                  <a:lnTo>
                    <a:pt x="2543765" y="107608"/>
                  </a:lnTo>
                  <a:lnTo>
                    <a:pt x="2550569" y="117700"/>
                  </a:lnTo>
                  <a:lnTo>
                    <a:pt x="2560661" y="124504"/>
                  </a:lnTo>
                  <a:lnTo>
                    <a:pt x="2573083" y="127000"/>
                  </a:lnTo>
                  <a:lnTo>
                    <a:pt x="2585441" y="124504"/>
                  </a:lnTo>
                  <a:lnTo>
                    <a:pt x="2595534" y="117700"/>
                  </a:lnTo>
                  <a:lnTo>
                    <a:pt x="2602338" y="107608"/>
                  </a:lnTo>
                  <a:lnTo>
                    <a:pt x="2604833" y="95250"/>
                  </a:lnTo>
                  <a:lnTo>
                    <a:pt x="2602338" y="82891"/>
                  </a:lnTo>
                  <a:lnTo>
                    <a:pt x="2595534" y="72799"/>
                  </a:lnTo>
                  <a:lnTo>
                    <a:pt x="2585441" y="65995"/>
                  </a:lnTo>
                  <a:lnTo>
                    <a:pt x="2573019" y="63500"/>
                  </a:lnTo>
                  <a:close/>
                </a:path>
                <a:path w="2973070" h="190500">
                  <a:moveTo>
                    <a:pt x="2700083" y="63500"/>
                  </a:moveTo>
                  <a:lnTo>
                    <a:pt x="2687725" y="65995"/>
                  </a:lnTo>
                  <a:lnTo>
                    <a:pt x="2677632" y="72799"/>
                  </a:lnTo>
                  <a:lnTo>
                    <a:pt x="2670828" y="82891"/>
                  </a:lnTo>
                  <a:lnTo>
                    <a:pt x="2668333" y="95250"/>
                  </a:lnTo>
                  <a:lnTo>
                    <a:pt x="2670828" y="107608"/>
                  </a:lnTo>
                  <a:lnTo>
                    <a:pt x="2677632" y="117700"/>
                  </a:lnTo>
                  <a:lnTo>
                    <a:pt x="2687725" y="124504"/>
                  </a:lnTo>
                  <a:lnTo>
                    <a:pt x="2700146" y="127000"/>
                  </a:lnTo>
                  <a:lnTo>
                    <a:pt x="2712505" y="124504"/>
                  </a:lnTo>
                  <a:lnTo>
                    <a:pt x="2722597" y="117700"/>
                  </a:lnTo>
                  <a:lnTo>
                    <a:pt x="2729401" y="107608"/>
                  </a:lnTo>
                  <a:lnTo>
                    <a:pt x="2731896" y="95250"/>
                  </a:lnTo>
                  <a:lnTo>
                    <a:pt x="2729401" y="82891"/>
                  </a:lnTo>
                  <a:lnTo>
                    <a:pt x="2722597" y="72799"/>
                  </a:lnTo>
                  <a:lnTo>
                    <a:pt x="2712505" y="65995"/>
                  </a:lnTo>
                  <a:lnTo>
                    <a:pt x="2700083" y="63500"/>
                  </a:lnTo>
                  <a:close/>
                </a:path>
                <a:path w="2973070" h="190500">
                  <a:moveTo>
                    <a:pt x="2877625" y="0"/>
                  </a:moveTo>
                  <a:lnTo>
                    <a:pt x="2840550" y="7485"/>
                  </a:lnTo>
                  <a:lnTo>
                    <a:pt x="2810273" y="27898"/>
                  </a:lnTo>
                  <a:lnTo>
                    <a:pt x="2789860" y="58174"/>
                  </a:lnTo>
                  <a:lnTo>
                    <a:pt x="2782375" y="95250"/>
                  </a:lnTo>
                  <a:lnTo>
                    <a:pt x="2789860" y="132325"/>
                  </a:lnTo>
                  <a:lnTo>
                    <a:pt x="2810273" y="162601"/>
                  </a:lnTo>
                  <a:lnTo>
                    <a:pt x="2840550" y="183014"/>
                  </a:lnTo>
                  <a:lnTo>
                    <a:pt x="2877625" y="190500"/>
                  </a:lnTo>
                  <a:lnTo>
                    <a:pt x="2914701" y="183014"/>
                  </a:lnTo>
                  <a:lnTo>
                    <a:pt x="2944977" y="162601"/>
                  </a:lnTo>
                  <a:lnTo>
                    <a:pt x="2965390" y="132325"/>
                  </a:lnTo>
                  <a:lnTo>
                    <a:pt x="2966465" y="127000"/>
                  </a:lnTo>
                  <a:lnTo>
                    <a:pt x="2827210" y="127000"/>
                  </a:lnTo>
                  <a:lnTo>
                    <a:pt x="2814788" y="124504"/>
                  </a:lnTo>
                  <a:lnTo>
                    <a:pt x="2804696" y="117700"/>
                  </a:lnTo>
                  <a:lnTo>
                    <a:pt x="2797892" y="107608"/>
                  </a:lnTo>
                  <a:lnTo>
                    <a:pt x="2795396" y="95250"/>
                  </a:lnTo>
                  <a:lnTo>
                    <a:pt x="2797892" y="82891"/>
                  </a:lnTo>
                  <a:lnTo>
                    <a:pt x="2804696" y="72799"/>
                  </a:lnTo>
                  <a:lnTo>
                    <a:pt x="2814788" y="65995"/>
                  </a:lnTo>
                  <a:lnTo>
                    <a:pt x="2827146" y="63500"/>
                  </a:lnTo>
                  <a:lnTo>
                    <a:pt x="2966465" y="63500"/>
                  </a:lnTo>
                  <a:lnTo>
                    <a:pt x="2965390" y="58174"/>
                  </a:lnTo>
                  <a:lnTo>
                    <a:pt x="2944977" y="27898"/>
                  </a:lnTo>
                  <a:lnTo>
                    <a:pt x="2914701" y="7485"/>
                  </a:lnTo>
                  <a:lnTo>
                    <a:pt x="2877625" y="0"/>
                  </a:lnTo>
                  <a:close/>
                </a:path>
                <a:path w="2973070" h="190500">
                  <a:moveTo>
                    <a:pt x="2827146" y="63500"/>
                  </a:moveTo>
                  <a:lnTo>
                    <a:pt x="2814788" y="65995"/>
                  </a:lnTo>
                  <a:lnTo>
                    <a:pt x="2804696" y="72799"/>
                  </a:lnTo>
                  <a:lnTo>
                    <a:pt x="2797892" y="82891"/>
                  </a:lnTo>
                  <a:lnTo>
                    <a:pt x="2795396" y="95250"/>
                  </a:lnTo>
                  <a:lnTo>
                    <a:pt x="2797892" y="107608"/>
                  </a:lnTo>
                  <a:lnTo>
                    <a:pt x="2804696" y="117700"/>
                  </a:lnTo>
                  <a:lnTo>
                    <a:pt x="2814788" y="124504"/>
                  </a:lnTo>
                  <a:lnTo>
                    <a:pt x="2827210" y="127000"/>
                  </a:lnTo>
                  <a:lnTo>
                    <a:pt x="2839568" y="124504"/>
                  </a:lnTo>
                  <a:lnTo>
                    <a:pt x="2849661" y="117700"/>
                  </a:lnTo>
                  <a:lnTo>
                    <a:pt x="2856465" y="107608"/>
                  </a:lnTo>
                  <a:lnTo>
                    <a:pt x="2858960" y="95250"/>
                  </a:lnTo>
                  <a:lnTo>
                    <a:pt x="2856465" y="82891"/>
                  </a:lnTo>
                  <a:lnTo>
                    <a:pt x="2849661" y="72799"/>
                  </a:lnTo>
                  <a:lnTo>
                    <a:pt x="2839568" y="65995"/>
                  </a:lnTo>
                  <a:lnTo>
                    <a:pt x="2827146" y="63500"/>
                  </a:lnTo>
                  <a:close/>
                </a:path>
                <a:path w="2973070" h="190500">
                  <a:moveTo>
                    <a:pt x="2966465" y="63500"/>
                  </a:moveTo>
                  <a:lnTo>
                    <a:pt x="2827146" y="63500"/>
                  </a:lnTo>
                  <a:lnTo>
                    <a:pt x="2839568" y="65995"/>
                  </a:lnTo>
                  <a:lnTo>
                    <a:pt x="2849661" y="72799"/>
                  </a:lnTo>
                  <a:lnTo>
                    <a:pt x="2856465" y="82891"/>
                  </a:lnTo>
                  <a:lnTo>
                    <a:pt x="2858960" y="95250"/>
                  </a:lnTo>
                  <a:lnTo>
                    <a:pt x="2856465" y="107608"/>
                  </a:lnTo>
                  <a:lnTo>
                    <a:pt x="2849661" y="117700"/>
                  </a:lnTo>
                  <a:lnTo>
                    <a:pt x="2839568" y="124504"/>
                  </a:lnTo>
                  <a:lnTo>
                    <a:pt x="2827210" y="127000"/>
                  </a:lnTo>
                  <a:lnTo>
                    <a:pt x="2966465" y="127000"/>
                  </a:lnTo>
                  <a:lnTo>
                    <a:pt x="2972875" y="95250"/>
                  </a:lnTo>
                  <a:lnTo>
                    <a:pt x="2966465" y="6350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40678" y="754380"/>
            <a:ext cx="64084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Response</a:t>
            </a:r>
            <a:r>
              <a:rPr dirty="0" spc="-185"/>
              <a:t> </a:t>
            </a:r>
            <a:r>
              <a:rPr dirty="0" spc="25"/>
              <a:t>Wrapping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9213" y="2212519"/>
            <a:ext cx="10473055" cy="6358255"/>
            <a:chOff x="3929213" y="2212519"/>
            <a:chExt cx="10473055" cy="6358255"/>
          </a:xfrm>
        </p:grpSpPr>
        <p:sp>
          <p:nvSpPr>
            <p:cNvPr id="3" name="object 3"/>
            <p:cNvSpPr/>
            <p:nvPr/>
          </p:nvSpPr>
          <p:spPr>
            <a:xfrm>
              <a:off x="3957788" y="2241094"/>
              <a:ext cx="10358755" cy="2946400"/>
            </a:xfrm>
            <a:custGeom>
              <a:avLst/>
              <a:gdLst/>
              <a:ahLst/>
              <a:cxnLst/>
              <a:rect l="l" t="t" r="r" b="b"/>
              <a:pathLst>
                <a:path w="10358755" h="2946400">
                  <a:moveTo>
                    <a:pt x="0" y="491040"/>
                  </a:moveTo>
                  <a:lnTo>
                    <a:pt x="2247" y="443750"/>
                  </a:lnTo>
                  <a:lnTo>
                    <a:pt x="8854" y="397731"/>
                  </a:lnTo>
                  <a:lnTo>
                    <a:pt x="19613" y="353190"/>
                  </a:lnTo>
                  <a:lnTo>
                    <a:pt x="34319" y="310332"/>
                  </a:lnTo>
                  <a:lnTo>
                    <a:pt x="52766" y="269364"/>
                  </a:lnTo>
                  <a:lnTo>
                    <a:pt x="74748" y="230490"/>
                  </a:lnTo>
                  <a:lnTo>
                    <a:pt x="100060" y="193917"/>
                  </a:lnTo>
                  <a:lnTo>
                    <a:pt x="128496" y="159851"/>
                  </a:lnTo>
                  <a:lnTo>
                    <a:pt x="159850" y="128497"/>
                  </a:lnTo>
                  <a:lnTo>
                    <a:pt x="193917" y="100061"/>
                  </a:lnTo>
                  <a:lnTo>
                    <a:pt x="230489" y="74749"/>
                  </a:lnTo>
                  <a:lnTo>
                    <a:pt x="269363" y="52766"/>
                  </a:lnTo>
                  <a:lnTo>
                    <a:pt x="310331" y="34319"/>
                  </a:lnTo>
                  <a:lnTo>
                    <a:pt x="353189" y="19613"/>
                  </a:lnTo>
                  <a:lnTo>
                    <a:pt x="397730" y="8854"/>
                  </a:lnTo>
                  <a:lnTo>
                    <a:pt x="443748" y="2247"/>
                  </a:lnTo>
                  <a:lnTo>
                    <a:pt x="491039" y="0"/>
                  </a:lnTo>
                  <a:lnTo>
                    <a:pt x="9867612" y="0"/>
                  </a:lnTo>
                  <a:lnTo>
                    <a:pt x="9914902" y="2247"/>
                  </a:lnTo>
                  <a:lnTo>
                    <a:pt x="9960920" y="8854"/>
                  </a:lnTo>
                  <a:lnTo>
                    <a:pt x="10005461" y="19613"/>
                  </a:lnTo>
                  <a:lnTo>
                    <a:pt x="10048319" y="34319"/>
                  </a:lnTo>
                  <a:lnTo>
                    <a:pt x="10089287" y="52766"/>
                  </a:lnTo>
                  <a:lnTo>
                    <a:pt x="10128161" y="74749"/>
                  </a:lnTo>
                  <a:lnTo>
                    <a:pt x="10164733" y="100061"/>
                  </a:lnTo>
                  <a:lnTo>
                    <a:pt x="10198800" y="128497"/>
                  </a:lnTo>
                  <a:lnTo>
                    <a:pt x="10230154" y="159851"/>
                  </a:lnTo>
                  <a:lnTo>
                    <a:pt x="10258590" y="193917"/>
                  </a:lnTo>
                  <a:lnTo>
                    <a:pt x="10283902" y="230490"/>
                  </a:lnTo>
                  <a:lnTo>
                    <a:pt x="10305884" y="269364"/>
                  </a:lnTo>
                  <a:lnTo>
                    <a:pt x="10324331" y="310332"/>
                  </a:lnTo>
                  <a:lnTo>
                    <a:pt x="10339037" y="353190"/>
                  </a:lnTo>
                  <a:lnTo>
                    <a:pt x="10349796" y="397731"/>
                  </a:lnTo>
                  <a:lnTo>
                    <a:pt x="10356403" y="443750"/>
                  </a:lnTo>
                  <a:lnTo>
                    <a:pt x="10358651" y="491040"/>
                  </a:lnTo>
                  <a:lnTo>
                    <a:pt x="10358651" y="2455169"/>
                  </a:lnTo>
                  <a:lnTo>
                    <a:pt x="10356403" y="2502459"/>
                  </a:lnTo>
                  <a:lnTo>
                    <a:pt x="10349796" y="2548478"/>
                  </a:lnTo>
                  <a:lnTo>
                    <a:pt x="10339037" y="2593019"/>
                  </a:lnTo>
                  <a:lnTo>
                    <a:pt x="10324331" y="2635876"/>
                  </a:lnTo>
                  <a:lnTo>
                    <a:pt x="10305884" y="2676845"/>
                  </a:lnTo>
                  <a:lnTo>
                    <a:pt x="10283902" y="2715719"/>
                  </a:lnTo>
                  <a:lnTo>
                    <a:pt x="10258590" y="2752291"/>
                  </a:lnTo>
                  <a:lnTo>
                    <a:pt x="10230154" y="2786358"/>
                  </a:lnTo>
                  <a:lnTo>
                    <a:pt x="10198800" y="2817712"/>
                  </a:lnTo>
                  <a:lnTo>
                    <a:pt x="10164733" y="2846148"/>
                  </a:lnTo>
                  <a:lnTo>
                    <a:pt x="10128161" y="2871460"/>
                  </a:lnTo>
                  <a:lnTo>
                    <a:pt x="10089287" y="2893443"/>
                  </a:lnTo>
                  <a:lnTo>
                    <a:pt x="10048319" y="2911890"/>
                  </a:lnTo>
                  <a:lnTo>
                    <a:pt x="10005461" y="2926596"/>
                  </a:lnTo>
                  <a:lnTo>
                    <a:pt x="9960920" y="2937355"/>
                  </a:lnTo>
                  <a:lnTo>
                    <a:pt x="9914902" y="2943962"/>
                  </a:lnTo>
                  <a:lnTo>
                    <a:pt x="9867612" y="2946210"/>
                  </a:lnTo>
                  <a:lnTo>
                    <a:pt x="491039" y="2946210"/>
                  </a:lnTo>
                  <a:lnTo>
                    <a:pt x="443748" y="2943962"/>
                  </a:lnTo>
                  <a:lnTo>
                    <a:pt x="397730" y="2937355"/>
                  </a:lnTo>
                  <a:lnTo>
                    <a:pt x="353189" y="2926596"/>
                  </a:lnTo>
                  <a:lnTo>
                    <a:pt x="310331" y="2911890"/>
                  </a:lnTo>
                  <a:lnTo>
                    <a:pt x="269363" y="2893443"/>
                  </a:lnTo>
                  <a:lnTo>
                    <a:pt x="230489" y="2871460"/>
                  </a:lnTo>
                  <a:lnTo>
                    <a:pt x="193917" y="2846148"/>
                  </a:lnTo>
                  <a:lnTo>
                    <a:pt x="159850" y="2817712"/>
                  </a:lnTo>
                  <a:lnTo>
                    <a:pt x="128496" y="2786358"/>
                  </a:lnTo>
                  <a:lnTo>
                    <a:pt x="100060" y="2752291"/>
                  </a:lnTo>
                  <a:lnTo>
                    <a:pt x="74748" y="2715719"/>
                  </a:lnTo>
                  <a:lnTo>
                    <a:pt x="52766" y="2676845"/>
                  </a:lnTo>
                  <a:lnTo>
                    <a:pt x="34319" y="2635876"/>
                  </a:lnTo>
                  <a:lnTo>
                    <a:pt x="19613" y="2593019"/>
                  </a:lnTo>
                  <a:lnTo>
                    <a:pt x="8854" y="2548478"/>
                  </a:lnTo>
                  <a:lnTo>
                    <a:pt x="2247" y="2502459"/>
                  </a:lnTo>
                  <a:lnTo>
                    <a:pt x="0" y="2455169"/>
                  </a:lnTo>
                  <a:lnTo>
                    <a:pt x="0" y="491040"/>
                  </a:lnTo>
                  <a:close/>
                </a:path>
              </a:pathLst>
            </a:custGeom>
            <a:ln w="5715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5580" y="2590152"/>
              <a:ext cx="1775575" cy="21276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1458" y="2771510"/>
              <a:ext cx="728770" cy="9776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20506" y="2537708"/>
              <a:ext cx="2893695" cy="2402840"/>
            </a:xfrm>
            <a:custGeom>
              <a:avLst/>
              <a:gdLst/>
              <a:ahLst/>
              <a:cxnLst/>
              <a:rect l="l" t="t" r="r" b="b"/>
              <a:pathLst>
                <a:path w="2893694" h="2402840">
                  <a:moveTo>
                    <a:pt x="0" y="400471"/>
                  </a:moveTo>
                  <a:lnTo>
                    <a:pt x="2694" y="353767"/>
                  </a:lnTo>
                  <a:lnTo>
                    <a:pt x="10576" y="308647"/>
                  </a:lnTo>
                  <a:lnTo>
                    <a:pt x="23346" y="265408"/>
                  </a:lnTo>
                  <a:lnTo>
                    <a:pt x="40704" y="224354"/>
                  </a:lnTo>
                  <a:lnTo>
                    <a:pt x="62348" y="185783"/>
                  </a:lnTo>
                  <a:lnTo>
                    <a:pt x="87978" y="149996"/>
                  </a:lnTo>
                  <a:lnTo>
                    <a:pt x="117295" y="117295"/>
                  </a:lnTo>
                  <a:lnTo>
                    <a:pt x="149996" y="87979"/>
                  </a:lnTo>
                  <a:lnTo>
                    <a:pt x="185783" y="62348"/>
                  </a:lnTo>
                  <a:lnTo>
                    <a:pt x="224354" y="40704"/>
                  </a:lnTo>
                  <a:lnTo>
                    <a:pt x="265408" y="23346"/>
                  </a:lnTo>
                  <a:lnTo>
                    <a:pt x="308646" y="10576"/>
                  </a:lnTo>
                  <a:lnTo>
                    <a:pt x="353767" y="2694"/>
                  </a:lnTo>
                  <a:lnTo>
                    <a:pt x="400471" y="0"/>
                  </a:lnTo>
                  <a:lnTo>
                    <a:pt x="2492854" y="0"/>
                  </a:lnTo>
                  <a:lnTo>
                    <a:pt x="2539557" y="2694"/>
                  </a:lnTo>
                  <a:lnTo>
                    <a:pt x="2584678" y="10576"/>
                  </a:lnTo>
                  <a:lnTo>
                    <a:pt x="2627916" y="23346"/>
                  </a:lnTo>
                  <a:lnTo>
                    <a:pt x="2668971" y="40704"/>
                  </a:lnTo>
                  <a:lnTo>
                    <a:pt x="2707541" y="62348"/>
                  </a:lnTo>
                  <a:lnTo>
                    <a:pt x="2743328" y="87979"/>
                  </a:lnTo>
                  <a:lnTo>
                    <a:pt x="2776029" y="117295"/>
                  </a:lnTo>
                  <a:lnTo>
                    <a:pt x="2805346" y="149996"/>
                  </a:lnTo>
                  <a:lnTo>
                    <a:pt x="2830976" y="185783"/>
                  </a:lnTo>
                  <a:lnTo>
                    <a:pt x="2852620" y="224354"/>
                  </a:lnTo>
                  <a:lnTo>
                    <a:pt x="2869978" y="265408"/>
                  </a:lnTo>
                  <a:lnTo>
                    <a:pt x="2882748" y="308647"/>
                  </a:lnTo>
                  <a:lnTo>
                    <a:pt x="2890630" y="353767"/>
                  </a:lnTo>
                  <a:lnTo>
                    <a:pt x="2893325" y="400471"/>
                  </a:lnTo>
                  <a:lnTo>
                    <a:pt x="2893325" y="2002310"/>
                  </a:lnTo>
                  <a:lnTo>
                    <a:pt x="2890630" y="2049013"/>
                  </a:lnTo>
                  <a:lnTo>
                    <a:pt x="2882748" y="2094134"/>
                  </a:lnTo>
                  <a:lnTo>
                    <a:pt x="2869978" y="2137372"/>
                  </a:lnTo>
                  <a:lnTo>
                    <a:pt x="2852620" y="2178427"/>
                  </a:lnTo>
                  <a:lnTo>
                    <a:pt x="2830976" y="2216997"/>
                  </a:lnTo>
                  <a:lnTo>
                    <a:pt x="2805346" y="2252784"/>
                  </a:lnTo>
                  <a:lnTo>
                    <a:pt x="2776029" y="2285485"/>
                  </a:lnTo>
                  <a:lnTo>
                    <a:pt x="2743328" y="2314802"/>
                  </a:lnTo>
                  <a:lnTo>
                    <a:pt x="2707541" y="2340432"/>
                  </a:lnTo>
                  <a:lnTo>
                    <a:pt x="2668971" y="2362076"/>
                  </a:lnTo>
                  <a:lnTo>
                    <a:pt x="2627916" y="2379434"/>
                  </a:lnTo>
                  <a:lnTo>
                    <a:pt x="2584678" y="2392204"/>
                  </a:lnTo>
                  <a:lnTo>
                    <a:pt x="2539557" y="2400086"/>
                  </a:lnTo>
                  <a:lnTo>
                    <a:pt x="2492854" y="2402781"/>
                  </a:lnTo>
                  <a:lnTo>
                    <a:pt x="400471" y="2402781"/>
                  </a:lnTo>
                  <a:lnTo>
                    <a:pt x="353767" y="2400086"/>
                  </a:lnTo>
                  <a:lnTo>
                    <a:pt x="308646" y="2392204"/>
                  </a:lnTo>
                  <a:lnTo>
                    <a:pt x="265408" y="2379434"/>
                  </a:lnTo>
                  <a:lnTo>
                    <a:pt x="224354" y="2362076"/>
                  </a:lnTo>
                  <a:lnTo>
                    <a:pt x="185783" y="2340432"/>
                  </a:lnTo>
                  <a:lnTo>
                    <a:pt x="149996" y="2314802"/>
                  </a:lnTo>
                  <a:lnTo>
                    <a:pt x="117295" y="2285485"/>
                  </a:lnTo>
                  <a:lnTo>
                    <a:pt x="87978" y="2252784"/>
                  </a:lnTo>
                  <a:lnTo>
                    <a:pt x="62348" y="2216997"/>
                  </a:lnTo>
                  <a:lnTo>
                    <a:pt x="40704" y="2178427"/>
                  </a:lnTo>
                  <a:lnTo>
                    <a:pt x="23346" y="2137372"/>
                  </a:lnTo>
                  <a:lnTo>
                    <a:pt x="10576" y="2094134"/>
                  </a:lnTo>
                  <a:lnTo>
                    <a:pt x="2694" y="2049013"/>
                  </a:lnTo>
                  <a:lnTo>
                    <a:pt x="0" y="2002310"/>
                  </a:lnTo>
                  <a:lnTo>
                    <a:pt x="0" y="400471"/>
                  </a:lnTo>
                  <a:close/>
                </a:path>
              </a:pathLst>
            </a:custGeom>
            <a:ln w="5715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520" y="2686965"/>
              <a:ext cx="1775575" cy="21276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8400" y="2868325"/>
              <a:ext cx="728769" cy="9776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499" y="2808448"/>
              <a:ext cx="1839249" cy="1839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6938" y="5996109"/>
              <a:ext cx="3834823" cy="23537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5187" y="5775750"/>
              <a:ext cx="2845874" cy="279450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02870" y="4615954"/>
              <a:ext cx="6366510" cy="2652395"/>
            </a:xfrm>
            <a:custGeom>
              <a:avLst/>
              <a:gdLst/>
              <a:ahLst/>
              <a:cxnLst/>
              <a:rect l="l" t="t" r="r" b="b"/>
              <a:pathLst>
                <a:path w="6366509" h="2652395">
                  <a:moveTo>
                    <a:pt x="127000" y="921194"/>
                  </a:moveTo>
                  <a:lnTo>
                    <a:pt x="124498" y="908837"/>
                  </a:lnTo>
                  <a:lnTo>
                    <a:pt x="117703" y="898740"/>
                  </a:lnTo>
                  <a:lnTo>
                    <a:pt x="107607" y="891933"/>
                  </a:lnTo>
                  <a:lnTo>
                    <a:pt x="95250" y="889444"/>
                  </a:lnTo>
                  <a:lnTo>
                    <a:pt x="82892" y="891933"/>
                  </a:lnTo>
                  <a:lnTo>
                    <a:pt x="72796" y="898740"/>
                  </a:lnTo>
                  <a:lnTo>
                    <a:pt x="65989" y="908837"/>
                  </a:lnTo>
                  <a:lnTo>
                    <a:pt x="63500" y="921258"/>
                  </a:lnTo>
                  <a:lnTo>
                    <a:pt x="65989" y="933615"/>
                  </a:lnTo>
                  <a:lnTo>
                    <a:pt x="72796" y="943711"/>
                  </a:lnTo>
                  <a:lnTo>
                    <a:pt x="82892" y="950518"/>
                  </a:lnTo>
                  <a:lnTo>
                    <a:pt x="95250" y="953008"/>
                  </a:lnTo>
                  <a:lnTo>
                    <a:pt x="107607" y="950518"/>
                  </a:lnTo>
                  <a:lnTo>
                    <a:pt x="117703" y="943711"/>
                  </a:lnTo>
                  <a:lnTo>
                    <a:pt x="124498" y="933615"/>
                  </a:lnTo>
                  <a:lnTo>
                    <a:pt x="127000" y="921194"/>
                  </a:lnTo>
                  <a:close/>
                </a:path>
                <a:path w="6366509" h="2652395">
                  <a:moveTo>
                    <a:pt x="127000" y="794131"/>
                  </a:moveTo>
                  <a:lnTo>
                    <a:pt x="124498" y="781773"/>
                  </a:lnTo>
                  <a:lnTo>
                    <a:pt x="117703" y="771677"/>
                  </a:lnTo>
                  <a:lnTo>
                    <a:pt x="107607" y="764870"/>
                  </a:lnTo>
                  <a:lnTo>
                    <a:pt x="95250" y="762381"/>
                  </a:lnTo>
                  <a:lnTo>
                    <a:pt x="82892" y="764870"/>
                  </a:lnTo>
                  <a:lnTo>
                    <a:pt x="72796" y="771677"/>
                  </a:lnTo>
                  <a:lnTo>
                    <a:pt x="65989" y="781773"/>
                  </a:lnTo>
                  <a:lnTo>
                    <a:pt x="63500" y="794194"/>
                  </a:lnTo>
                  <a:lnTo>
                    <a:pt x="65989" y="806551"/>
                  </a:lnTo>
                  <a:lnTo>
                    <a:pt x="72796" y="816648"/>
                  </a:lnTo>
                  <a:lnTo>
                    <a:pt x="82892" y="823455"/>
                  </a:lnTo>
                  <a:lnTo>
                    <a:pt x="95250" y="825944"/>
                  </a:lnTo>
                  <a:lnTo>
                    <a:pt x="107607" y="823455"/>
                  </a:lnTo>
                  <a:lnTo>
                    <a:pt x="117703" y="816648"/>
                  </a:lnTo>
                  <a:lnTo>
                    <a:pt x="124498" y="806551"/>
                  </a:lnTo>
                  <a:lnTo>
                    <a:pt x="127000" y="794131"/>
                  </a:lnTo>
                  <a:close/>
                </a:path>
                <a:path w="6366509" h="2652395">
                  <a:moveTo>
                    <a:pt x="127000" y="667067"/>
                  </a:moveTo>
                  <a:lnTo>
                    <a:pt x="124498" y="654710"/>
                  </a:lnTo>
                  <a:lnTo>
                    <a:pt x="117703" y="644613"/>
                  </a:lnTo>
                  <a:lnTo>
                    <a:pt x="107607" y="637806"/>
                  </a:lnTo>
                  <a:lnTo>
                    <a:pt x="95250" y="635317"/>
                  </a:lnTo>
                  <a:lnTo>
                    <a:pt x="82892" y="637806"/>
                  </a:lnTo>
                  <a:lnTo>
                    <a:pt x="72796" y="644613"/>
                  </a:lnTo>
                  <a:lnTo>
                    <a:pt x="65989" y="654710"/>
                  </a:lnTo>
                  <a:lnTo>
                    <a:pt x="63500" y="667131"/>
                  </a:lnTo>
                  <a:lnTo>
                    <a:pt x="65989" y="679488"/>
                  </a:lnTo>
                  <a:lnTo>
                    <a:pt x="72796" y="689584"/>
                  </a:lnTo>
                  <a:lnTo>
                    <a:pt x="82892" y="696391"/>
                  </a:lnTo>
                  <a:lnTo>
                    <a:pt x="95250" y="698881"/>
                  </a:lnTo>
                  <a:lnTo>
                    <a:pt x="107607" y="696391"/>
                  </a:lnTo>
                  <a:lnTo>
                    <a:pt x="117703" y="689584"/>
                  </a:lnTo>
                  <a:lnTo>
                    <a:pt x="124498" y="679488"/>
                  </a:lnTo>
                  <a:lnTo>
                    <a:pt x="127000" y="667067"/>
                  </a:lnTo>
                  <a:close/>
                </a:path>
                <a:path w="6366509" h="2652395">
                  <a:moveTo>
                    <a:pt x="127000" y="540004"/>
                  </a:moveTo>
                  <a:lnTo>
                    <a:pt x="124498" y="527646"/>
                  </a:lnTo>
                  <a:lnTo>
                    <a:pt x="117703" y="517550"/>
                  </a:lnTo>
                  <a:lnTo>
                    <a:pt x="107607" y="510743"/>
                  </a:lnTo>
                  <a:lnTo>
                    <a:pt x="95250" y="508254"/>
                  </a:lnTo>
                  <a:lnTo>
                    <a:pt x="82892" y="510743"/>
                  </a:lnTo>
                  <a:lnTo>
                    <a:pt x="72796" y="517550"/>
                  </a:lnTo>
                  <a:lnTo>
                    <a:pt x="65989" y="527646"/>
                  </a:lnTo>
                  <a:lnTo>
                    <a:pt x="63500" y="540067"/>
                  </a:lnTo>
                  <a:lnTo>
                    <a:pt x="65989" y="552424"/>
                  </a:lnTo>
                  <a:lnTo>
                    <a:pt x="72796" y="562521"/>
                  </a:lnTo>
                  <a:lnTo>
                    <a:pt x="82892" y="569328"/>
                  </a:lnTo>
                  <a:lnTo>
                    <a:pt x="95250" y="571817"/>
                  </a:lnTo>
                  <a:lnTo>
                    <a:pt x="107607" y="569328"/>
                  </a:lnTo>
                  <a:lnTo>
                    <a:pt x="117703" y="562521"/>
                  </a:lnTo>
                  <a:lnTo>
                    <a:pt x="124498" y="552424"/>
                  </a:lnTo>
                  <a:lnTo>
                    <a:pt x="127000" y="540004"/>
                  </a:lnTo>
                  <a:close/>
                </a:path>
                <a:path w="6366509" h="2652395">
                  <a:moveTo>
                    <a:pt x="127000" y="412940"/>
                  </a:moveTo>
                  <a:lnTo>
                    <a:pt x="124498" y="400583"/>
                  </a:lnTo>
                  <a:lnTo>
                    <a:pt x="117703" y="390486"/>
                  </a:lnTo>
                  <a:lnTo>
                    <a:pt x="107607" y="383679"/>
                  </a:lnTo>
                  <a:lnTo>
                    <a:pt x="95250" y="381190"/>
                  </a:lnTo>
                  <a:lnTo>
                    <a:pt x="82892" y="383679"/>
                  </a:lnTo>
                  <a:lnTo>
                    <a:pt x="72796" y="390486"/>
                  </a:lnTo>
                  <a:lnTo>
                    <a:pt x="65989" y="400583"/>
                  </a:lnTo>
                  <a:lnTo>
                    <a:pt x="63500" y="413004"/>
                  </a:lnTo>
                  <a:lnTo>
                    <a:pt x="65989" y="425361"/>
                  </a:lnTo>
                  <a:lnTo>
                    <a:pt x="72796" y="435457"/>
                  </a:lnTo>
                  <a:lnTo>
                    <a:pt x="82892" y="442264"/>
                  </a:lnTo>
                  <a:lnTo>
                    <a:pt x="95250" y="444754"/>
                  </a:lnTo>
                  <a:lnTo>
                    <a:pt x="107607" y="442264"/>
                  </a:lnTo>
                  <a:lnTo>
                    <a:pt x="117703" y="435457"/>
                  </a:lnTo>
                  <a:lnTo>
                    <a:pt x="124498" y="425361"/>
                  </a:lnTo>
                  <a:lnTo>
                    <a:pt x="127000" y="412940"/>
                  </a:lnTo>
                  <a:close/>
                </a:path>
                <a:path w="6366509" h="2652395">
                  <a:moveTo>
                    <a:pt x="127000" y="285877"/>
                  </a:moveTo>
                  <a:lnTo>
                    <a:pt x="124498" y="273519"/>
                  </a:lnTo>
                  <a:lnTo>
                    <a:pt x="117703" y="263423"/>
                  </a:lnTo>
                  <a:lnTo>
                    <a:pt x="107607" y="256616"/>
                  </a:lnTo>
                  <a:lnTo>
                    <a:pt x="95250" y="254127"/>
                  </a:lnTo>
                  <a:lnTo>
                    <a:pt x="82892" y="256616"/>
                  </a:lnTo>
                  <a:lnTo>
                    <a:pt x="72796" y="263423"/>
                  </a:lnTo>
                  <a:lnTo>
                    <a:pt x="65989" y="273519"/>
                  </a:lnTo>
                  <a:lnTo>
                    <a:pt x="63500" y="285940"/>
                  </a:lnTo>
                  <a:lnTo>
                    <a:pt x="65989" y="298297"/>
                  </a:lnTo>
                  <a:lnTo>
                    <a:pt x="72796" y="308394"/>
                  </a:lnTo>
                  <a:lnTo>
                    <a:pt x="82892" y="315201"/>
                  </a:lnTo>
                  <a:lnTo>
                    <a:pt x="95250" y="317690"/>
                  </a:lnTo>
                  <a:lnTo>
                    <a:pt x="107607" y="315201"/>
                  </a:lnTo>
                  <a:lnTo>
                    <a:pt x="117703" y="308394"/>
                  </a:lnTo>
                  <a:lnTo>
                    <a:pt x="124498" y="298297"/>
                  </a:lnTo>
                  <a:lnTo>
                    <a:pt x="127000" y="285877"/>
                  </a:lnTo>
                  <a:close/>
                </a:path>
                <a:path w="6366509" h="2652395">
                  <a:moveTo>
                    <a:pt x="127000" y="158813"/>
                  </a:moveTo>
                  <a:lnTo>
                    <a:pt x="124498" y="146456"/>
                  </a:lnTo>
                  <a:lnTo>
                    <a:pt x="117703" y="136359"/>
                  </a:lnTo>
                  <a:lnTo>
                    <a:pt x="107607" y="129552"/>
                  </a:lnTo>
                  <a:lnTo>
                    <a:pt x="95250" y="127063"/>
                  </a:lnTo>
                  <a:lnTo>
                    <a:pt x="82892" y="129552"/>
                  </a:lnTo>
                  <a:lnTo>
                    <a:pt x="72796" y="136359"/>
                  </a:lnTo>
                  <a:lnTo>
                    <a:pt x="65989" y="146456"/>
                  </a:lnTo>
                  <a:lnTo>
                    <a:pt x="63500" y="158877"/>
                  </a:lnTo>
                  <a:lnTo>
                    <a:pt x="65989" y="171234"/>
                  </a:lnTo>
                  <a:lnTo>
                    <a:pt x="72796" y="181330"/>
                  </a:lnTo>
                  <a:lnTo>
                    <a:pt x="82892" y="188137"/>
                  </a:lnTo>
                  <a:lnTo>
                    <a:pt x="95250" y="190627"/>
                  </a:lnTo>
                  <a:lnTo>
                    <a:pt x="107607" y="188137"/>
                  </a:lnTo>
                  <a:lnTo>
                    <a:pt x="117703" y="181330"/>
                  </a:lnTo>
                  <a:lnTo>
                    <a:pt x="124498" y="171234"/>
                  </a:lnTo>
                  <a:lnTo>
                    <a:pt x="127000" y="158813"/>
                  </a:lnTo>
                  <a:close/>
                </a:path>
                <a:path w="6366509" h="2652395">
                  <a:moveTo>
                    <a:pt x="127000" y="31750"/>
                  </a:moveTo>
                  <a:lnTo>
                    <a:pt x="124498" y="19392"/>
                  </a:lnTo>
                  <a:lnTo>
                    <a:pt x="117703" y="9296"/>
                  </a:lnTo>
                  <a:lnTo>
                    <a:pt x="107607" y="2489"/>
                  </a:lnTo>
                  <a:lnTo>
                    <a:pt x="95250" y="0"/>
                  </a:lnTo>
                  <a:lnTo>
                    <a:pt x="82892" y="2489"/>
                  </a:lnTo>
                  <a:lnTo>
                    <a:pt x="72796" y="9296"/>
                  </a:lnTo>
                  <a:lnTo>
                    <a:pt x="65989" y="19392"/>
                  </a:lnTo>
                  <a:lnTo>
                    <a:pt x="63500" y="31813"/>
                  </a:lnTo>
                  <a:lnTo>
                    <a:pt x="65989" y="44170"/>
                  </a:lnTo>
                  <a:lnTo>
                    <a:pt x="72796" y="54267"/>
                  </a:lnTo>
                  <a:lnTo>
                    <a:pt x="82892" y="61074"/>
                  </a:lnTo>
                  <a:lnTo>
                    <a:pt x="95250" y="63563"/>
                  </a:lnTo>
                  <a:lnTo>
                    <a:pt x="107607" y="61074"/>
                  </a:lnTo>
                  <a:lnTo>
                    <a:pt x="117703" y="54267"/>
                  </a:lnTo>
                  <a:lnTo>
                    <a:pt x="124498" y="44170"/>
                  </a:lnTo>
                  <a:lnTo>
                    <a:pt x="127000" y="31750"/>
                  </a:lnTo>
                  <a:close/>
                </a:path>
                <a:path w="6366509" h="2652395">
                  <a:moveTo>
                    <a:pt x="190500" y="1159802"/>
                  </a:moveTo>
                  <a:lnTo>
                    <a:pt x="162598" y="1092454"/>
                  </a:lnTo>
                  <a:lnTo>
                    <a:pt x="118706" y="1069289"/>
                  </a:lnTo>
                  <a:lnTo>
                    <a:pt x="121894" y="1064552"/>
                  </a:lnTo>
                  <a:lnTo>
                    <a:pt x="124498" y="1060678"/>
                  </a:lnTo>
                  <a:lnTo>
                    <a:pt x="127000" y="1048258"/>
                  </a:lnTo>
                  <a:lnTo>
                    <a:pt x="124498" y="1035900"/>
                  </a:lnTo>
                  <a:lnTo>
                    <a:pt x="117703" y="1025804"/>
                  </a:lnTo>
                  <a:lnTo>
                    <a:pt x="107607" y="1018997"/>
                  </a:lnTo>
                  <a:lnTo>
                    <a:pt x="95250" y="1016508"/>
                  </a:lnTo>
                  <a:lnTo>
                    <a:pt x="82892" y="1018997"/>
                  </a:lnTo>
                  <a:lnTo>
                    <a:pt x="72796" y="1025804"/>
                  </a:lnTo>
                  <a:lnTo>
                    <a:pt x="65989" y="1035900"/>
                  </a:lnTo>
                  <a:lnTo>
                    <a:pt x="63500" y="1048321"/>
                  </a:lnTo>
                  <a:lnTo>
                    <a:pt x="65989" y="1060678"/>
                  </a:lnTo>
                  <a:lnTo>
                    <a:pt x="71793" y="1069289"/>
                  </a:lnTo>
                  <a:lnTo>
                    <a:pt x="58178" y="1072032"/>
                  </a:lnTo>
                  <a:lnTo>
                    <a:pt x="27901" y="1092454"/>
                  </a:lnTo>
                  <a:lnTo>
                    <a:pt x="7480" y="1122730"/>
                  </a:lnTo>
                  <a:lnTo>
                    <a:pt x="0" y="1159802"/>
                  </a:lnTo>
                  <a:lnTo>
                    <a:pt x="7480" y="1196873"/>
                  </a:lnTo>
                  <a:lnTo>
                    <a:pt x="27901" y="1227150"/>
                  </a:lnTo>
                  <a:lnTo>
                    <a:pt x="58178" y="1247571"/>
                  </a:lnTo>
                  <a:lnTo>
                    <a:pt x="95250" y="1255052"/>
                  </a:lnTo>
                  <a:lnTo>
                    <a:pt x="132321" y="1247571"/>
                  </a:lnTo>
                  <a:lnTo>
                    <a:pt x="162598" y="1227150"/>
                  </a:lnTo>
                  <a:lnTo>
                    <a:pt x="183019" y="1196873"/>
                  </a:lnTo>
                  <a:lnTo>
                    <a:pt x="190500" y="1159802"/>
                  </a:lnTo>
                  <a:close/>
                </a:path>
                <a:path w="6366509" h="2652395">
                  <a:moveTo>
                    <a:pt x="1549996" y="2557056"/>
                  </a:moveTo>
                  <a:lnTo>
                    <a:pt x="1547507" y="2544699"/>
                  </a:lnTo>
                  <a:lnTo>
                    <a:pt x="1540700" y="2534602"/>
                  </a:lnTo>
                  <a:lnTo>
                    <a:pt x="1530604" y="2527795"/>
                  </a:lnTo>
                  <a:lnTo>
                    <a:pt x="1518183" y="2525306"/>
                  </a:lnTo>
                  <a:lnTo>
                    <a:pt x="1505826" y="2527795"/>
                  </a:lnTo>
                  <a:lnTo>
                    <a:pt x="1495729" y="2534602"/>
                  </a:lnTo>
                  <a:lnTo>
                    <a:pt x="1488935" y="2544699"/>
                  </a:lnTo>
                  <a:lnTo>
                    <a:pt x="1486433" y="2557056"/>
                  </a:lnTo>
                  <a:lnTo>
                    <a:pt x="1488935" y="2569413"/>
                  </a:lnTo>
                  <a:lnTo>
                    <a:pt x="1495729" y="2579509"/>
                  </a:lnTo>
                  <a:lnTo>
                    <a:pt x="1505826" y="2586304"/>
                  </a:lnTo>
                  <a:lnTo>
                    <a:pt x="1518246" y="2588806"/>
                  </a:lnTo>
                  <a:lnTo>
                    <a:pt x="1530604" y="2586304"/>
                  </a:lnTo>
                  <a:lnTo>
                    <a:pt x="1540700" y="2579509"/>
                  </a:lnTo>
                  <a:lnTo>
                    <a:pt x="1547507" y="2569413"/>
                  </a:lnTo>
                  <a:lnTo>
                    <a:pt x="1549996" y="2557056"/>
                  </a:lnTo>
                  <a:close/>
                </a:path>
                <a:path w="6366509" h="2652395">
                  <a:moveTo>
                    <a:pt x="1677060" y="2557056"/>
                  </a:moveTo>
                  <a:lnTo>
                    <a:pt x="1674571" y="2544699"/>
                  </a:lnTo>
                  <a:lnTo>
                    <a:pt x="1667764" y="2534602"/>
                  </a:lnTo>
                  <a:lnTo>
                    <a:pt x="1657667" y="2527795"/>
                  </a:lnTo>
                  <a:lnTo>
                    <a:pt x="1645246" y="2525306"/>
                  </a:lnTo>
                  <a:lnTo>
                    <a:pt x="1632889" y="2527795"/>
                  </a:lnTo>
                  <a:lnTo>
                    <a:pt x="1622793" y="2534602"/>
                  </a:lnTo>
                  <a:lnTo>
                    <a:pt x="1615998" y="2544699"/>
                  </a:lnTo>
                  <a:lnTo>
                    <a:pt x="1613496" y="2557056"/>
                  </a:lnTo>
                  <a:lnTo>
                    <a:pt x="1615998" y="2569413"/>
                  </a:lnTo>
                  <a:lnTo>
                    <a:pt x="1622793" y="2579509"/>
                  </a:lnTo>
                  <a:lnTo>
                    <a:pt x="1632889" y="2586304"/>
                  </a:lnTo>
                  <a:lnTo>
                    <a:pt x="1645310" y="2588806"/>
                  </a:lnTo>
                  <a:lnTo>
                    <a:pt x="1657667" y="2586304"/>
                  </a:lnTo>
                  <a:lnTo>
                    <a:pt x="1667764" y="2579509"/>
                  </a:lnTo>
                  <a:lnTo>
                    <a:pt x="1674571" y="2569413"/>
                  </a:lnTo>
                  <a:lnTo>
                    <a:pt x="1677060" y="2557056"/>
                  </a:lnTo>
                  <a:close/>
                </a:path>
                <a:path w="6366509" h="2652395">
                  <a:moveTo>
                    <a:pt x="1804123" y="2557056"/>
                  </a:moveTo>
                  <a:lnTo>
                    <a:pt x="1801634" y="2544699"/>
                  </a:lnTo>
                  <a:lnTo>
                    <a:pt x="1794827" y="2534602"/>
                  </a:lnTo>
                  <a:lnTo>
                    <a:pt x="1784731" y="2527795"/>
                  </a:lnTo>
                  <a:lnTo>
                    <a:pt x="1772310" y="2525306"/>
                  </a:lnTo>
                  <a:lnTo>
                    <a:pt x="1759953" y="2527795"/>
                  </a:lnTo>
                  <a:lnTo>
                    <a:pt x="1749856" y="2534602"/>
                  </a:lnTo>
                  <a:lnTo>
                    <a:pt x="1743062" y="2544699"/>
                  </a:lnTo>
                  <a:lnTo>
                    <a:pt x="1740560" y="2557056"/>
                  </a:lnTo>
                  <a:lnTo>
                    <a:pt x="1743062" y="2569413"/>
                  </a:lnTo>
                  <a:lnTo>
                    <a:pt x="1749856" y="2579509"/>
                  </a:lnTo>
                  <a:lnTo>
                    <a:pt x="1759953" y="2586304"/>
                  </a:lnTo>
                  <a:lnTo>
                    <a:pt x="1772373" y="2588806"/>
                  </a:lnTo>
                  <a:lnTo>
                    <a:pt x="1784731" y="2586304"/>
                  </a:lnTo>
                  <a:lnTo>
                    <a:pt x="1794827" y="2579509"/>
                  </a:lnTo>
                  <a:lnTo>
                    <a:pt x="1801634" y="2569413"/>
                  </a:lnTo>
                  <a:lnTo>
                    <a:pt x="1804123" y="2557056"/>
                  </a:lnTo>
                  <a:close/>
                </a:path>
                <a:path w="6366509" h="2652395">
                  <a:moveTo>
                    <a:pt x="1931187" y="2557056"/>
                  </a:moveTo>
                  <a:lnTo>
                    <a:pt x="1928698" y="2544699"/>
                  </a:lnTo>
                  <a:lnTo>
                    <a:pt x="1921891" y="2534602"/>
                  </a:lnTo>
                  <a:lnTo>
                    <a:pt x="1911794" y="2527795"/>
                  </a:lnTo>
                  <a:lnTo>
                    <a:pt x="1899373" y="2525306"/>
                  </a:lnTo>
                  <a:lnTo>
                    <a:pt x="1887016" y="2527795"/>
                  </a:lnTo>
                  <a:lnTo>
                    <a:pt x="1876920" y="2534602"/>
                  </a:lnTo>
                  <a:lnTo>
                    <a:pt x="1870125" y="2544699"/>
                  </a:lnTo>
                  <a:lnTo>
                    <a:pt x="1867623" y="2557056"/>
                  </a:lnTo>
                  <a:lnTo>
                    <a:pt x="1870125" y="2569413"/>
                  </a:lnTo>
                  <a:lnTo>
                    <a:pt x="1876920" y="2579509"/>
                  </a:lnTo>
                  <a:lnTo>
                    <a:pt x="1887016" y="2586304"/>
                  </a:lnTo>
                  <a:lnTo>
                    <a:pt x="1899437" y="2588806"/>
                  </a:lnTo>
                  <a:lnTo>
                    <a:pt x="1911794" y="2586304"/>
                  </a:lnTo>
                  <a:lnTo>
                    <a:pt x="1921891" y="2579509"/>
                  </a:lnTo>
                  <a:lnTo>
                    <a:pt x="1928698" y="2569413"/>
                  </a:lnTo>
                  <a:lnTo>
                    <a:pt x="1931187" y="2557056"/>
                  </a:lnTo>
                  <a:close/>
                </a:path>
                <a:path w="6366509" h="2652395">
                  <a:moveTo>
                    <a:pt x="2058250" y="2557056"/>
                  </a:moveTo>
                  <a:lnTo>
                    <a:pt x="2055761" y="2544699"/>
                  </a:lnTo>
                  <a:lnTo>
                    <a:pt x="2048954" y="2534602"/>
                  </a:lnTo>
                  <a:lnTo>
                    <a:pt x="2038858" y="2527795"/>
                  </a:lnTo>
                  <a:lnTo>
                    <a:pt x="2026437" y="2525306"/>
                  </a:lnTo>
                  <a:lnTo>
                    <a:pt x="2014080" y="2527795"/>
                  </a:lnTo>
                  <a:lnTo>
                    <a:pt x="2003983" y="2534602"/>
                  </a:lnTo>
                  <a:lnTo>
                    <a:pt x="1997189" y="2544699"/>
                  </a:lnTo>
                  <a:lnTo>
                    <a:pt x="1994687" y="2557056"/>
                  </a:lnTo>
                  <a:lnTo>
                    <a:pt x="1997189" y="2569413"/>
                  </a:lnTo>
                  <a:lnTo>
                    <a:pt x="2003983" y="2579509"/>
                  </a:lnTo>
                  <a:lnTo>
                    <a:pt x="2014080" y="2586304"/>
                  </a:lnTo>
                  <a:lnTo>
                    <a:pt x="2026500" y="2588806"/>
                  </a:lnTo>
                  <a:lnTo>
                    <a:pt x="2038858" y="2586304"/>
                  </a:lnTo>
                  <a:lnTo>
                    <a:pt x="2048954" y="2579509"/>
                  </a:lnTo>
                  <a:lnTo>
                    <a:pt x="2055761" y="2569413"/>
                  </a:lnTo>
                  <a:lnTo>
                    <a:pt x="2058250" y="2557056"/>
                  </a:lnTo>
                  <a:close/>
                </a:path>
                <a:path w="6366509" h="2652395">
                  <a:moveTo>
                    <a:pt x="2185314" y="2557056"/>
                  </a:moveTo>
                  <a:lnTo>
                    <a:pt x="2182825" y="2544699"/>
                  </a:lnTo>
                  <a:lnTo>
                    <a:pt x="2176018" y="2534602"/>
                  </a:lnTo>
                  <a:lnTo>
                    <a:pt x="2165921" y="2527795"/>
                  </a:lnTo>
                  <a:lnTo>
                    <a:pt x="2153501" y="2525306"/>
                  </a:lnTo>
                  <a:lnTo>
                    <a:pt x="2141143" y="2527795"/>
                  </a:lnTo>
                  <a:lnTo>
                    <a:pt x="2131047" y="2534602"/>
                  </a:lnTo>
                  <a:lnTo>
                    <a:pt x="2124252" y="2544699"/>
                  </a:lnTo>
                  <a:lnTo>
                    <a:pt x="2121751" y="2557056"/>
                  </a:lnTo>
                  <a:lnTo>
                    <a:pt x="2124252" y="2569413"/>
                  </a:lnTo>
                  <a:lnTo>
                    <a:pt x="2131047" y="2579509"/>
                  </a:lnTo>
                  <a:lnTo>
                    <a:pt x="2141143" y="2586304"/>
                  </a:lnTo>
                  <a:lnTo>
                    <a:pt x="2153564" y="2588806"/>
                  </a:lnTo>
                  <a:lnTo>
                    <a:pt x="2165921" y="2586304"/>
                  </a:lnTo>
                  <a:lnTo>
                    <a:pt x="2176018" y="2579509"/>
                  </a:lnTo>
                  <a:lnTo>
                    <a:pt x="2182825" y="2569413"/>
                  </a:lnTo>
                  <a:lnTo>
                    <a:pt x="2185314" y="2557056"/>
                  </a:lnTo>
                  <a:close/>
                </a:path>
                <a:path w="6366509" h="2652395">
                  <a:moveTo>
                    <a:pt x="2312378" y="2557056"/>
                  </a:moveTo>
                  <a:lnTo>
                    <a:pt x="2309888" y="2544699"/>
                  </a:lnTo>
                  <a:lnTo>
                    <a:pt x="2303081" y="2534602"/>
                  </a:lnTo>
                  <a:lnTo>
                    <a:pt x="2292985" y="2527795"/>
                  </a:lnTo>
                  <a:lnTo>
                    <a:pt x="2280564" y="2525306"/>
                  </a:lnTo>
                  <a:lnTo>
                    <a:pt x="2268207" y="2527795"/>
                  </a:lnTo>
                  <a:lnTo>
                    <a:pt x="2258110" y="2534602"/>
                  </a:lnTo>
                  <a:lnTo>
                    <a:pt x="2251316" y="2544699"/>
                  </a:lnTo>
                  <a:lnTo>
                    <a:pt x="2248814" y="2557056"/>
                  </a:lnTo>
                  <a:lnTo>
                    <a:pt x="2251316" y="2569413"/>
                  </a:lnTo>
                  <a:lnTo>
                    <a:pt x="2258110" y="2579509"/>
                  </a:lnTo>
                  <a:lnTo>
                    <a:pt x="2268207" y="2586304"/>
                  </a:lnTo>
                  <a:lnTo>
                    <a:pt x="2280628" y="2588806"/>
                  </a:lnTo>
                  <a:lnTo>
                    <a:pt x="2292985" y="2586304"/>
                  </a:lnTo>
                  <a:lnTo>
                    <a:pt x="2303081" y="2579509"/>
                  </a:lnTo>
                  <a:lnTo>
                    <a:pt x="2309888" y="2569413"/>
                  </a:lnTo>
                  <a:lnTo>
                    <a:pt x="2312378" y="2557056"/>
                  </a:lnTo>
                  <a:close/>
                </a:path>
                <a:path w="6366509" h="2652395">
                  <a:moveTo>
                    <a:pt x="2439441" y="2557056"/>
                  </a:moveTo>
                  <a:lnTo>
                    <a:pt x="2436952" y="2544699"/>
                  </a:lnTo>
                  <a:lnTo>
                    <a:pt x="2430145" y="2534602"/>
                  </a:lnTo>
                  <a:lnTo>
                    <a:pt x="2420048" y="2527795"/>
                  </a:lnTo>
                  <a:lnTo>
                    <a:pt x="2407628" y="2525306"/>
                  </a:lnTo>
                  <a:lnTo>
                    <a:pt x="2395270" y="2527795"/>
                  </a:lnTo>
                  <a:lnTo>
                    <a:pt x="2385174" y="2534602"/>
                  </a:lnTo>
                  <a:lnTo>
                    <a:pt x="2378379" y="2544699"/>
                  </a:lnTo>
                  <a:lnTo>
                    <a:pt x="2375878" y="2557056"/>
                  </a:lnTo>
                  <a:lnTo>
                    <a:pt x="2378379" y="2569413"/>
                  </a:lnTo>
                  <a:lnTo>
                    <a:pt x="2385174" y="2579509"/>
                  </a:lnTo>
                  <a:lnTo>
                    <a:pt x="2395270" y="2586304"/>
                  </a:lnTo>
                  <a:lnTo>
                    <a:pt x="2407691" y="2588806"/>
                  </a:lnTo>
                  <a:lnTo>
                    <a:pt x="2420048" y="2586304"/>
                  </a:lnTo>
                  <a:lnTo>
                    <a:pt x="2430145" y="2579509"/>
                  </a:lnTo>
                  <a:lnTo>
                    <a:pt x="2436952" y="2569413"/>
                  </a:lnTo>
                  <a:lnTo>
                    <a:pt x="2439441" y="2557056"/>
                  </a:lnTo>
                  <a:close/>
                </a:path>
                <a:path w="6366509" h="2652395">
                  <a:moveTo>
                    <a:pt x="2566505" y="2557056"/>
                  </a:moveTo>
                  <a:lnTo>
                    <a:pt x="2564015" y="2544699"/>
                  </a:lnTo>
                  <a:lnTo>
                    <a:pt x="2557208" y="2534602"/>
                  </a:lnTo>
                  <a:lnTo>
                    <a:pt x="2547112" y="2527795"/>
                  </a:lnTo>
                  <a:lnTo>
                    <a:pt x="2534691" y="2525306"/>
                  </a:lnTo>
                  <a:lnTo>
                    <a:pt x="2522334" y="2527795"/>
                  </a:lnTo>
                  <a:lnTo>
                    <a:pt x="2512237" y="2534602"/>
                  </a:lnTo>
                  <a:lnTo>
                    <a:pt x="2505443" y="2544699"/>
                  </a:lnTo>
                  <a:lnTo>
                    <a:pt x="2502941" y="2557056"/>
                  </a:lnTo>
                  <a:lnTo>
                    <a:pt x="2505443" y="2569413"/>
                  </a:lnTo>
                  <a:lnTo>
                    <a:pt x="2512237" y="2579509"/>
                  </a:lnTo>
                  <a:lnTo>
                    <a:pt x="2522334" y="2586317"/>
                  </a:lnTo>
                  <a:lnTo>
                    <a:pt x="2534755" y="2588806"/>
                  </a:lnTo>
                  <a:lnTo>
                    <a:pt x="2547112" y="2586317"/>
                  </a:lnTo>
                  <a:lnTo>
                    <a:pt x="2557208" y="2579509"/>
                  </a:lnTo>
                  <a:lnTo>
                    <a:pt x="2564015" y="2569413"/>
                  </a:lnTo>
                  <a:lnTo>
                    <a:pt x="2566505" y="2557056"/>
                  </a:lnTo>
                  <a:close/>
                </a:path>
                <a:path w="6366509" h="2652395">
                  <a:moveTo>
                    <a:pt x="2693568" y="2557056"/>
                  </a:moveTo>
                  <a:lnTo>
                    <a:pt x="2691079" y="2544699"/>
                  </a:lnTo>
                  <a:lnTo>
                    <a:pt x="2684272" y="2534602"/>
                  </a:lnTo>
                  <a:lnTo>
                    <a:pt x="2674175" y="2527795"/>
                  </a:lnTo>
                  <a:lnTo>
                    <a:pt x="2661755" y="2525306"/>
                  </a:lnTo>
                  <a:lnTo>
                    <a:pt x="2649397" y="2527795"/>
                  </a:lnTo>
                  <a:lnTo>
                    <a:pt x="2639301" y="2534602"/>
                  </a:lnTo>
                  <a:lnTo>
                    <a:pt x="2632506" y="2544699"/>
                  </a:lnTo>
                  <a:lnTo>
                    <a:pt x="2630005" y="2557056"/>
                  </a:lnTo>
                  <a:lnTo>
                    <a:pt x="2632506" y="2569413"/>
                  </a:lnTo>
                  <a:lnTo>
                    <a:pt x="2639301" y="2579509"/>
                  </a:lnTo>
                  <a:lnTo>
                    <a:pt x="2649397" y="2586317"/>
                  </a:lnTo>
                  <a:lnTo>
                    <a:pt x="2661818" y="2588806"/>
                  </a:lnTo>
                  <a:lnTo>
                    <a:pt x="2674175" y="2586317"/>
                  </a:lnTo>
                  <a:lnTo>
                    <a:pt x="2684272" y="2579509"/>
                  </a:lnTo>
                  <a:lnTo>
                    <a:pt x="2691079" y="2569413"/>
                  </a:lnTo>
                  <a:lnTo>
                    <a:pt x="2693568" y="2557056"/>
                  </a:lnTo>
                  <a:close/>
                </a:path>
                <a:path w="6366509" h="2652395">
                  <a:moveTo>
                    <a:pt x="2820632" y="2557056"/>
                  </a:moveTo>
                  <a:lnTo>
                    <a:pt x="2818142" y="2544699"/>
                  </a:lnTo>
                  <a:lnTo>
                    <a:pt x="2811335" y="2534602"/>
                  </a:lnTo>
                  <a:lnTo>
                    <a:pt x="2801239" y="2527795"/>
                  </a:lnTo>
                  <a:lnTo>
                    <a:pt x="2788818" y="2525306"/>
                  </a:lnTo>
                  <a:lnTo>
                    <a:pt x="2776461" y="2527795"/>
                  </a:lnTo>
                  <a:lnTo>
                    <a:pt x="2766364" y="2534602"/>
                  </a:lnTo>
                  <a:lnTo>
                    <a:pt x="2759570" y="2544699"/>
                  </a:lnTo>
                  <a:lnTo>
                    <a:pt x="2757068" y="2557056"/>
                  </a:lnTo>
                  <a:lnTo>
                    <a:pt x="2759570" y="2569413"/>
                  </a:lnTo>
                  <a:lnTo>
                    <a:pt x="2766364" y="2579509"/>
                  </a:lnTo>
                  <a:lnTo>
                    <a:pt x="2776461" y="2586317"/>
                  </a:lnTo>
                  <a:lnTo>
                    <a:pt x="2788882" y="2588806"/>
                  </a:lnTo>
                  <a:lnTo>
                    <a:pt x="2801239" y="2586317"/>
                  </a:lnTo>
                  <a:lnTo>
                    <a:pt x="2811335" y="2579509"/>
                  </a:lnTo>
                  <a:lnTo>
                    <a:pt x="2818142" y="2569413"/>
                  </a:lnTo>
                  <a:lnTo>
                    <a:pt x="2820632" y="2557056"/>
                  </a:lnTo>
                  <a:close/>
                </a:path>
                <a:path w="6366509" h="2652395">
                  <a:moveTo>
                    <a:pt x="2947695" y="2557056"/>
                  </a:moveTo>
                  <a:lnTo>
                    <a:pt x="2945206" y="2544699"/>
                  </a:lnTo>
                  <a:lnTo>
                    <a:pt x="2938399" y="2534602"/>
                  </a:lnTo>
                  <a:lnTo>
                    <a:pt x="2928302" y="2527795"/>
                  </a:lnTo>
                  <a:lnTo>
                    <a:pt x="2915882" y="2525306"/>
                  </a:lnTo>
                  <a:lnTo>
                    <a:pt x="2903524" y="2527795"/>
                  </a:lnTo>
                  <a:lnTo>
                    <a:pt x="2893428" y="2534602"/>
                  </a:lnTo>
                  <a:lnTo>
                    <a:pt x="2886633" y="2544699"/>
                  </a:lnTo>
                  <a:lnTo>
                    <a:pt x="2884132" y="2557056"/>
                  </a:lnTo>
                  <a:lnTo>
                    <a:pt x="2886633" y="2569413"/>
                  </a:lnTo>
                  <a:lnTo>
                    <a:pt x="2893428" y="2579509"/>
                  </a:lnTo>
                  <a:lnTo>
                    <a:pt x="2903524" y="2586317"/>
                  </a:lnTo>
                  <a:lnTo>
                    <a:pt x="2915945" y="2588806"/>
                  </a:lnTo>
                  <a:lnTo>
                    <a:pt x="2928302" y="2586317"/>
                  </a:lnTo>
                  <a:lnTo>
                    <a:pt x="2938399" y="2579509"/>
                  </a:lnTo>
                  <a:lnTo>
                    <a:pt x="2945206" y="2569413"/>
                  </a:lnTo>
                  <a:lnTo>
                    <a:pt x="2947695" y="2557056"/>
                  </a:lnTo>
                  <a:close/>
                </a:path>
                <a:path w="6366509" h="2652395">
                  <a:moveTo>
                    <a:pt x="3074759" y="2557056"/>
                  </a:moveTo>
                  <a:lnTo>
                    <a:pt x="3072269" y="2544699"/>
                  </a:lnTo>
                  <a:lnTo>
                    <a:pt x="3065462" y="2534602"/>
                  </a:lnTo>
                  <a:lnTo>
                    <a:pt x="3055366" y="2527795"/>
                  </a:lnTo>
                  <a:lnTo>
                    <a:pt x="3042945" y="2525306"/>
                  </a:lnTo>
                  <a:lnTo>
                    <a:pt x="3030588" y="2527795"/>
                  </a:lnTo>
                  <a:lnTo>
                    <a:pt x="3020491" y="2534602"/>
                  </a:lnTo>
                  <a:lnTo>
                    <a:pt x="3013697" y="2544699"/>
                  </a:lnTo>
                  <a:lnTo>
                    <a:pt x="3011195" y="2557056"/>
                  </a:lnTo>
                  <a:lnTo>
                    <a:pt x="3013697" y="2569413"/>
                  </a:lnTo>
                  <a:lnTo>
                    <a:pt x="3020491" y="2579509"/>
                  </a:lnTo>
                  <a:lnTo>
                    <a:pt x="3030588" y="2586317"/>
                  </a:lnTo>
                  <a:lnTo>
                    <a:pt x="3043009" y="2588806"/>
                  </a:lnTo>
                  <a:lnTo>
                    <a:pt x="3055366" y="2586317"/>
                  </a:lnTo>
                  <a:lnTo>
                    <a:pt x="3065462" y="2579509"/>
                  </a:lnTo>
                  <a:lnTo>
                    <a:pt x="3072269" y="2569413"/>
                  </a:lnTo>
                  <a:lnTo>
                    <a:pt x="3074759" y="2557056"/>
                  </a:lnTo>
                  <a:close/>
                </a:path>
                <a:path w="6366509" h="2652395">
                  <a:moveTo>
                    <a:pt x="3201822" y="2557056"/>
                  </a:moveTo>
                  <a:lnTo>
                    <a:pt x="3199333" y="2544699"/>
                  </a:lnTo>
                  <a:lnTo>
                    <a:pt x="3192526" y="2534602"/>
                  </a:lnTo>
                  <a:lnTo>
                    <a:pt x="3182429" y="2527795"/>
                  </a:lnTo>
                  <a:lnTo>
                    <a:pt x="3170009" y="2525306"/>
                  </a:lnTo>
                  <a:lnTo>
                    <a:pt x="3157651" y="2527795"/>
                  </a:lnTo>
                  <a:lnTo>
                    <a:pt x="3147555" y="2534602"/>
                  </a:lnTo>
                  <a:lnTo>
                    <a:pt x="3140760" y="2544699"/>
                  </a:lnTo>
                  <a:lnTo>
                    <a:pt x="3138259" y="2557056"/>
                  </a:lnTo>
                  <a:lnTo>
                    <a:pt x="3140760" y="2569413"/>
                  </a:lnTo>
                  <a:lnTo>
                    <a:pt x="3147555" y="2579509"/>
                  </a:lnTo>
                  <a:lnTo>
                    <a:pt x="3157651" y="2586317"/>
                  </a:lnTo>
                  <a:lnTo>
                    <a:pt x="3170072" y="2588806"/>
                  </a:lnTo>
                  <a:lnTo>
                    <a:pt x="3182429" y="2586317"/>
                  </a:lnTo>
                  <a:lnTo>
                    <a:pt x="3192526" y="2579509"/>
                  </a:lnTo>
                  <a:lnTo>
                    <a:pt x="3199333" y="2569413"/>
                  </a:lnTo>
                  <a:lnTo>
                    <a:pt x="3201822" y="2557056"/>
                  </a:lnTo>
                  <a:close/>
                </a:path>
                <a:path w="6366509" h="2652395">
                  <a:moveTo>
                    <a:pt x="3328886" y="2557056"/>
                  </a:moveTo>
                  <a:lnTo>
                    <a:pt x="3326396" y="2544699"/>
                  </a:lnTo>
                  <a:lnTo>
                    <a:pt x="3319589" y="2534602"/>
                  </a:lnTo>
                  <a:lnTo>
                    <a:pt x="3309493" y="2527795"/>
                  </a:lnTo>
                  <a:lnTo>
                    <a:pt x="3297072" y="2525306"/>
                  </a:lnTo>
                  <a:lnTo>
                    <a:pt x="3284715" y="2527795"/>
                  </a:lnTo>
                  <a:lnTo>
                    <a:pt x="3274618" y="2534602"/>
                  </a:lnTo>
                  <a:lnTo>
                    <a:pt x="3267824" y="2544699"/>
                  </a:lnTo>
                  <a:lnTo>
                    <a:pt x="3265322" y="2557056"/>
                  </a:lnTo>
                  <a:lnTo>
                    <a:pt x="3267824" y="2569413"/>
                  </a:lnTo>
                  <a:lnTo>
                    <a:pt x="3274618" y="2579509"/>
                  </a:lnTo>
                  <a:lnTo>
                    <a:pt x="3284715" y="2586317"/>
                  </a:lnTo>
                  <a:lnTo>
                    <a:pt x="3297136" y="2588806"/>
                  </a:lnTo>
                  <a:lnTo>
                    <a:pt x="3309493" y="2586317"/>
                  </a:lnTo>
                  <a:lnTo>
                    <a:pt x="3319589" y="2579509"/>
                  </a:lnTo>
                  <a:lnTo>
                    <a:pt x="3326396" y="2569413"/>
                  </a:lnTo>
                  <a:lnTo>
                    <a:pt x="3328886" y="2557056"/>
                  </a:lnTo>
                  <a:close/>
                </a:path>
                <a:path w="6366509" h="2652395">
                  <a:moveTo>
                    <a:pt x="3455949" y="2557056"/>
                  </a:moveTo>
                  <a:lnTo>
                    <a:pt x="3453460" y="2544699"/>
                  </a:lnTo>
                  <a:lnTo>
                    <a:pt x="3446653" y="2534602"/>
                  </a:lnTo>
                  <a:lnTo>
                    <a:pt x="3436556" y="2527795"/>
                  </a:lnTo>
                  <a:lnTo>
                    <a:pt x="3424136" y="2525306"/>
                  </a:lnTo>
                  <a:lnTo>
                    <a:pt x="3411778" y="2527795"/>
                  </a:lnTo>
                  <a:lnTo>
                    <a:pt x="3401682" y="2534602"/>
                  </a:lnTo>
                  <a:lnTo>
                    <a:pt x="3394887" y="2544699"/>
                  </a:lnTo>
                  <a:lnTo>
                    <a:pt x="3392386" y="2557056"/>
                  </a:lnTo>
                  <a:lnTo>
                    <a:pt x="3394887" y="2569413"/>
                  </a:lnTo>
                  <a:lnTo>
                    <a:pt x="3401682" y="2579509"/>
                  </a:lnTo>
                  <a:lnTo>
                    <a:pt x="3411778" y="2586317"/>
                  </a:lnTo>
                  <a:lnTo>
                    <a:pt x="3424199" y="2588806"/>
                  </a:lnTo>
                  <a:lnTo>
                    <a:pt x="3436556" y="2586317"/>
                  </a:lnTo>
                  <a:lnTo>
                    <a:pt x="3446653" y="2579509"/>
                  </a:lnTo>
                  <a:lnTo>
                    <a:pt x="3453460" y="2569413"/>
                  </a:lnTo>
                  <a:lnTo>
                    <a:pt x="3455949" y="2557056"/>
                  </a:lnTo>
                  <a:close/>
                </a:path>
                <a:path w="6366509" h="2652395">
                  <a:moveTo>
                    <a:pt x="3583013" y="2557056"/>
                  </a:moveTo>
                  <a:lnTo>
                    <a:pt x="3580523" y="2544699"/>
                  </a:lnTo>
                  <a:lnTo>
                    <a:pt x="3573716" y="2534602"/>
                  </a:lnTo>
                  <a:lnTo>
                    <a:pt x="3563620" y="2527795"/>
                  </a:lnTo>
                  <a:lnTo>
                    <a:pt x="3551199" y="2525306"/>
                  </a:lnTo>
                  <a:lnTo>
                    <a:pt x="3538842" y="2527795"/>
                  </a:lnTo>
                  <a:lnTo>
                    <a:pt x="3528745" y="2534602"/>
                  </a:lnTo>
                  <a:lnTo>
                    <a:pt x="3521951" y="2544699"/>
                  </a:lnTo>
                  <a:lnTo>
                    <a:pt x="3519449" y="2557056"/>
                  </a:lnTo>
                  <a:lnTo>
                    <a:pt x="3521951" y="2569413"/>
                  </a:lnTo>
                  <a:lnTo>
                    <a:pt x="3528745" y="2579509"/>
                  </a:lnTo>
                  <a:lnTo>
                    <a:pt x="3538842" y="2586317"/>
                  </a:lnTo>
                  <a:lnTo>
                    <a:pt x="3551263" y="2588806"/>
                  </a:lnTo>
                  <a:lnTo>
                    <a:pt x="3563620" y="2586317"/>
                  </a:lnTo>
                  <a:lnTo>
                    <a:pt x="3573716" y="2579509"/>
                  </a:lnTo>
                  <a:lnTo>
                    <a:pt x="3580523" y="2569413"/>
                  </a:lnTo>
                  <a:lnTo>
                    <a:pt x="3583013" y="2557056"/>
                  </a:lnTo>
                  <a:close/>
                </a:path>
                <a:path w="6366509" h="2652395">
                  <a:moveTo>
                    <a:pt x="3710076" y="2557056"/>
                  </a:moveTo>
                  <a:lnTo>
                    <a:pt x="3707587" y="2544699"/>
                  </a:lnTo>
                  <a:lnTo>
                    <a:pt x="3700780" y="2534602"/>
                  </a:lnTo>
                  <a:lnTo>
                    <a:pt x="3690683" y="2527795"/>
                  </a:lnTo>
                  <a:lnTo>
                    <a:pt x="3678263" y="2525306"/>
                  </a:lnTo>
                  <a:lnTo>
                    <a:pt x="3665905" y="2527795"/>
                  </a:lnTo>
                  <a:lnTo>
                    <a:pt x="3655809" y="2534602"/>
                  </a:lnTo>
                  <a:lnTo>
                    <a:pt x="3649014" y="2544699"/>
                  </a:lnTo>
                  <a:lnTo>
                    <a:pt x="3646513" y="2557056"/>
                  </a:lnTo>
                  <a:lnTo>
                    <a:pt x="3649014" y="2569413"/>
                  </a:lnTo>
                  <a:lnTo>
                    <a:pt x="3655809" y="2579509"/>
                  </a:lnTo>
                  <a:lnTo>
                    <a:pt x="3665905" y="2586317"/>
                  </a:lnTo>
                  <a:lnTo>
                    <a:pt x="3678326" y="2588806"/>
                  </a:lnTo>
                  <a:lnTo>
                    <a:pt x="3690683" y="2586317"/>
                  </a:lnTo>
                  <a:lnTo>
                    <a:pt x="3700780" y="2579509"/>
                  </a:lnTo>
                  <a:lnTo>
                    <a:pt x="3707587" y="2569413"/>
                  </a:lnTo>
                  <a:lnTo>
                    <a:pt x="3710076" y="2557056"/>
                  </a:lnTo>
                  <a:close/>
                </a:path>
                <a:path w="6366509" h="2652395">
                  <a:moveTo>
                    <a:pt x="3837140" y="2557056"/>
                  </a:moveTo>
                  <a:lnTo>
                    <a:pt x="3834650" y="2544699"/>
                  </a:lnTo>
                  <a:lnTo>
                    <a:pt x="3827843" y="2534602"/>
                  </a:lnTo>
                  <a:lnTo>
                    <a:pt x="3817747" y="2527795"/>
                  </a:lnTo>
                  <a:lnTo>
                    <a:pt x="3805326" y="2525306"/>
                  </a:lnTo>
                  <a:lnTo>
                    <a:pt x="3792969" y="2527795"/>
                  </a:lnTo>
                  <a:lnTo>
                    <a:pt x="3782872" y="2534602"/>
                  </a:lnTo>
                  <a:lnTo>
                    <a:pt x="3776078" y="2544699"/>
                  </a:lnTo>
                  <a:lnTo>
                    <a:pt x="3773576" y="2557056"/>
                  </a:lnTo>
                  <a:lnTo>
                    <a:pt x="3776078" y="2569413"/>
                  </a:lnTo>
                  <a:lnTo>
                    <a:pt x="3782872" y="2579509"/>
                  </a:lnTo>
                  <a:lnTo>
                    <a:pt x="3792969" y="2586317"/>
                  </a:lnTo>
                  <a:lnTo>
                    <a:pt x="3805390" y="2588806"/>
                  </a:lnTo>
                  <a:lnTo>
                    <a:pt x="3817747" y="2586317"/>
                  </a:lnTo>
                  <a:lnTo>
                    <a:pt x="3827843" y="2579509"/>
                  </a:lnTo>
                  <a:lnTo>
                    <a:pt x="3834650" y="2569413"/>
                  </a:lnTo>
                  <a:lnTo>
                    <a:pt x="3837140" y="2557056"/>
                  </a:lnTo>
                  <a:close/>
                </a:path>
                <a:path w="6366509" h="2652395">
                  <a:moveTo>
                    <a:pt x="3964203" y="2557056"/>
                  </a:moveTo>
                  <a:lnTo>
                    <a:pt x="3961714" y="2544699"/>
                  </a:lnTo>
                  <a:lnTo>
                    <a:pt x="3954907" y="2534602"/>
                  </a:lnTo>
                  <a:lnTo>
                    <a:pt x="3944810" y="2527795"/>
                  </a:lnTo>
                  <a:lnTo>
                    <a:pt x="3932390" y="2525306"/>
                  </a:lnTo>
                  <a:lnTo>
                    <a:pt x="3920032" y="2527795"/>
                  </a:lnTo>
                  <a:lnTo>
                    <a:pt x="3909936" y="2534602"/>
                  </a:lnTo>
                  <a:lnTo>
                    <a:pt x="3903141" y="2544699"/>
                  </a:lnTo>
                  <a:lnTo>
                    <a:pt x="3900640" y="2557056"/>
                  </a:lnTo>
                  <a:lnTo>
                    <a:pt x="3903141" y="2569413"/>
                  </a:lnTo>
                  <a:lnTo>
                    <a:pt x="3909936" y="2579509"/>
                  </a:lnTo>
                  <a:lnTo>
                    <a:pt x="3920032" y="2586317"/>
                  </a:lnTo>
                  <a:lnTo>
                    <a:pt x="3932453" y="2588806"/>
                  </a:lnTo>
                  <a:lnTo>
                    <a:pt x="3944810" y="2586317"/>
                  </a:lnTo>
                  <a:lnTo>
                    <a:pt x="3954907" y="2579509"/>
                  </a:lnTo>
                  <a:lnTo>
                    <a:pt x="3961714" y="2569413"/>
                  </a:lnTo>
                  <a:lnTo>
                    <a:pt x="3964203" y="2557056"/>
                  </a:lnTo>
                  <a:close/>
                </a:path>
                <a:path w="6366509" h="2652395">
                  <a:moveTo>
                    <a:pt x="4091267" y="2557056"/>
                  </a:moveTo>
                  <a:lnTo>
                    <a:pt x="4088777" y="2544699"/>
                  </a:lnTo>
                  <a:lnTo>
                    <a:pt x="4081970" y="2534602"/>
                  </a:lnTo>
                  <a:lnTo>
                    <a:pt x="4071874" y="2527795"/>
                  </a:lnTo>
                  <a:lnTo>
                    <a:pt x="4059453" y="2525306"/>
                  </a:lnTo>
                  <a:lnTo>
                    <a:pt x="4047096" y="2527795"/>
                  </a:lnTo>
                  <a:lnTo>
                    <a:pt x="4036999" y="2534602"/>
                  </a:lnTo>
                  <a:lnTo>
                    <a:pt x="4030205" y="2544699"/>
                  </a:lnTo>
                  <a:lnTo>
                    <a:pt x="4027703" y="2557056"/>
                  </a:lnTo>
                  <a:lnTo>
                    <a:pt x="4030205" y="2569413"/>
                  </a:lnTo>
                  <a:lnTo>
                    <a:pt x="4036999" y="2579509"/>
                  </a:lnTo>
                  <a:lnTo>
                    <a:pt x="4047096" y="2586317"/>
                  </a:lnTo>
                  <a:lnTo>
                    <a:pt x="4059517" y="2588806"/>
                  </a:lnTo>
                  <a:lnTo>
                    <a:pt x="4071874" y="2586317"/>
                  </a:lnTo>
                  <a:lnTo>
                    <a:pt x="4081970" y="2579509"/>
                  </a:lnTo>
                  <a:lnTo>
                    <a:pt x="4088777" y="2569413"/>
                  </a:lnTo>
                  <a:lnTo>
                    <a:pt x="4091267" y="2557056"/>
                  </a:lnTo>
                  <a:close/>
                </a:path>
                <a:path w="6366509" h="2652395">
                  <a:moveTo>
                    <a:pt x="4218330" y="2557056"/>
                  </a:moveTo>
                  <a:lnTo>
                    <a:pt x="4215841" y="2544699"/>
                  </a:lnTo>
                  <a:lnTo>
                    <a:pt x="4209034" y="2534602"/>
                  </a:lnTo>
                  <a:lnTo>
                    <a:pt x="4198937" y="2527795"/>
                  </a:lnTo>
                  <a:lnTo>
                    <a:pt x="4186517" y="2525306"/>
                  </a:lnTo>
                  <a:lnTo>
                    <a:pt x="4174159" y="2527795"/>
                  </a:lnTo>
                  <a:lnTo>
                    <a:pt x="4164063" y="2534602"/>
                  </a:lnTo>
                  <a:lnTo>
                    <a:pt x="4157268" y="2544699"/>
                  </a:lnTo>
                  <a:lnTo>
                    <a:pt x="4154767" y="2557056"/>
                  </a:lnTo>
                  <a:lnTo>
                    <a:pt x="4157268" y="2569413"/>
                  </a:lnTo>
                  <a:lnTo>
                    <a:pt x="4164063" y="2579509"/>
                  </a:lnTo>
                  <a:lnTo>
                    <a:pt x="4174159" y="2586317"/>
                  </a:lnTo>
                  <a:lnTo>
                    <a:pt x="4186580" y="2588806"/>
                  </a:lnTo>
                  <a:lnTo>
                    <a:pt x="4198937" y="2586317"/>
                  </a:lnTo>
                  <a:lnTo>
                    <a:pt x="4209034" y="2579509"/>
                  </a:lnTo>
                  <a:lnTo>
                    <a:pt x="4215841" y="2569413"/>
                  </a:lnTo>
                  <a:lnTo>
                    <a:pt x="4218330" y="2557056"/>
                  </a:lnTo>
                  <a:close/>
                </a:path>
                <a:path w="6366509" h="2652395">
                  <a:moveTo>
                    <a:pt x="4459313" y="2557056"/>
                  </a:moveTo>
                  <a:lnTo>
                    <a:pt x="4452899" y="2525306"/>
                  </a:lnTo>
                  <a:lnTo>
                    <a:pt x="4451832" y="2519984"/>
                  </a:lnTo>
                  <a:lnTo>
                    <a:pt x="4431411" y="2489708"/>
                  </a:lnTo>
                  <a:lnTo>
                    <a:pt x="4401134" y="2469286"/>
                  </a:lnTo>
                  <a:lnTo>
                    <a:pt x="4364063" y="2461806"/>
                  </a:lnTo>
                  <a:lnTo>
                    <a:pt x="4326991" y="2469286"/>
                  </a:lnTo>
                  <a:lnTo>
                    <a:pt x="4296715" y="2489708"/>
                  </a:lnTo>
                  <a:lnTo>
                    <a:pt x="4276293" y="2519984"/>
                  </a:lnTo>
                  <a:lnTo>
                    <a:pt x="4268813" y="2557056"/>
                  </a:lnTo>
                  <a:lnTo>
                    <a:pt x="4276293" y="2594127"/>
                  </a:lnTo>
                  <a:lnTo>
                    <a:pt x="4296715" y="2624404"/>
                  </a:lnTo>
                  <a:lnTo>
                    <a:pt x="4326991" y="2644825"/>
                  </a:lnTo>
                  <a:lnTo>
                    <a:pt x="4364063" y="2652306"/>
                  </a:lnTo>
                  <a:lnTo>
                    <a:pt x="4401134" y="2644825"/>
                  </a:lnTo>
                  <a:lnTo>
                    <a:pt x="4431411" y="2624404"/>
                  </a:lnTo>
                  <a:lnTo>
                    <a:pt x="4451832" y="2594127"/>
                  </a:lnTo>
                  <a:lnTo>
                    <a:pt x="4452899" y="2588806"/>
                  </a:lnTo>
                  <a:lnTo>
                    <a:pt x="4459313" y="2557056"/>
                  </a:lnTo>
                  <a:close/>
                </a:path>
                <a:path w="6366509" h="2652395">
                  <a:moveTo>
                    <a:pt x="6305054" y="490397"/>
                  </a:moveTo>
                  <a:lnTo>
                    <a:pt x="6302451" y="478066"/>
                  </a:lnTo>
                  <a:lnTo>
                    <a:pt x="6295555" y="468033"/>
                  </a:lnTo>
                  <a:lnTo>
                    <a:pt x="6285395" y="461327"/>
                  </a:lnTo>
                  <a:lnTo>
                    <a:pt x="6273012" y="458939"/>
                  </a:lnTo>
                  <a:lnTo>
                    <a:pt x="6260681" y="461543"/>
                  </a:lnTo>
                  <a:lnTo>
                    <a:pt x="6250648" y="468452"/>
                  </a:lnTo>
                  <a:lnTo>
                    <a:pt x="6243942" y="478599"/>
                  </a:lnTo>
                  <a:lnTo>
                    <a:pt x="6241554" y="491045"/>
                  </a:lnTo>
                  <a:lnTo>
                    <a:pt x="6244171" y="503377"/>
                  </a:lnTo>
                  <a:lnTo>
                    <a:pt x="6251067" y="513410"/>
                  </a:lnTo>
                  <a:lnTo>
                    <a:pt x="6261214" y="520115"/>
                  </a:lnTo>
                  <a:lnTo>
                    <a:pt x="6273597" y="522503"/>
                  </a:lnTo>
                  <a:lnTo>
                    <a:pt x="6285941" y="519899"/>
                  </a:lnTo>
                  <a:lnTo>
                    <a:pt x="6295961" y="512991"/>
                  </a:lnTo>
                  <a:lnTo>
                    <a:pt x="6302680" y="502843"/>
                  </a:lnTo>
                  <a:lnTo>
                    <a:pt x="6305054" y="490397"/>
                  </a:lnTo>
                  <a:close/>
                </a:path>
                <a:path w="6366509" h="2652395">
                  <a:moveTo>
                    <a:pt x="6306223" y="617524"/>
                  </a:moveTo>
                  <a:lnTo>
                    <a:pt x="6303619" y="605116"/>
                  </a:lnTo>
                  <a:lnTo>
                    <a:pt x="6296723" y="595096"/>
                  </a:lnTo>
                  <a:lnTo>
                    <a:pt x="6286563" y="588378"/>
                  </a:lnTo>
                  <a:lnTo>
                    <a:pt x="6274181" y="586003"/>
                  </a:lnTo>
                  <a:lnTo>
                    <a:pt x="6261849" y="588606"/>
                  </a:lnTo>
                  <a:lnTo>
                    <a:pt x="6251816" y="595503"/>
                  </a:lnTo>
                  <a:lnTo>
                    <a:pt x="6245110" y="605663"/>
                  </a:lnTo>
                  <a:lnTo>
                    <a:pt x="6242723" y="618109"/>
                  </a:lnTo>
                  <a:lnTo>
                    <a:pt x="6245339" y="630440"/>
                  </a:lnTo>
                  <a:lnTo>
                    <a:pt x="6252235" y="640473"/>
                  </a:lnTo>
                  <a:lnTo>
                    <a:pt x="6262382" y="647179"/>
                  </a:lnTo>
                  <a:lnTo>
                    <a:pt x="6274765" y="649554"/>
                  </a:lnTo>
                  <a:lnTo>
                    <a:pt x="6287097" y="646950"/>
                  </a:lnTo>
                  <a:lnTo>
                    <a:pt x="6297130" y="640054"/>
                  </a:lnTo>
                  <a:lnTo>
                    <a:pt x="6303848" y="629894"/>
                  </a:lnTo>
                  <a:lnTo>
                    <a:pt x="6306223" y="617524"/>
                  </a:lnTo>
                  <a:close/>
                </a:path>
                <a:path w="6366509" h="2652395">
                  <a:moveTo>
                    <a:pt x="6307391" y="744512"/>
                  </a:moveTo>
                  <a:lnTo>
                    <a:pt x="6304775" y="732180"/>
                  </a:lnTo>
                  <a:lnTo>
                    <a:pt x="6297879" y="722147"/>
                  </a:lnTo>
                  <a:lnTo>
                    <a:pt x="6287732" y="715441"/>
                  </a:lnTo>
                  <a:lnTo>
                    <a:pt x="6275349" y="713054"/>
                  </a:lnTo>
                  <a:lnTo>
                    <a:pt x="6263017" y="715670"/>
                  </a:lnTo>
                  <a:lnTo>
                    <a:pt x="6252984" y="722566"/>
                  </a:lnTo>
                  <a:lnTo>
                    <a:pt x="6246279" y="732713"/>
                  </a:lnTo>
                  <a:lnTo>
                    <a:pt x="6243891" y="745159"/>
                  </a:lnTo>
                  <a:lnTo>
                    <a:pt x="6246507" y="757491"/>
                  </a:lnTo>
                  <a:lnTo>
                    <a:pt x="6253404" y="767524"/>
                  </a:lnTo>
                  <a:lnTo>
                    <a:pt x="6263551" y="774242"/>
                  </a:lnTo>
                  <a:lnTo>
                    <a:pt x="6275933" y="776617"/>
                  </a:lnTo>
                  <a:lnTo>
                    <a:pt x="6288265" y="774014"/>
                  </a:lnTo>
                  <a:lnTo>
                    <a:pt x="6298298" y="767118"/>
                  </a:lnTo>
                  <a:lnTo>
                    <a:pt x="6305004" y="756958"/>
                  </a:lnTo>
                  <a:lnTo>
                    <a:pt x="6307391" y="744512"/>
                  </a:lnTo>
                  <a:close/>
                </a:path>
                <a:path w="6366509" h="2652395">
                  <a:moveTo>
                    <a:pt x="6308560" y="871639"/>
                  </a:moveTo>
                  <a:lnTo>
                    <a:pt x="6305943" y="859243"/>
                  </a:lnTo>
                  <a:lnTo>
                    <a:pt x="6299047" y="849210"/>
                  </a:lnTo>
                  <a:lnTo>
                    <a:pt x="6288900" y="842492"/>
                  </a:lnTo>
                  <a:lnTo>
                    <a:pt x="6276518" y="840117"/>
                  </a:lnTo>
                  <a:lnTo>
                    <a:pt x="6264186" y="842721"/>
                  </a:lnTo>
                  <a:lnTo>
                    <a:pt x="6254153" y="849617"/>
                  </a:lnTo>
                  <a:lnTo>
                    <a:pt x="6247435" y="859777"/>
                  </a:lnTo>
                  <a:lnTo>
                    <a:pt x="6245060" y="872223"/>
                  </a:lnTo>
                  <a:lnTo>
                    <a:pt x="6247663" y="884555"/>
                  </a:lnTo>
                  <a:lnTo>
                    <a:pt x="6254559" y="894588"/>
                  </a:lnTo>
                  <a:lnTo>
                    <a:pt x="6264719" y="901293"/>
                  </a:lnTo>
                  <a:lnTo>
                    <a:pt x="6277102" y="903681"/>
                  </a:lnTo>
                  <a:lnTo>
                    <a:pt x="6289433" y="901065"/>
                  </a:lnTo>
                  <a:lnTo>
                    <a:pt x="6299466" y="894168"/>
                  </a:lnTo>
                  <a:lnTo>
                    <a:pt x="6306172" y="884021"/>
                  </a:lnTo>
                  <a:lnTo>
                    <a:pt x="6308560" y="871639"/>
                  </a:lnTo>
                  <a:close/>
                </a:path>
                <a:path w="6366509" h="2652395">
                  <a:moveTo>
                    <a:pt x="6309728" y="998626"/>
                  </a:moveTo>
                  <a:lnTo>
                    <a:pt x="6307112" y="986294"/>
                  </a:lnTo>
                  <a:lnTo>
                    <a:pt x="6300216" y="976261"/>
                  </a:lnTo>
                  <a:lnTo>
                    <a:pt x="6290068" y="969556"/>
                  </a:lnTo>
                  <a:lnTo>
                    <a:pt x="6277686" y="967168"/>
                  </a:lnTo>
                  <a:lnTo>
                    <a:pt x="6265354" y="969784"/>
                  </a:lnTo>
                  <a:lnTo>
                    <a:pt x="6255321" y="976680"/>
                  </a:lnTo>
                  <a:lnTo>
                    <a:pt x="6248603" y="986828"/>
                  </a:lnTo>
                  <a:lnTo>
                    <a:pt x="6246228" y="999274"/>
                  </a:lnTo>
                  <a:lnTo>
                    <a:pt x="6248832" y="1011618"/>
                  </a:lnTo>
                  <a:lnTo>
                    <a:pt x="6255728" y="1021638"/>
                  </a:lnTo>
                  <a:lnTo>
                    <a:pt x="6265888" y="1028357"/>
                  </a:lnTo>
                  <a:lnTo>
                    <a:pt x="6278270" y="1030732"/>
                  </a:lnTo>
                  <a:lnTo>
                    <a:pt x="6290602" y="1028128"/>
                  </a:lnTo>
                  <a:lnTo>
                    <a:pt x="6300635" y="1021232"/>
                  </a:lnTo>
                  <a:lnTo>
                    <a:pt x="6307340" y="1011072"/>
                  </a:lnTo>
                  <a:lnTo>
                    <a:pt x="6309728" y="998626"/>
                  </a:lnTo>
                  <a:close/>
                </a:path>
                <a:path w="6366509" h="2652395">
                  <a:moveTo>
                    <a:pt x="6310896" y="1125689"/>
                  </a:moveTo>
                  <a:lnTo>
                    <a:pt x="6308280" y="1113358"/>
                  </a:lnTo>
                  <a:lnTo>
                    <a:pt x="6301384" y="1103325"/>
                  </a:lnTo>
                  <a:lnTo>
                    <a:pt x="6291237" y="1096619"/>
                  </a:lnTo>
                  <a:lnTo>
                    <a:pt x="6278854" y="1094232"/>
                  </a:lnTo>
                  <a:lnTo>
                    <a:pt x="6266510" y="1096835"/>
                  </a:lnTo>
                  <a:lnTo>
                    <a:pt x="6256490" y="1103731"/>
                  </a:lnTo>
                  <a:lnTo>
                    <a:pt x="6249771" y="1113891"/>
                  </a:lnTo>
                  <a:lnTo>
                    <a:pt x="6247396" y="1126337"/>
                  </a:lnTo>
                  <a:lnTo>
                    <a:pt x="6250000" y="1138669"/>
                  </a:lnTo>
                  <a:lnTo>
                    <a:pt x="6256896" y="1148702"/>
                  </a:lnTo>
                  <a:lnTo>
                    <a:pt x="6267056" y="1155407"/>
                  </a:lnTo>
                  <a:lnTo>
                    <a:pt x="6279439" y="1157795"/>
                  </a:lnTo>
                  <a:lnTo>
                    <a:pt x="6291770" y="1155179"/>
                  </a:lnTo>
                  <a:lnTo>
                    <a:pt x="6301803" y="1148283"/>
                  </a:lnTo>
                  <a:lnTo>
                    <a:pt x="6308509" y="1138135"/>
                  </a:lnTo>
                  <a:lnTo>
                    <a:pt x="6310896" y="1125689"/>
                  </a:lnTo>
                  <a:close/>
                </a:path>
                <a:path w="6366509" h="2652395">
                  <a:moveTo>
                    <a:pt x="6312052" y="1252804"/>
                  </a:moveTo>
                  <a:lnTo>
                    <a:pt x="6309449" y="1240409"/>
                  </a:lnTo>
                  <a:lnTo>
                    <a:pt x="6302553" y="1230388"/>
                  </a:lnTo>
                  <a:lnTo>
                    <a:pt x="6292393" y="1223670"/>
                  </a:lnTo>
                  <a:lnTo>
                    <a:pt x="6280023" y="1221295"/>
                  </a:lnTo>
                  <a:lnTo>
                    <a:pt x="6267678" y="1223899"/>
                  </a:lnTo>
                  <a:lnTo>
                    <a:pt x="6257645" y="1230795"/>
                  </a:lnTo>
                  <a:lnTo>
                    <a:pt x="6250940" y="1240955"/>
                  </a:lnTo>
                  <a:lnTo>
                    <a:pt x="6248565" y="1253388"/>
                  </a:lnTo>
                  <a:lnTo>
                    <a:pt x="6251168" y="1265732"/>
                  </a:lnTo>
                  <a:lnTo>
                    <a:pt x="6258064" y="1275753"/>
                  </a:lnTo>
                  <a:lnTo>
                    <a:pt x="6268224" y="1282471"/>
                  </a:lnTo>
                  <a:lnTo>
                    <a:pt x="6280594" y="1284846"/>
                  </a:lnTo>
                  <a:lnTo>
                    <a:pt x="6292939" y="1282242"/>
                  </a:lnTo>
                  <a:lnTo>
                    <a:pt x="6302959" y="1275346"/>
                  </a:lnTo>
                  <a:lnTo>
                    <a:pt x="6309677" y="1265186"/>
                  </a:lnTo>
                  <a:lnTo>
                    <a:pt x="6312052" y="1252804"/>
                  </a:lnTo>
                  <a:close/>
                </a:path>
                <a:path w="6366509" h="2652395">
                  <a:moveTo>
                    <a:pt x="6313221" y="1379804"/>
                  </a:moveTo>
                  <a:lnTo>
                    <a:pt x="6310617" y="1367472"/>
                  </a:lnTo>
                  <a:lnTo>
                    <a:pt x="6303721" y="1357439"/>
                  </a:lnTo>
                  <a:lnTo>
                    <a:pt x="6293561" y="1350733"/>
                  </a:lnTo>
                  <a:lnTo>
                    <a:pt x="6281178" y="1348346"/>
                  </a:lnTo>
                  <a:lnTo>
                    <a:pt x="6268847" y="1350962"/>
                  </a:lnTo>
                  <a:lnTo>
                    <a:pt x="6258814" y="1357858"/>
                  </a:lnTo>
                  <a:lnTo>
                    <a:pt x="6252108" y="1368005"/>
                  </a:lnTo>
                  <a:lnTo>
                    <a:pt x="6249721" y="1380451"/>
                  </a:lnTo>
                  <a:lnTo>
                    <a:pt x="6252337" y="1392783"/>
                  </a:lnTo>
                  <a:lnTo>
                    <a:pt x="6259233" y="1402816"/>
                  </a:lnTo>
                  <a:lnTo>
                    <a:pt x="6269380" y="1409522"/>
                  </a:lnTo>
                  <a:lnTo>
                    <a:pt x="6281763" y="1411909"/>
                  </a:lnTo>
                  <a:lnTo>
                    <a:pt x="6294107" y="1409306"/>
                  </a:lnTo>
                  <a:lnTo>
                    <a:pt x="6304127" y="1402410"/>
                  </a:lnTo>
                  <a:lnTo>
                    <a:pt x="6310846" y="1392250"/>
                  </a:lnTo>
                  <a:lnTo>
                    <a:pt x="6313221" y="1379804"/>
                  </a:lnTo>
                  <a:close/>
                </a:path>
                <a:path w="6366509" h="2652395">
                  <a:moveTo>
                    <a:pt x="6366421" y="257771"/>
                  </a:moveTo>
                  <a:lnTo>
                    <a:pt x="6358598" y="220764"/>
                  </a:lnTo>
                  <a:lnTo>
                    <a:pt x="6337909" y="190677"/>
                  </a:lnTo>
                  <a:lnTo>
                    <a:pt x="6307442" y="170548"/>
                  </a:lnTo>
                  <a:lnTo>
                    <a:pt x="6270307" y="163398"/>
                  </a:lnTo>
                  <a:lnTo>
                    <a:pt x="6233299" y="171221"/>
                  </a:lnTo>
                  <a:lnTo>
                    <a:pt x="6203213" y="191922"/>
                  </a:lnTo>
                  <a:lnTo>
                    <a:pt x="6183071" y="222377"/>
                  </a:lnTo>
                  <a:lnTo>
                    <a:pt x="6175934" y="259524"/>
                  </a:lnTo>
                  <a:lnTo>
                    <a:pt x="6183757" y="296532"/>
                  </a:lnTo>
                  <a:lnTo>
                    <a:pt x="6204445" y="326618"/>
                  </a:lnTo>
                  <a:lnTo>
                    <a:pt x="6234912" y="346748"/>
                  </a:lnTo>
                  <a:lnTo>
                    <a:pt x="6244704" y="348627"/>
                  </a:lnTo>
                  <a:lnTo>
                    <a:pt x="6242774" y="351536"/>
                  </a:lnTo>
                  <a:lnTo>
                    <a:pt x="6260058" y="393065"/>
                  </a:lnTo>
                  <a:lnTo>
                    <a:pt x="6272428" y="395439"/>
                  </a:lnTo>
                  <a:lnTo>
                    <a:pt x="6284773" y="392836"/>
                  </a:lnTo>
                  <a:lnTo>
                    <a:pt x="6294793" y="385940"/>
                  </a:lnTo>
                  <a:lnTo>
                    <a:pt x="6301511" y="375780"/>
                  </a:lnTo>
                  <a:lnTo>
                    <a:pt x="6303886" y="363397"/>
                  </a:lnTo>
                  <a:lnTo>
                    <a:pt x="6301892" y="353898"/>
                  </a:lnTo>
                  <a:lnTo>
                    <a:pt x="6301283" y="351002"/>
                  </a:lnTo>
                  <a:lnTo>
                    <a:pt x="6299301" y="348132"/>
                  </a:lnTo>
                  <a:lnTo>
                    <a:pt x="6309055" y="346062"/>
                  </a:lnTo>
                  <a:lnTo>
                    <a:pt x="6329693" y="331876"/>
                  </a:lnTo>
                  <a:lnTo>
                    <a:pt x="6339141" y="325374"/>
                  </a:lnTo>
                  <a:lnTo>
                    <a:pt x="6359284" y="294919"/>
                  </a:lnTo>
                  <a:lnTo>
                    <a:pt x="6366421" y="257771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40678" y="754380"/>
            <a:ext cx="64084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Response</a:t>
            </a:r>
            <a:r>
              <a:rPr dirty="0" spc="-185"/>
              <a:t> </a:t>
            </a:r>
            <a:r>
              <a:rPr dirty="0" spc="25"/>
              <a:t>Wrapping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8015" y="629412"/>
            <a:ext cx="837120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solidFill>
                  <a:srgbClr val="FFFFFF"/>
                </a:solidFill>
              </a:rPr>
              <a:t>Using</a:t>
            </a:r>
            <a:r>
              <a:rPr dirty="0" spc="-155">
                <a:solidFill>
                  <a:srgbClr val="FFFFFF"/>
                </a:solidFill>
              </a:rPr>
              <a:t> </a:t>
            </a:r>
            <a:r>
              <a:rPr dirty="0" spc="-75">
                <a:solidFill>
                  <a:srgbClr val="FFFFFF"/>
                </a:solidFill>
              </a:rPr>
              <a:t>Response</a:t>
            </a:r>
            <a:r>
              <a:rPr dirty="0" spc="-150">
                <a:solidFill>
                  <a:srgbClr val="FFFFFF"/>
                </a:solidFill>
              </a:rPr>
              <a:t> </a:t>
            </a:r>
            <a:r>
              <a:rPr dirty="0" spc="25">
                <a:solidFill>
                  <a:srgbClr val="FFFFFF"/>
                </a:solidFill>
              </a:rPr>
              <a:t>Wrapping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3494532"/>
            <a:ext cx="828675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Request wrapping</a:t>
            </a:r>
            <a:r>
              <a:rPr dirty="0" sz="2600" spc="5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for</a:t>
            </a:r>
            <a:r>
              <a:rPr dirty="0" sz="2600" spc="-1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any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command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command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–wrap-ttl=&lt;duration&gt; </a:t>
            </a:r>
            <a:r>
              <a:rPr dirty="0" sz="2600" spc="-95">
                <a:solidFill>
                  <a:srgbClr val="F15B2A"/>
                </a:solidFill>
                <a:latin typeface="Arial MT"/>
                <a:cs typeface="Arial MT"/>
              </a:rPr>
              <a:t>PATH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kv</a:t>
            </a:r>
            <a:r>
              <a:rPr dirty="0" sz="2600" spc="1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2A9FBC"/>
                </a:solidFill>
                <a:latin typeface="Arial MT"/>
                <a:cs typeface="Arial MT"/>
              </a:rPr>
              <a:t>get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–wrap-ttl=&lt;duration&gt;</a:t>
            </a:r>
            <a:r>
              <a:rPr dirty="0" sz="2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GloboKV/apikeys/d101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6451091"/>
            <a:ext cx="7209790" cy="189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#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Unwrap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using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the</a:t>
            </a:r>
            <a:r>
              <a:rPr dirty="0" sz="2600" spc="-5">
                <a:solidFill>
                  <a:srgbClr val="9BC850"/>
                </a:solidFill>
                <a:latin typeface="Arial MT"/>
                <a:cs typeface="Arial MT"/>
              </a:rPr>
              <a:t> issued</a:t>
            </a:r>
            <a:r>
              <a:rPr dirty="0" sz="2600">
                <a:solidFill>
                  <a:srgbClr val="9BC850"/>
                </a:solidFill>
                <a:latin typeface="Arial MT"/>
                <a:cs typeface="Arial MT"/>
              </a:rPr>
              <a:t> token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unwrap</a:t>
            </a:r>
            <a:r>
              <a:rPr dirty="0" sz="2600" spc="5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[options]</a:t>
            </a:r>
            <a:r>
              <a:rPr dirty="0" sz="2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dirty="0" sz="2600" spc="-10">
                <a:solidFill>
                  <a:srgbClr val="F15B2A"/>
                </a:solidFill>
                <a:latin typeface="Arial MT"/>
                <a:cs typeface="Arial MT"/>
              </a:rPr>
              <a:t>TOKEN</a:t>
            </a:r>
            <a:r>
              <a:rPr dirty="0" sz="2600" spc="-1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600" spc="-5">
                <a:solidFill>
                  <a:srgbClr val="FFFFFF"/>
                </a:solidFill>
                <a:latin typeface="Arial MT"/>
                <a:cs typeface="Arial MT"/>
              </a:rPr>
              <a:t>vault</a:t>
            </a:r>
            <a:r>
              <a:rPr dirty="0" sz="2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A9FBC"/>
                </a:solidFill>
                <a:latin typeface="Arial MT"/>
                <a:cs typeface="Arial MT"/>
              </a:rPr>
              <a:t>unwrap</a:t>
            </a:r>
            <a:r>
              <a:rPr dirty="0" sz="2600" spc="2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F15B2A"/>
                </a:solidFill>
                <a:latin typeface="Arial MT"/>
                <a:cs typeface="Arial MT"/>
              </a:rPr>
              <a:t>s.a1xgFuJZgw1KJPY2MGUPdMLw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0005" y="4059428"/>
            <a:ext cx="85032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Secrets</a:t>
            </a:r>
            <a:r>
              <a:rPr dirty="0" sz="6000" spc="-170"/>
              <a:t> </a:t>
            </a:r>
            <a:r>
              <a:rPr dirty="0" sz="6000" spc="-5"/>
              <a:t>Engine</a:t>
            </a:r>
            <a:r>
              <a:rPr dirty="0" sz="6000" spc="-165"/>
              <a:t> </a:t>
            </a:r>
            <a:r>
              <a:rPr dirty="0" sz="6000" spc="-35"/>
              <a:t>Overview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w="0"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818" y="2274887"/>
            <a:ext cx="1397000" cy="1397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562100" marR="897890">
              <a:lnSpc>
                <a:spcPts val="3790"/>
              </a:lnSpc>
              <a:spcBef>
                <a:spcPts val="265"/>
              </a:spcBef>
            </a:pPr>
            <a:r>
              <a:rPr dirty="0" spc="-10"/>
              <a:t>Secrets</a:t>
            </a:r>
            <a:r>
              <a:rPr dirty="0" spc="-45"/>
              <a:t> </a:t>
            </a:r>
            <a:r>
              <a:rPr dirty="0" spc="-20"/>
              <a:t>engines</a:t>
            </a:r>
            <a:r>
              <a:rPr dirty="0" spc="-45"/>
              <a:t> </a:t>
            </a:r>
            <a:r>
              <a:rPr dirty="0" spc="10"/>
              <a:t>are</a:t>
            </a:r>
            <a:r>
              <a:rPr dirty="0" spc="-35"/>
              <a:t> </a:t>
            </a:r>
            <a:r>
              <a:rPr dirty="0" spc="5"/>
              <a:t>Vault</a:t>
            </a:r>
            <a:r>
              <a:rPr dirty="0" spc="-45"/>
              <a:t> </a:t>
            </a:r>
            <a:r>
              <a:rPr dirty="0" spc="25"/>
              <a:t>plug-in</a:t>
            </a:r>
            <a:r>
              <a:rPr dirty="0" spc="-40"/>
              <a:t> </a:t>
            </a:r>
            <a:r>
              <a:rPr dirty="0" spc="80"/>
              <a:t>that</a:t>
            </a:r>
            <a:r>
              <a:rPr dirty="0" spc="-45"/>
              <a:t> </a:t>
            </a:r>
            <a:r>
              <a:rPr dirty="0" spc="10"/>
              <a:t>can</a:t>
            </a:r>
            <a:r>
              <a:rPr dirty="0" spc="-40"/>
              <a:t> </a:t>
            </a:r>
            <a:r>
              <a:rPr dirty="0" spc="-35"/>
              <a:t>store,</a:t>
            </a:r>
            <a:r>
              <a:rPr dirty="0" spc="-45"/>
              <a:t> </a:t>
            </a:r>
            <a:r>
              <a:rPr dirty="0" spc="20"/>
              <a:t>generate,</a:t>
            </a:r>
            <a:r>
              <a:rPr dirty="0" spc="-45"/>
              <a:t> </a:t>
            </a:r>
            <a:r>
              <a:rPr dirty="0" spc="-10"/>
              <a:t>and </a:t>
            </a:r>
            <a:r>
              <a:rPr dirty="0" spc="-869"/>
              <a:t> </a:t>
            </a:r>
            <a:r>
              <a:rPr dirty="0" spc="40"/>
              <a:t>encrypt</a:t>
            </a:r>
            <a:r>
              <a:rPr dirty="0" spc="-60"/>
              <a:t> </a:t>
            </a:r>
            <a:r>
              <a:rPr dirty="0" spc="-10"/>
              <a:t>data.</a:t>
            </a:r>
          </a:p>
          <a:p>
            <a:pPr marL="1549400">
              <a:lnSpc>
                <a:spcPct val="100000"/>
              </a:lnSpc>
            </a:pPr>
            <a:endParaRPr sz="4500"/>
          </a:p>
          <a:p>
            <a:pPr marL="1562100" marR="5080">
              <a:lnSpc>
                <a:spcPts val="3790"/>
              </a:lnSpc>
              <a:spcBef>
                <a:spcPts val="2725"/>
              </a:spcBef>
            </a:pPr>
            <a:r>
              <a:rPr dirty="0" spc="20"/>
              <a:t>Static</a:t>
            </a:r>
            <a:r>
              <a:rPr dirty="0" spc="-45"/>
              <a:t> </a:t>
            </a:r>
            <a:r>
              <a:rPr dirty="0" spc="-10"/>
              <a:t>secrets</a:t>
            </a:r>
            <a:r>
              <a:rPr dirty="0" spc="-50"/>
              <a:t> </a:t>
            </a:r>
            <a:r>
              <a:rPr dirty="0" spc="-20"/>
              <a:t>engines</a:t>
            </a:r>
            <a:r>
              <a:rPr dirty="0" spc="-50"/>
              <a:t> </a:t>
            </a:r>
            <a:r>
              <a:rPr dirty="0" spc="-10"/>
              <a:t>store</a:t>
            </a:r>
            <a:r>
              <a:rPr dirty="0" spc="-45"/>
              <a:t> </a:t>
            </a:r>
            <a:r>
              <a:rPr dirty="0" spc="10"/>
              <a:t>external</a:t>
            </a:r>
            <a:r>
              <a:rPr dirty="0" spc="-45"/>
              <a:t> </a:t>
            </a:r>
            <a:r>
              <a:rPr dirty="0" spc="25"/>
              <a:t>data</a:t>
            </a:r>
            <a:r>
              <a:rPr dirty="0" spc="-40"/>
              <a:t> </a:t>
            </a:r>
            <a:r>
              <a:rPr dirty="0" spc="-35"/>
              <a:t>in</a:t>
            </a:r>
            <a:r>
              <a:rPr dirty="0" spc="-50"/>
              <a:t> </a:t>
            </a:r>
            <a:r>
              <a:rPr dirty="0" spc="-20"/>
              <a:t>Vault.</a:t>
            </a:r>
            <a:r>
              <a:rPr dirty="0" spc="-50"/>
              <a:t> </a:t>
            </a:r>
            <a:r>
              <a:rPr dirty="0" spc="-35"/>
              <a:t>Dynamic</a:t>
            </a:r>
            <a:r>
              <a:rPr dirty="0" spc="-45"/>
              <a:t> </a:t>
            </a:r>
            <a:r>
              <a:rPr dirty="0" spc="-10"/>
              <a:t>secrets </a:t>
            </a:r>
            <a:r>
              <a:rPr dirty="0" spc="-875"/>
              <a:t> </a:t>
            </a:r>
            <a:r>
              <a:rPr dirty="0" spc="-20"/>
              <a:t>engines</a:t>
            </a:r>
            <a:r>
              <a:rPr dirty="0" spc="-55"/>
              <a:t> </a:t>
            </a:r>
            <a:r>
              <a:rPr dirty="0" spc="45"/>
              <a:t>generate</a:t>
            </a:r>
            <a:r>
              <a:rPr dirty="0" spc="-50"/>
              <a:t> </a:t>
            </a:r>
            <a:r>
              <a:rPr dirty="0" spc="5"/>
              <a:t>credentials</a:t>
            </a:r>
            <a:r>
              <a:rPr dirty="0" spc="-55"/>
              <a:t> </a:t>
            </a:r>
            <a:r>
              <a:rPr dirty="0" spc="-40"/>
              <a:t>or</a:t>
            </a:r>
            <a:r>
              <a:rPr dirty="0" spc="-50"/>
              <a:t> </a:t>
            </a:r>
            <a:r>
              <a:rPr dirty="0" spc="25"/>
              <a:t>data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/>
              <a:t>managed</a:t>
            </a:r>
            <a:r>
              <a:rPr dirty="0" spc="-55"/>
              <a:t> </a:t>
            </a:r>
            <a:r>
              <a:rPr dirty="0" spc="95"/>
              <a:t>the</a:t>
            </a:r>
            <a:r>
              <a:rPr dirty="0" spc="-45"/>
              <a:t> </a:t>
            </a:r>
            <a:r>
              <a:rPr dirty="0"/>
              <a:t>lifecycle.</a:t>
            </a:r>
          </a:p>
          <a:p>
            <a:pPr marL="1549400">
              <a:lnSpc>
                <a:spcPct val="100000"/>
              </a:lnSpc>
            </a:pPr>
            <a:endParaRPr sz="4500"/>
          </a:p>
          <a:p>
            <a:pPr marL="1562100" marR="2016760">
              <a:lnSpc>
                <a:spcPts val="3790"/>
              </a:lnSpc>
              <a:spcBef>
                <a:spcPts val="2750"/>
              </a:spcBef>
            </a:pPr>
            <a:r>
              <a:rPr dirty="0" spc="15"/>
              <a:t>The </a:t>
            </a:r>
            <a:r>
              <a:rPr dirty="0" spc="-55"/>
              <a:t>Transit </a:t>
            </a:r>
            <a:r>
              <a:rPr dirty="0" spc="20"/>
              <a:t>engine </a:t>
            </a:r>
            <a:r>
              <a:rPr dirty="0" spc="-35"/>
              <a:t>provides </a:t>
            </a:r>
            <a:r>
              <a:rPr dirty="0" spc="15"/>
              <a:t>encryption </a:t>
            </a:r>
            <a:r>
              <a:rPr dirty="0" spc="-125"/>
              <a:t>as </a:t>
            </a:r>
            <a:r>
              <a:rPr dirty="0" spc="-25"/>
              <a:t>a </a:t>
            </a:r>
            <a:r>
              <a:rPr dirty="0" spc="-15"/>
              <a:t>service </a:t>
            </a:r>
            <a:r>
              <a:rPr dirty="0" spc="-10"/>
              <a:t>for </a:t>
            </a:r>
            <a:r>
              <a:rPr dirty="0" spc="-5"/>
              <a:t> </a:t>
            </a:r>
            <a:r>
              <a:rPr dirty="0" spc="60"/>
              <a:t>encypt/decrypt,</a:t>
            </a:r>
            <a:r>
              <a:rPr dirty="0" spc="-55"/>
              <a:t> </a:t>
            </a:r>
            <a:r>
              <a:rPr dirty="0"/>
              <a:t>sign/verify,</a:t>
            </a:r>
            <a:r>
              <a:rPr dirty="0" spc="-5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55"/>
              <a:t>hashing</a:t>
            </a:r>
            <a:r>
              <a:rPr dirty="0" spc="-50"/>
              <a:t> </a:t>
            </a:r>
            <a:r>
              <a:rPr dirty="0" spc="-40"/>
              <a:t>or</a:t>
            </a:r>
            <a:r>
              <a:rPr dirty="0" spc="-50"/>
              <a:t> </a:t>
            </a:r>
            <a:r>
              <a:rPr dirty="0" spc="-30"/>
              <a:t>random</a:t>
            </a:r>
            <a:r>
              <a:rPr dirty="0" spc="-50"/>
              <a:t> </a:t>
            </a:r>
            <a:r>
              <a:rPr dirty="0" spc="-10"/>
              <a:t>data.</a:t>
            </a:r>
          </a:p>
          <a:p>
            <a:pPr marL="1549400">
              <a:lnSpc>
                <a:spcPct val="100000"/>
              </a:lnSpc>
            </a:pPr>
            <a:endParaRPr sz="4500"/>
          </a:p>
          <a:p>
            <a:pPr marL="1562100" marR="100330">
              <a:lnSpc>
                <a:spcPts val="3790"/>
              </a:lnSpc>
              <a:spcBef>
                <a:spcPts val="2735"/>
              </a:spcBef>
            </a:pPr>
            <a:r>
              <a:rPr dirty="0" spc="-10"/>
              <a:t>Secrets</a:t>
            </a:r>
            <a:r>
              <a:rPr dirty="0" spc="-55"/>
              <a:t> </a:t>
            </a:r>
            <a:r>
              <a:rPr dirty="0" spc="-20"/>
              <a:t>engines</a:t>
            </a:r>
            <a:r>
              <a:rPr dirty="0" spc="-50"/>
              <a:t> </a:t>
            </a:r>
            <a:r>
              <a:rPr dirty="0" spc="-25"/>
              <a:t>must</a:t>
            </a:r>
            <a:r>
              <a:rPr dirty="0" spc="-55"/>
              <a:t> </a:t>
            </a:r>
            <a:r>
              <a:rPr dirty="0" spc="60"/>
              <a:t>be</a:t>
            </a:r>
            <a:r>
              <a:rPr dirty="0" spc="-45"/>
              <a:t> </a:t>
            </a:r>
            <a:r>
              <a:rPr dirty="0"/>
              <a:t>enabled,</a:t>
            </a:r>
            <a:r>
              <a:rPr dirty="0" spc="-50"/>
              <a:t> </a:t>
            </a:r>
            <a:r>
              <a:rPr dirty="0" spc="25"/>
              <a:t>tuned,</a:t>
            </a:r>
            <a:r>
              <a:rPr dirty="0" spc="-55"/>
              <a:t> </a:t>
            </a:r>
            <a:r>
              <a:rPr dirty="0" spc="-10"/>
              <a:t>and</a:t>
            </a:r>
            <a:r>
              <a:rPr dirty="0" spc="-50"/>
              <a:t> </a:t>
            </a:r>
            <a:r>
              <a:rPr dirty="0" spc="-5"/>
              <a:t>configured.</a:t>
            </a:r>
            <a:r>
              <a:rPr dirty="0" spc="-50"/>
              <a:t> </a:t>
            </a:r>
            <a:r>
              <a:rPr dirty="0"/>
              <a:t>They</a:t>
            </a:r>
            <a:r>
              <a:rPr dirty="0" spc="-55"/>
              <a:t> </a:t>
            </a:r>
            <a:r>
              <a:rPr dirty="0" spc="10"/>
              <a:t>can </a:t>
            </a:r>
            <a:r>
              <a:rPr dirty="0" spc="-869"/>
              <a:t> </a:t>
            </a:r>
            <a:r>
              <a:rPr dirty="0" spc="60"/>
              <a:t>be</a:t>
            </a:r>
            <a:r>
              <a:rPr dirty="0" spc="-55"/>
              <a:t> </a:t>
            </a:r>
            <a:r>
              <a:rPr dirty="0" spc="-30"/>
              <a:t>moved,</a:t>
            </a:r>
            <a:r>
              <a:rPr dirty="0" spc="-55"/>
              <a:t> </a:t>
            </a:r>
            <a:r>
              <a:rPr dirty="0" spc="75"/>
              <a:t>but</a:t>
            </a:r>
            <a:r>
              <a:rPr dirty="0" spc="-55"/>
              <a:t> </a:t>
            </a:r>
            <a:r>
              <a:rPr dirty="0" spc="-35"/>
              <a:t>will</a:t>
            </a:r>
            <a:r>
              <a:rPr dirty="0" spc="-50"/>
              <a:t> </a:t>
            </a:r>
            <a:r>
              <a:rPr dirty="0" spc="-55"/>
              <a:t>lose</a:t>
            </a:r>
            <a:r>
              <a:rPr dirty="0" spc="-50"/>
              <a:t> </a:t>
            </a:r>
            <a:r>
              <a:rPr dirty="0" spc="-45"/>
              <a:t>all</a:t>
            </a:r>
            <a:r>
              <a:rPr dirty="0" spc="-50"/>
              <a:t> </a:t>
            </a:r>
            <a:r>
              <a:rPr dirty="0" spc="-20"/>
              <a:t>lease</a:t>
            </a:r>
            <a:r>
              <a:rPr dirty="0" spc="-55"/>
              <a:t> </a:t>
            </a:r>
            <a:r>
              <a:rPr dirty="0" spc="-10"/>
              <a:t>data.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4240212"/>
            <a:ext cx="1398587" cy="13985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6208712"/>
            <a:ext cx="1398587" cy="13985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8178800"/>
            <a:ext cx="1398587" cy="13985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w="0"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K</a:t>
            </a:r>
            <a:r>
              <a:rPr dirty="0" spc="-250"/>
              <a:t>e</a:t>
            </a:r>
            <a:r>
              <a:rPr dirty="0" spc="-20"/>
              <a:t>y</a:t>
            </a:r>
            <a:r>
              <a:rPr dirty="0" spc="-125"/>
              <a:t> </a:t>
            </a:r>
            <a:r>
              <a:rPr dirty="0" spc="-710"/>
              <a:t>T</a:t>
            </a:r>
            <a:r>
              <a:rPr dirty="0" spc="-165"/>
              <a:t>a</a:t>
            </a:r>
            <a:r>
              <a:rPr dirty="0" spc="-325"/>
              <a:t>k</a:t>
            </a:r>
            <a:r>
              <a:rPr dirty="0" spc="20"/>
              <a:t>e</a:t>
            </a:r>
            <a:r>
              <a:rPr dirty="0" spc="-210"/>
              <a:t>a</a:t>
            </a:r>
            <a:r>
              <a:rPr dirty="0" spc="-200"/>
              <a:t>w</a:t>
            </a:r>
            <a:r>
              <a:rPr dirty="0" spc="-165"/>
              <a:t>a</a:t>
            </a:r>
            <a:r>
              <a:rPr dirty="0" spc="-15"/>
              <a:t>y</a:t>
            </a:r>
            <a:r>
              <a:rPr dirty="0" spc="-250"/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2970276"/>
            <a:ext cx="12624435" cy="998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0" b="1">
                <a:solidFill>
                  <a:srgbClr val="404040"/>
                </a:solidFill>
                <a:latin typeface="Arial"/>
                <a:cs typeface="Arial"/>
              </a:rPr>
              <a:t>Key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404040"/>
                </a:solidFill>
                <a:latin typeface="Arial"/>
                <a:cs typeface="Arial"/>
              </a:rPr>
              <a:t>engine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versions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command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65" b="1">
                <a:solidFill>
                  <a:srgbClr val="404040"/>
                </a:solidFill>
                <a:latin typeface="Arial"/>
                <a:cs typeface="Arial"/>
              </a:rPr>
              <a:t>set: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9"/>
              </a:lnSpc>
            </a:pPr>
            <a:r>
              <a:rPr dirty="0" sz="3200" spc="-5">
                <a:solidFill>
                  <a:srgbClr val="404040"/>
                </a:solidFill>
                <a:latin typeface="Arial MT"/>
                <a:cs typeface="Arial MT"/>
              </a:rPr>
              <a:t>vault</a:t>
            </a:r>
            <a:r>
              <a:rPr dirty="0" sz="32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404040"/>
                </a:solidFill>
                <a:latin typeface="Arial MT"/>
                <a:cs typeface="Arial MT"/>
              </a:rPr>
              <a:t>kv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7807" y="5426964"/>
            <a:ext cx="12331700" cy="99504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dirty="0" sz="3200" spc="35" b="1">
                <a:solidFill>
                  <a:srgbClr val="404040"/>
                </a:solidFill>
                <a:latin typeface="Arial"/>
                <a:cs typeface="Arial"/>
              </a:rPr>
              <a:t>Interacting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secrets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engines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404040"/>
                </a:solidFill>
                <a:latin typeface="Arial"/>
                <a:cs typeface="Arial"/>
              </a:rPr>
              <a:t>command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404040"/>
                </a:solidFill>
                <a:latin typeface="Arial"/>
                <a:cs typeface="Arial"/>
              </a:rPr>
              <a:t>line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404040"/>
                </a:solidFill>
                <a:latin typeface="Arial"/>
                <a:cs typeface="Arial"/>
              </a:rPr>
              <a:t>uses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Arial MT"/>
                <a:cs typeface="Arial MT"/>
              </a:rPr>
              <a:t>read, </a:t>
            </a:r>
            <a:r>
              <a:rPr dirty="0" sz="3200" spc="-869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Arial MT"/>
                <a:cs typeface="Arial MT"/>
              </a:rPr>
              <a:t>write,</a:t>
            </a:r>
            <a:r>
              <a:rPr dirty="0" sz="32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Arial MT"/>
                <a:cs typeface="Arial MT"/>
              </a:rPr>
              <a:t>list, and</a:t>
            </a:r>
            <a:r>
              <a:rPr dirty="0" sz="32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Arial MT"/>
                <a:cs typeface="Arial MT"/>
              </a:rPr>
              <a:t>delete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7807" y="7828788"/>
            <a:ext cx="11552555" cy="99504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dirty="0" sz="3200" spc="-70" b="1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wrapping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404040"/>
                </a:solidFill>
                <a:latin typeface="Arial"/>
                <a:cs typeface="Arial"/>
              </a:rPr>
              <a:t>creates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404040"/>
                </a:solidFill>
                <a:latin typeface="Arial"/>
                <a:cs typeface="Arial"/>
              </a:rPr>
              <a:t>cubbyhole</a:t>
            </a:r>
            <a:r>
              <a:rPr dirty="0" sz="32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3200" spc="-8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404040"/>
                </a:solidFill>
                <a:latin typeface="Arial"/>
                <a:cs typeface="Arial"/>
              </a:rPr>
              <a:t>single-use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404040"/>
                </a:solidFill>
                <a:latin typeface="Arial"/>
                <a:cs typeface="Arial"/>
              </a:rPr>
              <a:t>token</a:t>
            </a:r>
            <a:r>
              <a:rPr dirty="0" sz="3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404040"/>
                </a:solidFill>
                <a:latin typeface="Arial"/>
                <a:cs typeface="Arial"/>
              </a:rPr>
              <a:t>retrieve</a:t>
            </a:r>
            <a:r>
              <a:rPr dirty="0" sz="3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404040"/>
                </a:solidFill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949452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/>
              <a:t>Up</a:t>
            </a:r>
            <a:r>
              <a:rPr dirty="0" sz="6000" spc="-145"/>
              <a:t> </a:t>
            </a:r>
            <a:r>
              <a:rPr dirty="0" sz="6000" spc="-110"/>
              <a:t>Next:</a:t>
            </a:r>
            <a:r>
              <a:rPr dirty="0" sz="6000" spc="-140"/>
              <a:t> </a:t>
            </a:r>
            <a:r>
              <a:rPr dirty="0" sz="6000" spc="-50"/>
              <a:t>Using</a:t>
            </a:r>
            <a:r>
              <a:rPr dirty="0" sz="6000" spc="-150"/>
              <a:t> </a:t>
            </a:r>
            <a:r>
              <a:rPr dirty="0" sz="6000" spc="5"/>
              <a:t>Vault</a:t>
            </a:r>
            <a:r>
              <a:rPr dirty="0" sz="6000" spc="-145"/>
              <a:t> </a:t>
            </a:r>
            <a:r>
              <a:rPr dirty="0" sz="6000" spc="-135"/>
              <a:t>Leases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123" y="754380"/>
            <a:ext cx="51390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Secrets</a:t>
            </a:r>
            <a:r>
              <a:rPr dirty="0" spc="-180"/>
              <a:t> </a:t>
            </a:r>
            <a:r>
              <a:rPr dirty="0" spc="-45"/>
              <a:t>Engines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3149" y="7022219"/>
            <a:ext cx="4210050" cy="1878964"/>
          </a:xfrm>
          <a:prstGeom prst="rect">
            <a:avLst/>
          </a:prstGeom>
        </p:spPr>
        <p:txBody>
          <a:bodyPr wrap="square" lIns="0" tIns="23558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855"/>
              </a:spcBef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Store</a:t>
            </a:r>
            <a:endParaRPr sz="34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1555"/>
              </a:spcBef>
            </a:pPr>
            <a:r>
              <a:rPr dirty="0" sz="3000" spc="-204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90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dirty="0" sz="3000" spc="-22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000" spc="200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dirty="0" sz="3000" spc="9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5" b="1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dirty="0" sz="3000" spc="-6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000" spc="16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0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000" spc="-21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22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000" spc="16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3000" spc="-3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000" spc="20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3000" spc="2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d  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securely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5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3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6263" y="7022219"/>
            <a:ext cx="4177029" cy="2336165"/>
          </a:xfrm>
          <a:prstGeom prst="rect">
            <a:avLst/>
          </a:prstGeom>
        </p:spPr>
        <p:txBody>
          <a:bodyPr wrap="square" lIns="0" tIns="23558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855"/>
              </a:spcBef>
            </a:pP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Encrypt</a:t>
            </a:r>
            <a:endParaRPr sz="3400">
              <a:latin typeface="Arial"/>
              <a:cs typeface="Arial"/>
            </a:endParaRPr>
          </a:p>
          <a:p>
            <a:pPr algn="ctr" marL="12700" marR="5080" indent="635">
              <a:lnSpc>
                <a:spcPct val="100000"/>
              </a:lnSpc>
              <a:spcBef>
                <a:spcPts val="1555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Vault </a:t>
            </a:r>
            <a:r>
              <a:rPr dirty="0" sz="3000" spc="-35" b="1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dirty="0" sz="30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encryption</a:t>
            </a:r>
            <a:r>
              <a:rPr dirty="0" sz="30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services</a:t>
            </a:r>
            <a:r>
              <a:rPr dirty="0" sz="30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dirty="0" sz="3000" spc="-819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existing</a:t>
            </a:r>
            <a:r>
              <a:rPr dirty="0" sz="30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1224" y="4319587"/>
            <a:ext cx="2552636" cy="25558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20052" y="7022219"/>
            <a:ext cx="4242435" cy="1878964"/>
          </a:xfrm>
          <a:prstGeom prst="rect">
            <a:avLst/>
          </a:prstGeom>
        </p:spPr>
        <p:txBody>
          <a:bodyPr wrap="square" lIns="0" tIns="23558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855"/>
              </a:spcBef>
            </a:pP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Generate</a:t>
            </a:r>
            <a:endParaRPr sz="34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1555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Vault 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generates </a:t>
            </a:r>
            <a:r>
              <a:rPr dirty="0" sz="3000" spc="-1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40" b="1">
                <a:solidFill>
                  <a:srgbClr val="404040"/>
                </a:solidFill>
                <a:latin typeface="Arial"/>
                <a:cs typeface="Arial"/>
              </a:rPr>
              <a:t>manages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30" b="1">
                <a:solidFill>
                  <a:srgbClr val="404040"/>
                </a:solidFill>
                <a:latin typeface="Arial"/>
                <a:cs typeface="Arial"/>
              </a:rPr>
              <a:t>sensitive</a:t>
            </a:r>
            <a:r>
              <a:rPr dirty="0" sz="30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20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4531" y="4319587"/>
            <a:ext cx="2998937" cy="2555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7951" y="2091435"/>
            <a:ext cx="13561694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Secrets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engines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 plugins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Vault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7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handle</a:t>
            </a:r>
            <a:r>
              <a:rPr dirty="0" sz="34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sensitive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2251" y="4319587"/>
            <a:ext cx="2356407" cy="255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5757" y="754380"/>
            <a:ext cx="84556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Secrets</a:t>
            </a:r>
            <a:r>
              <a:rPr dirty="0" spc="-145"/>
              <a:t> </a:t>
            </a:r>
            <a:r>
              <a:rPr dirty="0" spc="-10"/>
              <a:t>Engine</a:t>
            </a:r>
            <a:r>
              <a:rPr dirty="0" spc="-140"/>
              <a:t> </a:t>
            </a:r>
            <a:r>
              <a:rPr dirty="0" spc="15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031525"/>
            <a:ext cx="4989830" cy="2686050"/>
          </a:xfrm>
          <a:prstGeom prst="rect">
            <a:avLst/>
          </a:prstGeom>
          <a:solidFill>
            <a:srgbClr val="F15B2A"/>
          </a:solidFill>
        </p:spPr>
        <p:txBody>
          <a:bodyPr wrap="square" lIns="0" tIns="84455" rIns="0" bIns="0" rtlCol="0" vert="horz">
            <a:spAutoFit/>
          </a:bodyPr>
          <a:lstStyle/>
          <a:p>
            <a:pPr marL="398780" marR="391795" indent="1086485">
              <a:lnSpc>
                <a:spcPts val="6980"/>
              </a:lnSpc>
              <a:spcBef>
                <a:spcPts val="665"/>
              </a:spcBef>
            </a:pPr>
            <a:r>
              <a:rPr dirty="0" sz="3600" spc="-20" b="1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MSSQL,</a:t>
            </a:r>
            <a:r>
              <a:rPr dirty="0" sz="36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PostreSQL,</a:t>
            </a:r>
            <a:endParaRPr sz="3600">
              <a:latin typeface="Arial"/>
              <a:cs typeface="Arial"/>
            </a:endParaRPr>
          </a:p>
          <a:p>
            <a:pPr marL="1426210">
              <a:lnSpc>
                <a:spcPts val="3650"/>
              </a:lnSpc>
            </a:pPr>
            <a:r>
              <a:rPr dirty="0" sz="3600" spc="-30" b="1">
                <a:solidFill>
                  <a:srgbClr val="FFFFFF"/>
                </a:solidFill>
                <a:latin typeface="Arial"/>
                <a:cs typeface="Arial"/>
              </a:rPr>
              <a:t>MondoDB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525"/>
            <a:ext cx="4989830" cy="2686050"/>
          </a:xfrm>
          <a:prstGeom prst="rect">
            <a:avLst/>
          </a:prstGeom>
          <a:solidFill>
            <a:srgbClr val="2A9FBC"/>
          </a:solidFill>
        </p:spPr>
        <p:txBody>
          <a:bodyPr wrap="square" lIns="0" tIns="272415" rIns="0" bIns="0" rtlCol="0" vert="horz">
            <a:spAutoFit/>
          </a:bodyPr>
          <a:lstStyle/>
          <a:p>
            <a:pPr marL="657860" marR="650240" indent="1188085">
              <a:lnSpc>
                <a:spcPct val="161700"/>
              </a:lnSpc>
              <a:spcBef>
                <a:spcPts val="2145"/>
              </a:spcBef>
            </a:pPr>
            <a:r>
              <a:rPr dirty="0" sz="3600" b="1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dirty="0" sz="36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3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4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600" spc="-2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600" spc="-17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2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36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600" spc="30" b="1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z="3600" spc="-17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600" spc="8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600" spc="-14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031525"/>
            <a:ext cx="4989830" cy="2686050"/>
          </a:xfrm>
          <a:prstGeom prst="rect">
            <a:avLst/>
          </a:prstGeom>
          <a:solidFill>
            <a:srgbClr val="A62E5C"/>
          </a:solidFill>
        </p:spPr>
        <p:txBody>
          <a:bodyPr wrap="square" lIns="0" tIns="84455" rIns="0" bIns="0" rtlCol="0" vert="horz">
            <a:spAutoFit/>
          </a:bodyPr>
          <a:lstStyle/>
          <a:p>
            <a:pPr marL="380365" marR="373380" indent="1275715">
              <a:lnSpc>
                <a:spcPts val="6980"/>
              </a:lnSpc>
              <a:spcBef>
                <a:spcPts val="665"/>
              </a:spcBef>
            </a:pPr>
            <a:r>
              <a:rPr dirty="0" sz="3600" spc="20" b="1">
                <a:solidFill>
                  <a:srgbClr val="FFFFFF"/>
                </a:solidFill>
                <a:latin typeface="Arial"/>
                <a:cs typeface="Arial"/>
              </a:rPr>
              <a:t>Internal </a:t>
            </a:r>
            <a:r>
              <a:rPr dirty="0" sz="3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Arial"/>
                <a:cs typeface="Arial"/>
              </a:rPr>
              <a:t>Key/Value,</a:t>
            </a:r>
            <a:r>
              <a:rPr dirty="0" sz="36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5" b="1">
                <a:solidFill>
                  <a:srgbClr val="FFFFFF"/>
                </a:solidFill>
                <a:latin typeface="Arial"/>
                <a:cs typeface="Arial"/>
              </a:rPr>
              <a:t>Identity,</a:t>
            </a:r>
            <a:endParaRPr sz="3600">
              <a:latin typeface="Arial"/>
              <a:cs typeface="Arial"/>
            </a:endParaRPr>
          </a:p>
          <a:p>
            <a:pPr marL="1758314">
              <a:lnSpc>
                <a:spcPts val="3650"/>
              </a:lnSpc>
            </a:pP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Transit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66" y="6170143"/>
            <a:ext cx="4989830" cy="2686050"/>
          </a:xfrm>
          <a:prstGeom prst="rect">
            <a:avLst/>
          </a:prstGeom>
          <a:solidFill>
            <a:srgbClr val="9BC850"/>
          </a:solidFill>
        </p:spPr>
        <p:txBody>
          <a:bodyPr wrap="square" lIns="0" tIns="267335" rIns="0" bIns="0" rtlCol="0" vert="horz">
            <a:spAutoFit/>
          </a:bodyPr>
          <a:lstStyle/>
          <a:p>
            <a:pPr marL="790575" marR="782955" indent="544195">
              <a:lnSpc>
                <a:spcPct val="162200"/>
              </a:lnSpc>
              <a:spcBef>
                <a:spcPts val="2105"/>
              </a:spcBef>
            </a:pPr>
            <a:r>
              <a:rPr dirty="0" sz="3600" spc="55" b="1">
                <a:solidFill>
                  <a:srgbClr val="FFFFFF"/>
                </a:solidFill>
                <a:latin typeface="Arial"/>
                <a:cs typeface="Arial"/>
              </a:rPr>
              <a:t>Certificate </a:t>
            </a:r>
            <a:r>
              <a:rPr dirty="0" sz="36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85" b="1">
                <a:solidFill>
                  <a:srgbClr val="FFFFFF"/>
                </a:solidFill>
                <a:latin typeface="Arial"/>
                <a:cs typeface="Arial"/>
              </a:rPr>
              <a:t>SSH</a:t>
            </a:r>
            <a:r>
              <a:rPr dirty="0" sz="3600" spc="-75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4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600" spc="-254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3600" spc="3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600" spc="-17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36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2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600" spc="1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600" spc="15" b="1">
                <a:solidFill>
                  <a:srgbClr val="FFFFFF"/>
                </a:solidFill>
                <a:latin typeface="Arial"/>
                <a:cs typeface="Arial"/>
              </a:rPr>
              <a:t>af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143"/>
            <a:ext cx="4989830" cy="2686050"/>
          </a:xfrm>
          <a:prstGeom prst="rect">
            <a:avLst/>
          </a:prstGeom>
          <a:solidFill>
            <a:srgbClr val="675BA7"/>
          </a:solidFill>
        </p:spPr>
        <p:txBody>
          <a:bodyPr wrap="square" lIns="0" tIns="79375" rIns="0" bIns="0" rtlCol="0" vert="horz">
            <a:spAutoFit/>
          </a:bodyPr>
          <a:lstStyle/>
          <a:p>
            <a:pPr marL="682625" marR="675640" indent="964565">
              <a:lnSpc>
                <a:spcPts val="7009"/>
              </a:lnSpc>
              <a:spcBef>
                <a:spcPts val="625"/>
              </a:spcBef>
            </a:pPr>
            <a:r>
              <a:rPr dirty="0" sz="3600" spc="60" b="1">
                <a:solidFill>
                  <a:srgbClr val="FFFFFF"/>
                </a:solidFill>
                <a:latin typeface="Arial"/>
                <a:cs typeface="Arial"/>
              </a:rPr>
              <a:t>Identity </a:t>
            </a:r>
            <a:r>
              <a:rPr dirty="0" sz="36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10" b="1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dirty="0" sz="36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FFFFF"/>
                </a:solidFill>
                <a:latin typeface="Arial"/>
                <a:cs typeface="Arial"/>
              </a:rPr>
              <a:t>Directory,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3610"/>
              </a:lnSpc>
            </a:pPr>
            <a:r>
              <a:rPr dirty="0" sz="3600" spc="-75" b="1">
                <a:solidFill>
                  <a:srgbClr val="FFFFFF"/>
                </a:solidFill>
                <a:latin typeface="Arial"/>
                <a:cs typeface="Arial"/>
              </a:rPr>
              <a:t>OpenLDAP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230" y="6170143"/>
            <a:ext cx="4989830" cy="2686050"/>
          </a:xfrm>
          <a:prstGeom prst="rect">
            <a:avLst/>
          </a:prstGeom>
          <a:solidFill>
            <a:srgbClr val="2D2D2D"/>
          </a:solidFill>
        </p:spPr>
        <p:txBody>
          <a:bodyPr wrap="square" lIns="0" tIns="267335" rIns="0" bIns="0" rtlCol="0" vert="horz">
            <a:spAutoFit/>
          </a:bodyPr>
          <a:lstStyle/>
          <a:p>
            <a:pPr marL="855344" marR="847725" indent="878840">
              <a:lnSpc>
                <a:spcPct val="162200"/>
              </a:lnSpc>
              <a:spcBef>
                <a:spcPts val="2105"/>
              </a:spcBef>
            </a:pPr>
            <a:r>
              <a:rPr dirty="0" sz="3600" spc="-110" b="1">
                <a:solidFill>
                  <a:srgbClr val="FFFFFF"/>
                </a:solidFill>
                <a:latin typeface="Arial"/>
                <a:cs typeface="Arial"/>
              </a:rPr>
              <a:t>Tokens </a:t>
            </a:r>
            <a:r>
              <a:rPr dirty="0" sz="36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65" b="1">
                <a:solidFill>
                  <a:srgbClr val="FFFFFF"/>
                </a:solidFill>
                <a:latin typeface="Arial"/>
                <a:cs typeface="Arial"/>
              </a:rPr>
              <a:t>Consul,</a:t>
            </a:r>
            <a:r>
              <a:rPr dirty="0" sz="36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Arial"/>
                <a:cs typeface="Arial"/>
              </a:rPr>
              <a:t>Nomad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3856" y="754380"/>
            <a:ext cx="484060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Identity</a:t>
            </a:r>
            <a:r>
              <a:rPr dirty="0" spc="-200"/>
              <a:t> </a:t>
            </a:r>
            <a:r>
              <a:rPr dirty="0" spc="-10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4828" y="3295395"/>
            <a:ext cx="15900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1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4828" y="5602732"/>
            <a:ext cx="14446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40" b="1">
                <a:solidFill>
                  <a:srgbClr val="404040"/>
                </a:solidFill>
                <a:latin typeface="Arial"/>
                <a:cs typeface="Arial"/>
              </a:rPr>
              <a:t>Al</a:t>
            </a:r>
            <a:r>
              <a:rPr dirty="0" sz="3400" spc="-65" b="1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dirty="0" sz="3400" spc="-75" b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dirty="0" sz="3400" spc="-24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4828" y="7934452"/>
            <a:ext cx="152590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5" b="1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dirty="0" sz="3400" spc="-60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dirty="0" sz="3400" spc="15" b="1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dirty="0" sz="3400" spc="-245" b="1">
                <a:solidFill>
                  <a:srgbClr val="404040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2" y="2762342"/>
            <a:ext cx="1639934" cy="16399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8875" y="5209518"/>
            <a:ext cx="1639887" cy="13776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8875" y="7707670"/>
            <a:ext cx="1639887" cy="10232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33500" y="4316476"/>
            <a:ext cx="5344160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Maintains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clients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b="1">
                <a:solidFill>
                  <a:srgbClr val="F15B2A"/>
                </a:solidFill>
                <a:latin typeface="Arial"/>
                <a:cs typeface="Arial"/>
              </a:rPr>
              <a:t>Vault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Enabled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by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default</a:t>
            </a:r>
            <a:endParaRPr sz="3400">
              <a:latin typeface="Arial"/>
              <a:cs typeface="Arial"/>
            </a:endParaRPr>
          </a:p>
          <a:p>
            <a:pPr marL="12700" marR="529590">
              <a:lnSpc>
                <a:spcPct val="166500"/>
              </a:lnSpc>
              <a:spcBef>
                <a:spcPts val="20"/>
              </a:spcBef>
            </a:pP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Cannot </a:t>
            </a:r>
            <a:r>
              <a:rPr dirty="0" sz="3400" spc="65" b="1">
                <a:solidFill>
                  <a:srgbClr val="F15B2A"/>
                </a:solidFill>
                <a:latin typeface="Arial"/>
                <a:cs typeface="Arial"/>
              </a:rPr>
              <a:t>be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disabled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Cannot</a:t>
            </a:r>
            <a:r>
              <a:rPr dirty="0" sz="3400" spc="-10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enable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multiple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2668" y="754380"/>
            <a:ext cx="352234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Cubbyhole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2877345"/>
            <a:ext cx="3862387" cy="3862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1535" y="7166355"/>
            <a:ext cx="2308860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426084" marR="5080" indent="-414020">
              <a:lnSpc>
                <a:spcPts val="4010"/>
              </a:lnSpc>
              <a:spcBef>
                <a:spcPts val="265"/>
              </a:spcBef>
            </a:pP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Enabled</a:t>
            </a:r>
            <a:r>
              <a:rPr dirty="0" sz="3400" spc="-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45" b="1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21626" y="2874962"/>
            <a:ext cx="2860560" cy="3867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3175" y="2878921"/>
            <a:ext cx="3863975" cy="38592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2737" y="2877345"/>
            <a:ext cx="3862386" cy="38623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33767" y="7166355"/>
            <a:ext cx="323659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730885" marR="5080" indent="-718820">
              <a:lnSpc>
                <a:spcPts val="4010"/>
              </a:lnSpc>
              <a:spcBef>
                <a:spcPts val="265"/>
              </a:spcBef>
            </a:pPr>
            <a:r>
              <a:rPr dirty="0" sz="3400" spc="-35" b="1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dirty="0" sz="34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accessible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dirty="0" sz="34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404040"/>
                </a:solidFill>
                <a:latin typeface="Arial"/>
                <a:cs typeface="Arial"/>
              </a:rPr>
              <a:t>token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2827" y="7166355"/>
            <a:ext cx="2284730" cy="1570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 indent="-635">
              <a:lnSpc>
                <a:spcPct val="99100"/>
              </a:lnSpc>
              <a:spcBef>
                <a:spcPts val="135"/>
              </a:spcBef>
            </a:pPr>
            <a:r>
              <a:rPr dirty="0" sz="3400" spc="30" b="1">
                <a:solidFill>
                  <a:srgbClr val="404040"/>
                </a:solidFill>
                <a:latin typeface="Arial"/>
                <a:cs typeface="Arial"/>
              </a:rPr>
              <a:t>Cannot </a:t>
            </a:r>
            <a:r>
              <a:rPr dirty="0" sz="3400" spc="65" b="1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404040"/>
                </a:solidFill>
                <a:latin typeface="Arial"/>
                <a:cs typeface="Arial"/>
              </a:rPr>
              <a:t>disabled</a:t>
            </a:r>
            <a:r>
              <a:rPr dirty="0" sz="3400" spc="-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50" b="1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dirty="0" sz="3400" spc="-9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10" b="1">
                <a:solidFill>
                  <a:srgbClr val="404040"/>
                </a:solidFill>
                <a:latin typeface="Arial"/>
                <a:cs typeface="Arial"/>
              </a:rPr>
              <a:t>moved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46595" y="7166355"/>
            <a:ext cx="2774315" cy="1052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147955">
              <a:lnSpc>
                <a:spcPts val="4010"/>
              </a:lnSpc>
              <a:spcBef>
                <a:spcPts val="265"/>
              </a:spcBef>
            </a:pPr>
            <a:r>
              <a:rPr dirty="0" sz="3400" spc="50" b="1">
                <a:solidFill>
                  <a:srgbClr val="404040"/>
                </a:solidFill>
                <a:latin typeface="Arial"/>
                <a:cs typeface="Arial"/>
              </a:rPr>
              <a:t>Created </a:t>
            </a:r>
            <a:r>
              <a:rPr dirty="0" sz="3400" spc="25" b="1">
                <a:solidFill>
                  <a:srgbClr val="404040"/>
                </a:solidFill>
                <a:latin typeface="Arial"/>
                <a:cs typeface="Arial"/>
              </a:rPr>
              <a:t>per </a:t>
            </a:r>
            <a:r>
              <a:rPr dirty="0" sz="34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404040"/>
                </a:solidFill>
                <a:latin typeface="Arial"/>
                <a:cs typeface="Arial"/>
              </a:rPr>
              <a:t>service</a:t>
            </a:r>
            <a:r>
              <a:rPr dirty="0" sz="3400" spc="-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404040"/>
                </a:solidFill>
                <a:latin typeface="Arial"/>
                <a:cs typeface="Arial"/>
              </a:rPr>
              <a:t>token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w="0"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5132" y="754380"/>
            <a:ext cx="8300084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D</a:t>
            </a:r>
            <a:r>
              <a:rPr dirty="0" spc="-110"/>
              <a:t>y</a:t>
            </a:r>
            <a:r>
              <a:rPr dirty="0" spc="110"/>
              <a:t>n</a:t>
            </a:r>
            <a:r>
              <a:rPr dirty="0" spc="-165"/>
              <a:t>a</a:t>
            </a:r>
            <a:r>
              <a:rPr dirty="0" spc="50"/>
              <a:t>mic</a:t>
            </a:r>
            <a:r>
              <a:rPr dirty="0" spc="-130"/>
              <a:t> </a:t>
            </a:r>
            <a:r>
              <a:rPr dirty="0" spc="-15"/>
              <a:t>v</a:t>
            </a:r>
            <a:r>
              <a:rPr dirty="0" spc="-254"/>
              <a:t>s</a:t>
            </a:r>
            <a:r>
              <a:rPr dirty="0" spc="-650"/>
              <a:t>.</a:t>
            </a:r>
            <a:r>
              <a:rPr dirty="0" spc="-120"/>
              <a:t> </a:t>
            </a:r>
            <a:r>
              <a:rPr dirty="0" spc="-565"/>
              <a:t>S</a:t>
            </a:r>
            <a:r>
              <a:rPr dirty="0" spc="370"/>
              <a:t>t</a:t>
            </a:r>
            <a:r>
              <a:rPr dirty="0" spc="-240"/>
              <a:t>a</a:t>
            </a:r>
            <a:r>
              <a:rPr dirty="0" spc="440"/>
              <a:t>t</a:t>
            </a:r>
            <a:r>
              <a:rPr dirty="0" spc="80"/>
              <a:t>ic</a:t>
            </a:r>
            <a:r>
              <a:rPr dirty="0" spc="-130"/>
              <a:t> </a:t>
            </a:r>
            <a:r>
              <a:rPr dirty="0" spc="-565"/>
              <a:t>S</a:t>
            </a:r>
            <a:r>
              <a:rPr dirty="0" spc="135"/>
              <a:t>e</a:t>
            </a:r>
            <a:r>
              <a:rPr dirty="0" spc="114"/>
              <a:t>c</a:t>
            </a:r>
            <a:r>
              <a:rPr dirty="0" spc="210"/>
              <a:t>re</a:t>
            </a:r>
            <a:r>
              <a:rPr dirty="0" spc="55"/>
              <a:t>t</a:t>
            </a:r>
            <a:r>
              <a:rPr dirty="0" spc="-25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307378"/>
            <a:ext cx="5245100" cy="50898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2502915"/>
            <a:ext cx="7570470" cy="6566534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Static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Store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5" b="1">
                <a:solidFill>
                  <a:srgbClr val="F15B2A"/>
                </a:solidFill>
                <a:latin typeface="Arial"/>
                <a:cs typeface="Arial"/>
              </a:rPr>
              <a:t>existing</a:t>
            </a:r>
            <a:r>
              <a:rPr dirty="0" sz="3400" spc="-8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securely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Manual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lifecycle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management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Key/Value</a:t>
            </a:r>
            <a:r>
              <a:rPr dirty="0" sz="3400" spc="-10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3400" spc="-35" b="1">
                <a:solidFill>
                  <a:srgbClr val="F15B2A"/>
                </a:solidFill>
                <a:latin typeface="Arial"/>
                <a:cs typeface="Arial"/>
              </a:rPr>
              <a:t>Dynamic</a:t>
            </a:r>
            <a:r>
              <a:rPr dirty="0" sz="3400" spc="-9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45" b="1">
                <a:solidFill>
                  <a:srgbClr val="F15B2A"/>
                </a:solidFill>
                <a:latin typeface="Arial"/>
                <a:cs typeface="Arial"/>
              </a:rPr>
              <a:t>Generate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20" b="1">
                <a:solidFill>
                  <a:srgbClr val="F15B2A"/>
                </a:solidFill>
                <a:latin typeface="Arial"/>
                <a:cs typeface="Arial"/>
              </a:rPr>
              <a:t>data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30" b="1">
                <a:solidFill>
                  <a:srgbClr val="F15B2A"/>
                </a:solidFill>
                <a:latin typeface="Arial"/>
                <a:cs typeface="Arial"/>
              </a:rPr>
              <a:t>on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5" b="1">
                <a:solidFill>
                  <a:srgbClr val="F15B2A"/>
                </a:solidFill>
                <a:latin typeface="Arial"/>
                <a:cs typeface="Arial"/>
              </a:rPr>
              <a:t>demand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82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40" b="1">
                <a:solidFill>
                  <a:srgbClr val="F15B2A"/>
                </a:solidFill>
                <a:latin typeface="Arial"/>
                <a:cs typeface="Arial"/>
              </a:rPr>
              <a:t>Lease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issued </a:t>
            </a:r>
            <a:r>
              <a:rPr dirty="0" sz="3400" spc="-10" b="1">
                <a:solidFill>
                  <a:srgbClr val="F15B2A"/>
                </a:solidFill>
                <a:latin typeface="Arial"/>
                <a:cs typeface="Arial"/>
              </a:rPr>
              <a:t>for</a:t>
            </a:r>
            <a:r>
              <a:rPr dirty="0" sz="3400" spc="-7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0" b="1">
                <a:solidFill>
                  <a:srgbClr val="F15B2A"/>
                </a:solidFill>
                <a:latin typeface="Arial"/>
                <a:cs typeface="Arial"/>
              </a:rPr>
              <a:t>each</a:t>
            </a:r>
            <a:r>
              <a:rPr dirty="0" sz="3400" spc="-7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35" b="1">
                <a:solidFill>
                  <a:srgbClr val="F15B2A"/>
                </a:solidFill>
                <a:latin typeface="Arial"/>
                <a:cs typeface="Arial"/>
              </a:rPr>
              <a:t>secret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" b="1">
                <a:solidFill>
                  <a:srgbClr val="F15B2A"/>
                </a:solidFill>
                <a:latin typeface="Arial"/>
                <a:cs typeface="Arial"/>
              </a:rPr>
              <a:t>Automatic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lifecycle</a:t>
            </a:r>
            <a:r>
              <a:rPr dirty="0" sz="3400" spc="-6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management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Majority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0" b="1">
                <a:solidFill>
                  <a:srgbClr val="F15B2A"/>
                </a:solidFill>
                <a:latin typeface="Arial"/>
                <a:cs typeface="Arial"/>
              </a:rPr>
              <a:t>of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15" b="1">
                <a:solidFill>
                  <a:srgbClr val="F15B2A"/>
                </a:solidFill>
                <a:latin typeface="Arial"/>
                <a:cs typeface="Arial"/>
              </a:rPr>
              <a:t>secrets</a:t>
            </a:r>
            <a:r>
              <a:rPr dirty="0" sz="3400" spc="-60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-20" b="1">
                <a:solidFill>
                  <a:srgbClr val="F15B2A"/>
                </a:solidFill>
                <a:latin typeface="Arial"/>
                <a:cs typeface="Arial"/>
              </a:rPr>
              <a:t>engines</a:t>
            </a:r>
            <a:endParaRPr sz="3400">
              <a:latin typeface="Arial"/>
              <a:cs typeface="Arial"/>
            </a:endParaRPr>
          </a:p>
          <a:p>
            <a:pPr marL="802640" indent="-433705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2640" algn="l"/>
              </a:tabLst>
            </a:pPr>
            <a:r>
              <a:rPr dirty="0" sz="3400" spc="-50" b="1">
                <a:solidFill>
                  <a:srgbClr val="F15B2A"/>
                </a:solidFill>
                <a:latin typeface="Arial"/>
                <a:cs typeface="Arial"/>
              </a:rPr>
              <a:t>Consul</a:t>
            </a:r>
            <a:r>
              <a:rPr dirty="0" sz="3400" spc="-85" b="1">
                <a:solidFill>
                  <a:srgbClr val="F15B2A"/>
                </a:solidFill>
                <a:latin typeface="Arial"/>
                <a:cs typeface="Arial"/>
              </a:rPr>
              <a:t> </a:t>
            </a:r>
            <a:r>
              <a:rPr dirty="0" sz="3400" spc="15" b="1">
                <a:solidFill>
                  <a:srgbClr val="F15B2A"/>
                </a:solidFill>
                <a:latin typeface="Arial"/>
                <a:cs typeface="Arial"/>
              </a:rPr>
              <a:t>engine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711" y="754380"/>
            <a:ext cx="739140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Globomantics</a:t>
            </a:r>
            <a:r>
              <a:rPr dirty="0" spc="-195"/>
              <a:t> </a:t>
            </a:r>
            <a:r>
              <a:rPr dirty="0" spc="-45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2565" y="2152366"/>
            <a:ext cx="8785225" cy="743775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ctr" marL="604520">
              <a:lnSpc>
                <a:spcPct val="100000"/>
              </a:lnSpc>
              <a:spcBef>
                <a:spcPts val="1019"/>
              </a:spcBef>
            </a:pPr>
            <a:r>
              <a:rPr dirty="0" sz="4400" spc="-140">
                <a:solidFill>
                  <a:srgbClr val="171717"/>
                </a:solidFill>
                <a:latin typeface="Lucida Sans Unicode"/>
                <a:cs typeface="Lucida Sans Unicode"/>
              </a:rPr>
              <a:t>U</a:t>
            </a:r>
            <a:r>
              <a:rPr dirty="0" sz="4400" spc="-9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r>
              <a:rPr dirty="0" sz="4400" spc="-31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4400" spc="150">
                <a:solidFill>
                  <a:srgbClr val="171717"/>
                </a:solidFill>
                <a:latin typeface="Lucida Sans Unicode"/>
                <a:cs typeface="Lucida Sans Unicode"/>
              </a:rPr>
              <a:t>C</a:t>
            </a:r>
            <a:r>
              <a:rPr dirty="0" sz="4400" spc="-160">
                <a:solidFill>
                  <a:srgbClr val="171717"/>
                </a:solidFill>
                <a:latin typeface="Lucida Sans Unicode"/>
                <a:cs typeface="Lucida Sans Unicode"/>
              </a:rPr>
              <a:t>a</a:t>
            </a:r>
            <a:r>
              <a:rPr dirty="0" sz="4400" spc="-145">
                <a:solidFill>
                  <a:srgbClr val="171717"/>
                </a:solidFill>
                <a:latin typeface="Lucida Sans Unicode"/>
                <a:cs typeface="Lucida Sans Unicode"/>
              </a:rPr>
              <a:t>s</a:t>
            </a:r>
            <a:r>
              <a:rPr dirty="0" sz="4400" spc="10">
                <a:solidFill>
                  <a:srgbClr val="171717"/>
                </a:solidFill>
                <a:latin typeface="Lucida Sans Unicode"/>
                <a:cs typeface="Lucida Sans Unicode"/>
              </a:rPr>
              <a:t>e</a:t>
            </a:r>
            <a:endParaRPr sz="4400">
              <a:latin typeface="Lucida Sans Unicode"/>
              <a:cs typeface="Lucida Sans Unicode"/>
            </a:endParaRPr>
          </a:p>
          <a:p>
            <a:pPr marL="584200" marR="5080" indent="-5715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Database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administrators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5">
                <a:solidFill>
                  <a:srgbClr val="F15B2A"/>
                </a:solidFill>
                <a:latin typeface="Microsoft Sans Serif"/>
                <a:cs typeface="Microsoft Sans Serif"/>
              </a:rPr>
              <a:t>want</a:t>
            </a:r>
            <a:r>
              <a:rPr dirty="0" sz="3500" spc="-6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5">
                <a:solidFill>
                  <a:srgbClr val="F15B2A"/>
                </a:solidFill>
                <a:latin typeface="Microsoft Sans Serif"/>
                <a:cs typeface="Microsoft Sans Serif"/>
              </a:rPr>
              <a:t>provide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applications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developer </a:t>
            </a:r>
            <a:r>
              <a:rPr dirty="0" sz="3500" spc="-5">
                <a:solidFill>
                  <a:srgbClr val="F15B2A"/>
                </a:solidFill>
                <a:latin typeface="Microsoft Sans Serif"/>
                <a:cs typeface="Microsoft Sans Serif"/>
              </a:rPr>
              <a:t>access </a:t>
            </a:r>
            <a:r>
              <a:rPr dirty="0" sz="3500" spc="155">
                <a:solidFill>
                  <a:srgbClr val="F15B2A"/>
                </a:solidFill>
                <a:latin typeface="Microsoft Sans Serif"/>
                <a:cs typeface="Microsoft Sans Serif"/>
              </a:rPr>
              <a:t>to </a:t>
            </a:r>
            <a:r>
              <a:rPr dirty="0" sz="3500" spc="-70">
                <a:solidFill>
                  <a:srgbClr val="F15B2A"/>
                </a:solidFill>
                <a:latin typeface="Microsoft Sans Serif"/>
                <a:cs typeface="Microsoft Sans Serif"/>
              </a:rPr>
              <a:t>a </a:t>
            </a:r>
            <a:r>
              <a:rPr dirty="0" sz="3500" spc="-6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25">
                <a:solidFill>
                  <a:srgbClr val="F15B2A"/>
                </a:solidFill>
                <a:latin typeface="Microsoft Sans Serif"/>
                <a:cs typeface="Microsoft Sans Serif"/>
              </a:rPr>
              <a:t>MySQL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database</a:t>
            </a:r>
            <a:endParaRPr sz="3500">
              <a:latin typeface="Microsoft Sans Serif"/>
              <a:cs typeface="Microsoft Sans Serif"/>
            </a:endParaRPr>
          </a:p>
          <a:p>
            <a:pPr marL="584200" marR="1206500" indent="-5715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Credentials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0">
                <a:solidFill>
                  <a:srgbClr val="F15B2A"/>
                </a:solidFill>
                <a:latin typeface="Microsoft Sans Serif"/>
                <a:cs typeface="Microsoft Sans Serif"/>
              </a:rPr>
              <a:t>dynamically </a:t>
            </a:r>
            <a:r>
              <a:rPr dirty="0" sz="3500" spc="-91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generated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95">
                <a:solidFill>
                  <a:srgbClr val="F15B2A"/>
                </a:solidFill>
                <a:latin typeface="Microsoft Sans Serif"/>
                <a:cs typeface="Microsoft Sans Serif"/>
              </a:rPr>
              <a:t>short-lived</a:t>
            </a:r>
            <a:endParaRPr sz="3500">
              <a:latin typeface="Microsoft Sans Serif"/>
              <a:cs typeface="Microsoft Sans Serif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-110">
                <a:solidFill>
                  <a:srgbClr val="F15B2A"/>
                </a:solidFill>
                <a:latin typeface="Microsoft Sans Serif"/>
                <a:cs typeface="Microsoft Sans Serif"/>
              </a:rPr>
              <a:t>TTL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should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be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based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on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20">
                <a:solidFill>
                  <a:srgbClr val="F15B2A"/>
                </a:solidFill>
                <a:latin typeface="Microsoft Sans Serif"/>
                <a:cs typeface="Microsoft Sans Serif"/>
              </a:rPr>
              <a:t>client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45">
                <a:solidFill>
                  <a:srgbClr val="F15B2A"/>
                </a:solidFill>
                <a:latin typeface="Microsoft Sans Serif"/>
                <a:cs typeface="Microsoft Sans Serif"/>
              </a:rPr>
              <a:t>type</a:t>
            </a:r>
            <a:endParaRPr sz="3500">
              <a:latin typeface="Microsoft Sans Serif"/>
              <a:cs typeface="Microsoft Sans Serif"/>
            </a:endParaRPr>
          </a:p>
          <a:p>
            <a:pPr algn="ctr" marL="603885">
              <a:lnSpc>
                <a:spcPct val="100000"/>
              </a:lnSpc>
              <a:spcBef>
                <a:spcPts val="1215"/>
              </a:spcBef>
            </a:pPr>
            <a:r>
              <a:rPr dirty="0" sz="4400" spc="-135">
                <a:solidFill>
                  <a:srgbClr val="171717"/>
                </a:solidFill>
                <a:latin typeface="Lucida Sans Unicode"/>
                <a:cs typeface="Lucida Sans Unicode"/>
              </a:rPr>
              <a:t>Solution</a:t>
            </a:r>
            <a:endParaRPr sz="4400">
              <a:latin typeface="Lucida Sans Unicode"/>
              <a:cs typeface="Lucida Sans Unicode"/>
            </a:endParaRPr>
          </a:p>
          <a:p>
            <a:pPr marL="584200" marR="701040" indent="-571500">
              <a:lnSpc>
                <a:spcPts val="3600"/>
              </a:lnSpc>
              <a:spcBef>
                <a:spcPts val="166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25">
                <a:solidFill>
                  <a:srgbClr val="F15B2A"/>
                </a:solidFill>
                <a:latin typeface="Microsoft Sans Serif"/>
                <a:cs typeface="Microsoft Sans Serif"/>
              </a:rPr>
              <a:t>Enable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>
                <a:solidFill>
                  <a:srgbClr val="F15B2A"/>
                </a:solidFill>
                <a:latin typeface="Microsoft Sans Serif"/>
                <a:cs typeface="Microsoft Sans Serif"/>
              </a:rPr>
              <a:t>Database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35">
                <a:solidFill>
                  <a:srgbClr val="F15B2A"/>
                </a:solidFill>
                <a:latin typeface="Microsoft Sans Serif"/>
                <a:cs typeface="Microsoft Sans Serif"/>
              </a:rPr>
              <a:t>secrets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engine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35">
                <a:solidFill>
                  <a:srgbClr val="F15B2A"/>
                </a:solidFill>
                <a:latin typeface="Microsoft Sans Serif"/>
                <a:cs typeface="Microsoft Sans Serif"/>
              </a:rPr>
              <a:t>with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-25">
                <a:solidFill>
                  <a:srgbClr val="F15B2A"/>
                </a:solidFill>
                <a:latin typeface="Microsoft Sans Serif"/>
                <a:cs typeface="Microsoft Sans Serif"/>
              </a:rPr>
              <a:t>MySQL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100">
                <a:solidFill>
                  <a:srgbClr val="F15B2A"/>
                </a:solidFill>
                <a:latin typeface="Microsoft Sans Serif"/>
                <a:cs typeface="Microsoft Sans Serif"/>
              </a:rPr>
              <a:t>plugin</a:t>
            </a:r>
            <a:endParaRPr sz="3500">
              <a:latin typeface="Microsoft Sans Serif"/>
              <a:cs typeface="Microsoft Sans Serif"/>
            </a:endParaRPr>
          </a:p>
          <a:p>
            <a:pPr marL="584200" marR="1882775" indent="-571500">
              <a:lnSpc>
                <a:spcPts val="3600"/>
              </a:lnSpc>
              <a:spcBef>
                <a:spcPts val="12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dirty="0" sz="3500" spc="75">
                <a:solidFill>
                  <a:srgbClr val="F15B2A"/>
                </a:solidFill>
                <a:latin typeface="Microsoft Sans Serif"/>
                <a:cs typeface="Microsoft Sans Serif"/>
              </a:rPr>
              <a:t>Configure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">
                <a:solidFill>
                  <a:srgbClr val="F15B2A"/>
                </a:solidFill>
                <a:latin typeface="Microsoft Sans Serif"/>
                <a:cs typeface="Microsoft Sans Serif"/>
              </a:rPr>
              <a:t>roles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4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45">
                <a:solidFill>
                  <a:srgbClr val="F15B2A"/>
                </a:solidFill>
                <a:latin typeface="Microsoft Sans Serif"/>
                <a:cs typeface="Microsoft Sans Serif"/>
              </a:rPr>
              <a:t>policies</a:t>
            </a:r>
            <a:r>
              <a:rPr dirty="0" sz="3500" spc="-4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80">
                <a:solidFill>
                  <a:srgbClr val="F15B2A"/>
                </a:solidFill>
                <a:latin typeface="Microsoft Sans Serif"/>
                <a:cs typeface="Microsoft Sans Serif"/>
              </a:rPr>
              <a:t>for </a:t>
            </a:r>
            <a:r>
              <a:rPr dirty="0" sz="3500" spc="-91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65">
                <a:solidFill>
                  <a:srgbClr val="F15B2A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3500" spc="-55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70">
                <a:solidFill>
                  <a:srgbClr val="F15B2A"/>
                </a:solidFill>
                <a:latin typeface="Microsoft Sans Serif"/>
                <a:cs typeface="Microsoft Sans Serif"/>
              </a:rPr>
              <a:t>and</a:t>
            </a:r>
            <a:r>
              <a:rPr dirty="0" sz="3500" spc="-50">
                <a:solidFill>
                  <a:srgbClr val="F15B2A"/>
                </a:solidFill>
                <a:latin typeface="Microsoft Sans Serif"/>
                <a:cs typeface="Microsoft Sans Serif"/>
              </a:rPr>
              <a:t> </a:t>
            </a:r>
            <a:r>
              <a:rPr dirty="0" sz="3500" spc="55">
                <a:solidFill>
                  <a:srgbClr val="F15B2A"/>
                </a:solidFill>
                <a:latin typeface="Microsoft Sans Serif"/>
                <a:cs typeface="Microsoft Sans Serif"/>
              </a:rPr>
              <a:t>developers</a:t>
            </a:r>
            <a:endParaRPr sz="3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9" y="3152011"/>
            <a:ext cx="4412873" cy="41893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45517" y="1911927"/>
            <a:ext cx="0" cy="7828280"/>
          </a:xfrm>
          <a:custGeom>
            <a:avLst/>
            <a:gdLst/>
            <a:ahLst/>
            <a:cxnLst/>
            <a:rect l="l" t="t" r="r" b="b"/>
            <a:pathLst>
              <a:path w="0" h="7828280">
                <a:moveTo>
                  <a:pt x="0" y="0"/>
                </a:moveTo>
                <a:lnTo>
                  <a:pt x="1" y="7827818"/>
                </a:lnTo>
              </a:path>
            </a:pathLst>
          </a:custGeom>
          <a:ln w="381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2022-11-30T01:57:04Z</dcterms:created>
  <dcterms:modified xsi:type="dcterms:W3CDTF">2022-11-30T01:57:04Z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2021-03-04T00:00:00Z</vt:filetime>
  </property>
  <property fmtid="{D5CDD505-2E9C-101B-9397-08002B2CF9AE}" pid="3" name="LastSaved">
    <vt:filetime>2022-11-30T00:00:00Z</vt:filetime>
  </property>
</Properties>
</file>