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4242" y="2928619"/>
            <a:ext cx="13879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21573" y="3370996"/>
            <a:ext cx="4528820" cy="5104765"/>
          </a:xfrm>
          <a:custGeom>
            <a:avLst/>
            <a:gdLst/>
            <a:ahLst/>
            <a:cxnLst/>
            <a:rect l="l" t="t" r="r" b="b"/>
            <a:pathLst>
              <a:path w="4528820" h="5104765">
                <a:moveTo>
                  <a:pt x="0" y="754737"/>
                </a:moveTo>
                <a:lnTo>
                  <a:pt x="1484" y="707006"/>
                </a:lnTo>
                <a:lnTo>
                  <a:pt x="5880" y="660064"/>
                </a:lnTo>
                <a:lnTo>
                  <a:pt x="13098" y="614000"/>
                </a:lnTo>
                <a:lnTo>
                  <a:pt x="23050" y="568901"/>
                </a:lnTo>
                <a:lnTo>
                  <a:pt x="35647" y="524856"/>
                </a:lnTo>
                <a:lnTo>
                  <a:pt x="50802" y="481954"/>
                </a:lnTo>
                <a:lnTo>
                  <a:pt x="68425" y="440283"/>
                </a:lnTo>
                <a:lnTo>
                  <a:pt x="88429" y="399931"/>
                </a:lnTo>
                <a:lnTo>
                  <a:pt x="110724" y="360987"/>
                </a:lnTo>
                <a:lnTo>
                  <a:pt x="135223" y="323539"/>
                </a:lnTo>
                <a:lnTo>
                  <a:pt x="161837" y="287676"/>
                </a:lnTo>
                <a:lnTo>
                  <a:pt x="190478" y="253486"/>
                </a:lnTo>
                <a:lnTo>
                  <a:pt x="221057" y="221057"/>
                </a:lnTo>
                <a:lnTo>
                  <a:pt x="253486" y="190478"/>
                </a:lnTo>
                <a:lnTo>
                  <a:pt x="287676" y="161837"/>
                </a:lnTo>
                <a:lnTo>
                  <a:pt x="323539" y="135223"/>
                </a:lnTo>
                <a:lnTo>
                  <a:pt x="360987" y="110724"/>
                </a:lnTo>
                <a:lnTo>
                  <a:pt x="399931" y="88429"/>
                </a:lnTo>
                <a:lnTo>
                  <a:pt x="440283" y="68425"/>
                </a:lnTo>
                <a:lnTo>
                  <a:pt x="481954" y="50802"/>
                </a:lnTo>
                <a:lnTo>
                  <a:pt x="524857" y="35647"/>
                </a:lnTo>
                <a:lnTo>
                  <a:pt x="568901" y="23050"/>
                </a:lnTo>
                <a:lnTo>
                  <a:pt x="614000" y="13098"/>
                </a:lnTo>
                <a:lnTo>
                  <a:pt x="660065" y="5880"/>
                </a:lnTo>
                <a:lnTo>
                  <a:pt x="707007" y="1484"/>
                </a:lnTo>
                <a:lnTo>
                  <a:pt x="754737" y="0"/>
                </a:lnTo>
                <a:lnTo>
                  <a:pt x="3773611" y="0"/>
                </a:lnTo>
                <a:lnTo>
                  <a:pt x="3821341" y="1484"/>
                </a:lnTo>
                <a:lnTo>
                  <a:pt x="3868283" y="5880"/>
                </a:lnTo>
                <a:lnTo>
                  <a:pt x="3914348" y="13098"/>
                </a:lnTo>
                <a:lnTo>
                  <a:pt x="3959447" y="23050"/>
                </a:lnTo>
                <a:lnTo>
                  <a:pt x="4003491" y="35647"/>
                </a:lnTo>
                <a:lnTo>
                  <a:pt x="4046394" y="50802"/>
                </a:lnTo>
                <a:lnTo>
                  <a:pt x="4088065" y="68425"/>
                </a:lnTo>
                <a:lnTo>
                  <a:pt x="4128417" y="88429"/>
                </a:lnTo>
                <a:lnTo>
                  <a:pt x="4167361" y="110724"/>
                </a:lnTo>
                <a:lnTo>
                  <a:pt x="4204808" y="135223"/>
                </a:lnTo>
                <a:lnTo>
                  <a:pt x="4240672" y="161837"/>
                </a:lnTo>
                <a:lnTo>
                  <a:pt x="4274862" y="190478"/>
                </a:lnTo>
                <a:lnTo>
                  <a:pt x="4307291" y="221057"/>
                </a:lnTo>
                <a:lnTo>
                  <a:pt x="4337870" y="253486"/>
                </a:lnTo>
                <a:lnTo>
                  <a:pt x="4366511" y="287676"/>
                </a:lnTo>
                <a:lnTo>
                  <a:pt x="4393125" y="323539"/>
                </a:lnTo>
                <a:lnTo>
                  <a:pt x="4417624" y="360987"/>
                </a:lnTo>
                <a:lnTo>
                  <a:pt x="4439919" y="399931"/>
                </a:lnTo>
                <a:lnTo>
                  <a:pt x="4459923" y="440283"/>
                </a:lnTo>
                <a:lnTo>
                  <a:pt x="4477546" y="481954"/>
                </a:lnTo>
                <a:lnTo>
                  <a:pt x="4492701" y="524856"/>
                </a:lnTo>
                <a:lnTo>
                  <a:pt x="4505298" y="568901"/>
                </a:lnTo>
                <a:lnTo>
                  <a:pt x="4515250" y="614000"/>
                </a:lnTo>
                <a:lnTo>
                  <a:pt x="4522468" y="660064"/>
                </a:lnTo>
                <a:lnTo>
                  <a:pt x="4526864" y="707006"/>
                </a:lnTo>
                <a:lnTo>
                  <a:pt x="4528349" y="754737"/>
                </a:lnTo>
                <a:lnTo>
                  <a:pt x="4528349" y="4349525"/>
                </a:lnTo>
                <a:lnTo>
                  <a:pt x="4526864" y="4397255"/>
                </a:lnTo>
                <a:lnTo>
                  <a:pt x="4522468" y="4444197"/>
                </a:lnTo>
                <a:lnTo>
                  <a:pt x="4515250" y="4490262"/>
                </a:lnTo>
                <a:lnTo>
                  <a:pt x="4505298" y="4535361"/>
                </a:lnTo>
                <a:lnTo>
                  <a:pt x="4492701" y="4579405"/>
                </a:lnTo>
                <a:lnTo>
                  <a:pt x="4477546" y="4622308"/>
                </a:lnTo>
                <a:lnTo>
                  <a:pt x="4459923" y="4663979"/>
                </a:lnTo>
                <a:lnTo>
                  <a:pt x="4439919" y="4704331"/>
                </a:lnTo>
                <a:lnTo>
                  <a:pt x="4417624" y="4743275"/>
                </a:lnTo>
                <a:lnTo>
                  <a:pt x="4393125" y="4780722"/>
                </a:lnTo>
                <a:lnTo>
                  <a:pt x="4366511" y="4816586"/>
                </a:lnTo>
                <a:lnTo>
                  <a:pt x="4337870" y="4850776"/>
                </a:lnTo>
                <a:lnTo>
                  <a:pt x="4307291" y="4883205"/>
                </a:lnTo>
                <a:lnTo>
                  <a:pt x="4274862" y="4913784"/>
                </a:lnTo>
                <a:lnTo>
                  <a:pt x="4240672" y="4942425"/>
                </a:lnTo>
                <a:lnTo>
                  <a:pt x="4204808" y="4969039"/>
                </a:lnTo>
                <a:lnTo>
                  <a:pt x="4167361" y="4993538"/>
                </a:lnTo>
                <a:lnTo>
                  <a:pt x="4128417" y="5015833"/>
                </a:lnTo>
                <a:lnTo>
                  <a:pt x="4088065" y="5035837"/>
                </a:lnTo>
                <a:lnTo>
                  <a:pt x="4046394" y="5053460"/>
                </a:lnTo>
                <a:lnTo>
                  <a:pt x="4003491" y="5068615"/>
                </a:lnTo>
                <a:lnTo>
                  <a:pt x="3959447" y="5081212"/>
                </a:lnTo>
                <a:lnTo>
                  <a:pt x="3914348" y="5091164"/>
                </a:lnTo>
                <a:lnTo>
                  <a:pt x="3868283" y="5098382"/>
                </a:lnTo>
                <a:lnTo>
                  <a:pt x="3821341" y="5102778"/>
                </a:lnTo>
                <a:lnTo>
                  <a:pt x="3773611" y="5104263"/>
                </a:lnTo>
                <a:lnTo>
                  <a:pt x="754737" y="5104263"/>
                </a:lnTo>
                <a:lnTo>
                  <a:pt x="707007" y="5102778"/>
                </a:lnTo>
                <a:lnTo>
                  <a:pt x="660065" y="5098382"/>
                </a:lnTo>
                <a:lnTo>
                  <a:pt x="614000" y="5091164"/>
                </a:lnTo>
                <a:lnTo>
                  <a:pt x="568901" y="5081212"/>
                </a:lnTo>
                <a:lnTo>
                  <a:pt x="524857" y="5068615"/>
                </a:lnTo>
                <a:lnTo>
                  <a:pt x="481954" y="5053460"/>
                </a:lnTo>
                <a:lnTo>
                  <a:pt x="440283" y="5035837"/>
                </a:lnTo>
                <a:lnTo>
                  <a:pt x="399931" y="5015833"/>
                </a:lnTo>
                <a:lnTo>
                  <a:pt x="360987" y="4993538"/>
                </a:lnTo>
                <a:lnTo>
                  <a:pt x="323539" y="4969039"/>
                </a:lnTo>
                <a:lnTo>
                  <a:pt x="287676" y="4942425"/>
                </a:lnTo>
                <a:lnTo>
                  <a:pt x="253486" y="4913784"/>
                </a:lnTo>
                <a:lnTo>
                  <a:pt x="221057" y="4883205"/>
                </a:lnTo>
                <a:lnTo>
                  <a:pt x="190478" y="4850776"/>
                </a:lnTo>
                <a:lnTo>
                  <a:pt x="161837" y="4816586"/>
                </a:lnTo>
                <a:lnTo>
                  <a:pt x="135223" y="4780722"/>
                </a:lnTo>
                <a:lnTo>
                  <a:pt x="110724" y="4743275"/>
                </a:lnTo>
                <a:lnTo>
                  <a:pt x="88429" y="4704331"/>
                </a:lnTo>
                <a:lnTo>
                  <a:pt x="68425" y="4663979"/>
                </a:lnTo>
                <a:lnTo>
                  <a:pt x="50802" y="4622308"/>
                </a:lnTo>
                <a:lnTo>
                  <a:pt x="35647" y="4579405"/>
                </a:lnTo>
                <a:lnTo>
                  <a:pt x="23050" y="4535361"/>
                </a:lnTo>
                <a:lnTo>
                  <a:pt x="13098" y="4490262"/>
                </a:lnTo>
                <a:lnTo>
                  <a:pt x="5880" y="4444197"/>
                </a:lnTo>
                <a:lnTo>
                  <a:pt x="1484" y="4397255"/>
                </a:lnTo>
                <a:lnTo>
                  <a:pt x="0" y="4349525"/>
                </a:lnTo>
                <a:lnTo>
                  <a:pt x="0" y="754737"/>
                </a:lnTo>
                <a:close/>
              </a:path>
            </a:pathLst>
          </a:custGeom>
          <a:ln w="57150">
            <a:solidFill>
              <a:srgbClr val="303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24130" y="3370996"/>
            <a:ext cx="8462010" cy="5104765"/>
          </a:xfrm>
          <a:custGeom>
            <a:avLst/>
            <a:gdLst/>
            <a:ahLst/>
            <a:cxnLst/>
            <a:rect l="l" t="t" r="r" b="b"/>
            <a:pathLst>
              <a:path w="8462010" h="5104765">
                <a:moveTo>
                  <a:pt x="0" y="850724"/>
                </a:moveTo>
                <a:lnTo>
                  <a:pt x="1346" y="802449"/>
                </a:lnTo>
                <a:lnTo>
                  <a:pt x="5338" y="754880"/>
                </a:lnTo>
                <a:lnTo>
                  <a:pt x="11904" y="708090"/>
                </a:lnTo>
                <a:lnTo>
                  <a:pt x="20972" y="662150"/>
                </a:lnTo>
                <a:lnTo>
                  <a:pt x="32470" y="617132"/>
                </a:lnTo>
                <a:lnTo>
                  <a:pt x="46326" y="573107"/>
                </a:lnTo>
                <a:lnTo>
                  <a:pt x="62469" y="530148"/>
                </a:lnTo>
                <a:lnTo>
                  <a:pt x="80826" y="488327"/>
                </a:lnTo>
                <a:lnTo>
                  <a:pt x="101326" y="447715"/>
                </a:lnTo>
                <a:lnTo>
                  <a:pt x="123898" y="408383"/>
                </a:lnTo>
                <a:lnTo>
                  <a:pt x="148468" y="370405"/>
                </a:lnTo>
                <a:lnTo>
                  <a:pt x="174966" y="333851"/>
                </a:lnTo>
                <a:lnTo>
                  <a:pt x="203319" y="298794"/>
                </a:lnTo>
                <a:lnTo>
                  <a:pt x="233456" y="265305"/>
                </a:lnTo>
                <a:lnTo>
                  <a:pt x="265305" y="233456"/>
                </a:lnTo>
                <a:lnTo>
                  <a:pt x="298793" y="203319"/>
                </a:lnTo>
                <a:lnTo>
                  <a:pt x="333851" y="174966"/>
                </a:lnTo>
                <a:lnTo>
                  <a:pt x="370404" y="148468"/>
                </a:lnTo>
                <a:lnTo>
                  <a:pt x="408383" y="123898"/>
                </a:lnTo>
                <a:lnTo>
                  <a:pt x="447714" y="101327"/>
                </a:lnTo>
                <a:lnTo>
                  <a:pt x="488326" y="80826"/>
                </a:lnTo>
                <a:lnTo>
                  <a:pt x="530148" y="62469"/>
                </a:lnTo>
                <a:lnTo>
                  <a:pt x="573107" y="46326"/>
                </a:lnTo>
                <a:lnTo>
                  <a:pt x="617131" y="32470"/>
                </a:lnTo>
                <a:lnTo>
                  <a:pt x="662149" y="20972"/>
                </a:lnTo>
                <a:lnTo>
                  <a:pt x="708089" y="11904"/>
                </a:lnTo>
                <a:lnTo>
                  <a:pt x="754879" y="5338"/>
                </a:lnTo>
                <a:lnTo>
                  <a:pt x="802448" y="1346"/>
                </a:lnTo>
                <a:lnTo>
                  <a:pt x="850723" y="0"/>
                </a:lnTo>
                <a:lnTo>
                  <a:pt x="7610889" y="0"/>
                </a:lnTo>
                <a:lnTo>
                  <a:pt x="7659164" y="1346"/>
                </a:lnTo>
                <a:lnTo>
                  <a:pt x="7706732" y="5338"/>
                </a:lnTo>
                <a:lnTo>
                  <a:pt x="7753522" y="11904"/>
                </a:lnTo>
                <a:lnTo>
                  <a:pt x="7799462" y="20972"/>
                </a:lnTo>
                <a:lnTo>
                  <a:pt x="7844480" y="32470"/>
                </a:lnTo>
                <a:lnTo>
                  <a:pt x="7888505" y="46326"/>
                </a:lnTo>
                <a:lnTo>
                  <a:pt x="7931463" y="62469"/>
                </a:lnTo>
                <a:lnTo>
                  <a:pt x="7973285" y="80826"/>
                </a:lnTo>
                <a:lnTo>
                  <a:pt x="8013897" y="101327"/>
                </a:lnTo>
                <a:lnTo>
                  <a:pt x="8053228" y="123898"/>
                </a:lnTo>
                <a:lnTo>
                  <a:pt x="8091207" y="148468"/>
                </a:lnTo>
                <a:lnTo>
                  <a:pt x="8127760" y="174966"/>
                </a:lnTo>
                <a:lnTo>
                  <a:pt x="8162818" y="203319"/>
                </a:lnTo>
                <a:lnTo>
                  <a:pt x="8196307" y="233456"/>
                </a:lnTo>
                <a:lnTo>
                  <a:pt x="8228155" y="265305"/>
                </a:lnTo>
                <a:lnTo>
                  <a:pt x="8258292" y="298794"/>
                </a:lnTo>
                <a:lnTo>
                  <a:pt x="8286646" y="333851"/>
                </a:lnTo>
                <a:lnTo>
                  <a:pt x="8313143" y="370405"/>
                </a:lnTo>
                <a:lnTo>
                  <a:pt x="8337714" y="408383"/>
                </a:lnTo>
                <a:lnTo>
                  <a:pt x="8360285" y="447715"/>
                </a:lnTo>
                <a:lnTo>
                  <a:pt x="8380785" y="488327"/>
                </a:lnTo>
                <a:lnTo>
                  <a:pt x="8399142" y="530148"/>
                </a:lnTo>
                <a:lnTo>
                  <a:pt x="8415285" y="573107"/>
                </a:lnTo>
                <a:lnTo>
                  <a:pt x="8429141" y="617132"/>
                </a:lnTo>
                <a:lnTo>
                  <a:pt x="8440639" y="662150"/>
                </a:lnTo>
                <a:lnTo>
                  <a:pt x="8449707" y="708090"/>
                </a:lnTo>
                <a:lnTo>
                  <a:pt x="8456273" y="754880"/>
                </a:lnTo>
                <a:lnTo>
                  <a:pt x="8460265" y="802449"/>
                </a:lnTo>
                <a:lnTo>
                  <a:pt x="8461612" y="850724"/>
                </a:lnTo>
                <a:lnTo>
                  <a:pt x="8461612" y="4253539"/>
                </a:lnTo>
                <a:lnTo>
                  <a:pt x="8460265" y="4301814"/>
                </a:lnTo>
                <a:lnTo>
                  <a:pt x="8456273" y="4349382"/>
                </a:lnTo>
                <a:lnTo>
                  <a:pt x="8449707" y="4396172"/>
                </a:lnTo>
                <a:lnTo>
                  <a:pt x="8440639" y="4442113"/>
                </a:lnTo>
                <a:lnTo>
                  <a:pt x="8429141" y="4487131"/>
                </a:lnTo>
                <a:lnTo>
                  <a:pt x="8415285" y="4531155"/>
                </a:lnTo>
                <a:lnTo>
                  <a:pt x="8399142" y="4574114"/>
                </a:lnTo>
                <a:lnTo>
                  <a:pt x="8380785" y="4615935"/>
                </a:lnTo>
                <a:lnTo>
                  <a:pt x="8360285" y="4656548"/>
                </a:lnTo>
                <a:lnTo>
                  <a:pt x="8337714" y="4695879"/>
                </a:lnTo>
                <a:lnTo>
                  <a:pt x="8313143" y="4733857"/>
                </a:lnTo>
                <a:lnTo>
                  <a:pt x="8286646" y="4770411"/>
                </a:lnTo>
                <a:lnTo>
                  <a:pt x="8258292" y="4805468"/>
                </a:lnTo>
                <a:lnTo>
                  <a:pt x="8228155" y="4838957"/>
                </a:lnTo>
                <a:lnTo>
                  <a:pt x="8196307" y="4870806"/>
                </a:lnTo>
                <a:lnTo>
                  <a:pt x="8162818" y="4900943"/>
                </a:lnTo>
                <a:lnTo>
                  <a:pt x="8127760" y="4929296"/>
                </a:lnTo>
                <a:lnTo>
                  <a:pt x="8091207" y="4955794"/>
                </a:lnTo>
                <a:lnTo>
                  <a:pt x="8053228" y="4980364"/>
                </a:lnTo>
                <a:lnTo>
                  <a:pt x="8013897" y="5002936"/>
                </a:lnTo>
                <a:lnTo>
                  <a:pt x="7973285" y="5023436"/>
                </a:lnTo>
                <a:lnTo>
                  <a:pt x="7931463" y="5041793"/>
                </a:lnTo>
                <a:lnTo>
                  <a:pt x="7888505" y="5057936"/>
                </a:lnTo>
                <a:lnTo>
                  <a:pt x="7844480" y="5071792"/>
                </a:lnTo>
                <a:lnTo>
                  <a:pt x="7799462" y="5083290"/>
                </a:lnTo>
                <a:lnTo>
                  <a:pt x="7753522" y="5092358"/>
                </a:lnTo>
                <a:lnTo>
                  <a:pt x="7706732" y="5098924"/>
                </a:lnTo>
                <a:lnTo>
                  <a:pt x="7659164" y="5102916"/>
                </a:lnTo>
                <a:lnTo>
                  <a:pt x="7610889" y="5104263"/>
                </a:lnTo>
                <a:lnTo>
                  <a:pt x="850723" y="5104263"/>
                </a:lnTo>
                <a:lnTo>
                  <a:pt x="802448" y="5102916"/>
                </a:lnTo>
                <a:lnTo>
                  <a:pt x="754879" y="5098924"/>
                </a:lnTo>
                <a:lnTo>
                  <a:pt x="708089" y="5092358"/>
                </a:lnTo>
                <a:lnTo>
                  <a:pt x="662149" y="5083290"/>
                </a:lnTo>
                <a:lnTo>
                  <a:pt x="617131" y="5071792"/>
                </a:lnTo>
                <a:lnTo>
                  <a:pt x="573107" y="5057936"/>
                </a:lnTo>
                <a:lnTo>
                  <a:pt x="530148" y="5041793"/>
                </a:lnTo>
                <a:lnTo>
                  <a:pt x="488326" y="5023436"/>
                </a:lnTo>
                <a:lnTo>
                  <a:pt x="447714" y="5002936"/>
                </a:lnTo>
                <a:lnTo>
                  <a:pt x="408383" y="4980364"/>
                </a:lnTo>
                <a:lnTo>
                  <a:pt x="370404" y="4955794"/>
                </a:lnTo>
                <a:lnTo>
                  <a:pt x="333851" y="4929296"/>
                </a:lnTo>
                <a:lnTo>
                  <a:pt x="298793" y="4900943"/>
                </a:lnTo>
                <a:lnTo>
                  <a:pt x="265305" y="4870806"/>
                </a:lnTo>
                <a:lnTo>
                  <a:pt x="233456" y="4838957"/>
                </a:lnTo>
                <a:lnTo>
                  <a:pt x="203319" y="4805468"/>
                </a:lnTo>
                <a:lnTo>
                  <a:pt x="174966" y="4770411"/>
                </a:lnTo>
                <a:lnTo>
                  <a:pt x="148468" y="4733857"/>
                </a:lnTo>
                <a:lnTo>
                  <a:pt x="123898" y="4695879"/>
                </a:lnTo>
                <a:lnTo>
                  <a:pt x="101326" y="4656548"/>
                </a:lnTo>
                <a:lnTo>
                  <a:pt x="80826" y="4615935"/>
                </a:lnTo>
                <a:lnTo>
                  <a:pt x="62469" y="4574114"/>
                </a:lnTo>
                <a:lnTo>
                  <a:pt x="46326" y="4531155"/>
                </a:lnTo>
                <a:lnTo>
                  <a:pt x="32470" y="4487131"/>
                </a:lnTo>
                <a:lnTo>
                  <a:pt x="20972" y="4442113"/>
                </a:lnTo>
                <a:lnTo>
                  <a:pt x="11904" y="4396172"/>
                </a:lnTo>
                <a:lnTo>
                  <a:pt x="5338" y="4349382"/>
                </a:lnTo>
                <a:lnTo>
                  <a:pt x="1346" y="4301814"/>
                </a:lnTo>
                <a:lnTo>
                  <a:pt x="0" y="4253539"/>
                </a:lnTo>
                <a:lnTo>
                  <a:pt x="0" y="850724"/>
                </a:lnTo>
                <a:close/>
              </a:path>
            </a:pathLst>
          </a:custGeom>
          <a:ln w="5715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7610" y="5118456"/>
            <a:ext cx="1451993" cy="160934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968588" y="5043411"/>
            <a:ext cx="1677035" cy="1677035"/>
          </a:xfrm>
          <a:custGeom>
            <a:avLst/>
            <a:gdLst/>
            <a:ahLst/>
            <a:cxnLst/>
            <a:rect l="l" t="t" r="r" b="b"/>
            <a:pathLst>
              <a:path w="1677034" h="1677034">
                <a:moveTo>
                  <a:pt x="0" y="838330"/>
                </a:moveTo>
                <a:lnTo>
                  <a:pt x="1327" y="790758"/>
                </a:lnTo>
                <a:lnTo>
                  <a:pt x="5261" y="743882"/>
                </a:lnTo>
                <a:lnTo>
                  <a:pt x="11731" y="697774"/>
                </a:lnTo>
                <a:lnTo>
                  <a:pt x="20667" y="652503"/>
                </a:lnTo>
                <a:lnTo>
                  <a:pt x="31997" y="608141"/>
                </a:lnTo>
                <a:lnTo>
                  <a:pt x="45652" y="564758"/>
                </a:lnTo>
                <a:lnTo>
                  <a:pt x="61559" y="522425"/>
                </a:lnTo>
                <a:lnTo>
                  <a:pt x="79649" y="481212"/>
                </a:lnTo>
                <a:lnTo>
                  <a:pt x="99850" y="441192"/>
                </a:lnTo>
                <a:lnTo>
                  <a:pt x="122093" y="402434"/>
                </a:lnTo>
                <a:lnTo>
                  <a:pt x="146305" y="365008"/>
                </a:lnTo>
                <a:lnTo>
                  <a:pt x="172417" y="328987"/>
                </a:lnTo>
                <a:lnTo>
                  <a:pt x="200357" y="294441"/>
                </a:lnTo>
                <a:lnTo>
                  <a:pt x="230055" y="261440"/>
                </a:lnTo>
                <a:lnTo>
                  <a:pt x="261440" y="230055"/>
                </a:lnTo>
                <a:lnTo>
                  <a:pt x="294441" y="200357"/>
                </a:lnTo>
                <a:lnTo>
                  <a:pt x="328987" y="172417"/>
                </a:lnTo>
                <a:lnTo>
                  <a:pt x="365009" y="146305"/>
                </a:lnTo>
                <a:lnTo>
                  <a:pt x="402434" y="122093"/>
                </a:lnTo>
                <a:lnTo>
                  <a:pt x="441192" y="99850"/>
                </a:lnTo>
                <a:lnTo>
                  <a:pt x="481213" y="79649"/>
                </a:lnTo>
                <a:lnTo>
                  <a:pt x="522425" y="61559"/>
                </a:lnTo>
                <a:lnTo>
                  <a:pt x="564758" y="45652"/>
                </a:lnTo>
                <a:lnTo>
                  <a:pt x="608141" y="31997"/>
                </a:lnTo>
                <a:lnTo>
                  <a:pt x="652503" y="20667"/>
                </a:lnTo>
                <a:lnTo>
                  <a:pt x="697774" y="11731"/>
                </a:lnTo>
                <a:lnTo>
                  <a:pt x="743883" y="5261"/>
                </a:lnTo>
                <a:lnTo>
                  <a:pt x="790758" y="1327"/>
                </a:lnTo>
                <a:lnTo>
                  <a:pt x="838330" y="0"/>
                </a:lnTo>
                <a:lnTo>
                  <a:pt x="885902" y="1327"/>
                </a:lnTo>
                <a:lnTo>
                  <a:pt x="932777" y="5261"/>
                </a:lnTo>
                <a:lnTo>
                  <a:pt x="978886" y="11731"/>
                </a:lnTo>
                <a:lnTo>
                  <a:pt x="1024157" y="20667"/>
                </a:lnTo>
                <a:lnTo>
                  <a:pt x="1068519" y="31997"/>
                </a:lnTo>
                <a:lnTo>
                  <a:pt x="1111902" y="45652"/>
                </a:lnTo>
                <a:lnTo>
                  <a:pt x="1154235" y="61559"/>
                </a:lnTo>
                <a:lnTo>
                  <a:pt x="1195448" y="79649"/>
                </a:lnTo>
                <a:lnTo>
                  <a:pt x="1235468" y="99850"/>
                </a:lnTo>
                <a:lnTo>
                  <a:pt x="1274226" y="122093"/>
                </a:lnTo>
                <a:lnTo>
                  <a:pt x="1311652" y="146305"/>
                </a:lnTo>
                <a:lnTo>
                  <a:pt x="1347673" y="172417"/>
                </a:lnTo>
                <a:lnTo>
                  <a:pt x="1382219" y="200357"/>
                </a:lnTo>
                <a:lnTo>
                  <a:pt x="1415220" y="230055"/>
                </a:lnTo>
                <a:lnTo>
                  <a:pt x="1446605" y="261440"/>
                </a:lnTo>
                <a:lnTo>
                  <a:pt x="1476303" y="294441"/>
                </a:lnTo>
                <a:lnTo>
                  <a:pt x="1504243" y="328987"/>
                </a:lnTo>
                <a:lnTo>
                  <a:pt x="1530355" y="365008"/>
                </a:lnTo>
                <a:lnTo>
                  <a:pt x="1554567" y="402434"/>
                </a:lnTo>
                <a:lnTo>
                  <a:pt x="1576810" y="441192"/>
                </a:lnTo>
                <a:lnTo>
                  <a:pt x="1597011" y="481212"/>
                </a:lnTo>
                <a:lnTo>
                  <a:pt x="1615101" y="522425"/>
                </a:lnTo>
                <a:lnTo>
                  <a:pt x="1631009" y="564758"/>
                </a:lnTo>
                <a:lnTo>
                  <a:pt x="1644663" y="608141"/>
                </a:lnTo>
                <a:lnTo>
                  <a:pt x="1655993" y="652503"/>
                </a:lnTo>
                <a:lnTo>
                  <a:pt x="1664929" y="697774"/>
                </a:lnTo>
                <a:lnTo>
                  <a:pt x="1671399" y="743882"/>
                </a:lnTo>
                <a:lnTo>
                  <a:pt x="1675333" y="790758"/>
                </a:lnTo>
                <a:lnTo>
                  <a:pt x="1676661" y="838330"/>
                </a:lnTo>
                <a:lnTo>
                  <a:pt x="1675333" y="885901"/>
                </a:lnTo>
                <a:lnTo>
                  <a:pt x="1671399" y="932777"/>
                </a:lnTo>
                <a:lnTo>
                  <a:pt x="1664929" y="978885"/>
                </a:lnTo>
                <a:lnTo>
                  <a:pt x="1655993" y="1024156"/>
                </a:lnTo>
                <a:lnTo>
                  <a:pt x="1644663" y="1068519"/>
                </a:lnTo>
                <a:lnTo>
                  <a:pt x="1631009" y="1111902"/>
                </a:lnTo>
                <a:lnTo>
                  <a:pt x="1615101" y="1154235"/>
                </a:lnTo>
                <a:lnTo>
                  <a:pt x="1597011" y="1195447"/>
                </a:lnTo>
                <a:lnTo>
                  <a:pt x="1576810" y="1235467"/>
                </a:lnTo>
                <a:lnTo>
                  <a:pt x="1554567" y="1274226"/>
                </a:lnTo>
                <a:lnTo>
                  <a:pt x="1530355" y="1311651"/>
                </a:lnTo>
                <a:lnTo>
                  <a:pt x="1504243" y="1347672"/>
                </a:lnTo>
                <a:lnTo>
                  <a:pt x="1476303" y="1382218"/>
                </a:lnTo>
                <a:lnTo>
                  <a:pt x="1446605" y="1415220"/>
                </a:lnTo>
                <a:lnTo>
                  <a:pt x="1415220" y="1446604"/>
                </a:lnTo>
                <a:lnTo>
                  <a:pt x="1382219" y="1476302"/>
                </a:lnTo>
                <a:lnTo>
                  <a:pt x="1347673" y="1504242"/>
                </a:lnTo>
                <a:lnTo>
                  <a:pt x="1311652" y="1530354"/>
                </a:lnTo>
                <a:lnTo>
                  <a:pt x="1274226" y="1554566"/>
                </a:lnTo>
                <a:lnTo>
                  <a:pt x="1235468" y="1576809"/>
                </a:lnTo>
                <a:lnTo>
                  <a:pt x="1195448" y="1597010"/>
                </a:lnTo>
                <a:lnTo>
                  <a:pt x="1154235" y="1615100"/>
                </a:lnTo>
                <a:lnTo>
                  <a:pt x="1111902" y="1631008"/>
                </a:lnTo>
                <a:lnTo>
                  <a:pt x="1068519" y="1644662"/>
                </a:lnTo>
                <a:lnTo>
                  <a:pt x="1024157" y="1655992"/>
                </a:lnTo>
                <a:lnTo>
                  <a:pt x="978886" y="1664928"/>
                </a:lnTo>
                <a:lnTo>
                  <a:pt x="932777" y="1671398"/>
                </a:lnTo>
                <a:lnTo>
                  <a:pt x="885902" y="1675332"/>
                </a:lnTo>
                <a:lnTo>
                  <a:pt x="838330" y="1676660"/>
                </a:lnTo>
                <a:lnTo>
                  <a:pt x="790758" y="1675332"/>
                </a:lnTo>
                <a:lnTo>
                  <a:pt x="743883" y="1671398"/>
                </a:lnTo>
                <a:lnTo>
                  <a:pt x="697774" y="1664928"/>
                </a:lnTo>
                <a:lnTo>
                  <a:pt x="652503" y="1655992"/>
                </a:lnTo>
                <a:lnTo>
                  <a:pt x="608141" y="1644662"/>
                </a:lnTo>
                <a:lnTo>
                  <a:pt x="564758" y="1631008"/>
                </a:lnTo>
                <a:lnTo>
                  <a:pt x="522425" y="1615100"/>
                </a:lnTo>
                <a:lnTo>
                  <a:pt x="481213" y="1597010"/>
                </a:lnTo>
                <a:lnTo>
                  <a:pt x="441192" y="1576809"/>
                </a:lnTo>
                <a:lnTo>
                  <a:pt x="402434" y="1554566"/>
                </a:lnTo>
                <a:lnTo>
                  <a:pt x="365009" y="1530354"/>
                </a:lnTo>
                <a:lnTo>
                  <a:pt x="328987" y="1504242"/>
                </a:lnTo>
                <a:lnTo>
                  <a:pt x="294441" y="1476302"/>
                </a:lnTo>
                <a:lnTo>
                  <a:pt x="261440" y="1446604"/>
                </a:lnTo>
                <a:lnTo>
                  <a:pt x="230055" y="1415220"/>
                </a:lnTo>
                <a:lnTo>
                  <a:pt x="200357" y="1382218"/>
                </a:lnTo>
                <a:lnTo>
                  <a:pt x="172417" y="1347672"/>
                </a:lnTo>
                <a:lnTo>
                  <a:pt x="146305" y="1311651"/>
                </a:lnTo>
                <a:lnTo>
                  <a:pt x="122093" y="1274226"/>
                </a:lnTo>
                <a:lnTo>
                  <a:pt x="99850" y="1235467"/>
                </a:lnTo>
                <a:lnTo>
                  <a:pt x="79649" y="1195447"/>
                </a:lnTo>
                <a:lnTo>
                  <a:pt x="61559" y="1154235"/>
                </a:lnTo>
                <a:lnTo>
                  <a:pt x="45652" y="1111902"/>
                </a:lnTo>
                <a:lnTo>
                  <a:pt x="31997" y="1068519"/>
                </a:lnTo>
                <a:lnTo>
                  <a:pt x="20667" y="1024156"/>
                </a:lnTo>
                <a:lnTo>
                  <a:pt x="11731" y="978885"/>
                </a:lnTo>
                <a:lnTo>
                  <a:pt x="5261" y="932777"/>
                </a:lnTo>
                <a:lnTo>
                  <a:pt x="1327" y="885901"/>
                </a:lnTo>
                <a:lnTo>
                  <a:pt x="0" y="838330"/>
                </a:lnTo>
                <a:close/>
              </a:path>
            </a:pathLst>
          </a:custGeom>
          <a:ln w="38100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6343" y="5321807"/>
            <a:ext cx="1481327" cy="14813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57526" y="3669986"/>
            <a:ext cx="1194818" cy="134704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247416" y="5043411"/>
            <a:ext cx="1677035" cy="1677035"/>
          </a:xfrm>
          <a:custGeom>
            <a:avLst/>
            <a:gdLst/>
            <a:ahLst/>
            <a:cxnLst/>
            <a:rect l="l" t="t" r="r" b="b"/>
            <a:pathLst>
              <a:path w="1677035" h="1677034">
                <a:moveTo>
                  <a:pt x="0" y="838331"/>
                </a:moveTo>
                <a:lnTo>
                  <a:pt x="1327" y="790759"/>
                </a:lnTo>
                <a:lnTo>
                  <a:pt x="5261" y="743883"/>
                </a:lnTo>
                <a:lnTo>
                  <a:pt x="11731" y="697775"/>
                </a:lnTo>
                <a:lnTo>
                  <a:pt x="20667" y="652504"/>
                </a:lnTo>
                <a:lnTo>
                  <a:pt x="31997" y="608141"/>
                </a:lnTo>
                <a:lnTo>
                  <a:pt x="45652" y="564758"/>
                </a:lnTo>
                <a:lnTo>
                  <a:pt x="61559" y="522425"/>
                </a:lnTo>
                <a:lnTo>
                  <a:pt x="79649" y="481213"/>
                </a:lnTo>
                <a:lnTo>
                  <a:pt x="99850" y="441192"/>
                </a:lnTo>
                <a:lnTo>
                  <a:pt x="122093" y="402434"/>
                </a:lnTo>
                <a:lnTo>
                  <a:pt x="146305" y="365009"/>
                </a:lnTo>
                <a:lnTo>
                  <a:pt x="172417" y="328988"/>
                </a:lnTo>
                <a:lnTo>
                  <a:pt x="200357" y="294441"/>
                </a:lnTo>
                <a:lnTo>
                  <a:pt x="230055" y="261440"/>
                </a:lnTo>
                <a:lnTo>
                  <a:pt x="261440" y="230055"/>
                </a:lnTo>
                <a:lnTo>
                  <a:pt x="294441" y="200357"/>
                </a:lnTo>
                <a:lnTo>
                  <a:pt x="328988" y="172417"/>
                </a:lnTo>
                <a:lnTo>
                  <a:pt x="365009" y="146305"/>
                </a:lnTo>
                <a:lnTo>
                  <a:pt x="402434" y="122093"/>
                </a:lnTo>
                <a:lnTo>
                  <a:pt x="441192" y="99850"/>
                </a:lnTo>
                <a:lnTo>
                  <a:pt x="481213" y="79649"/>
                </a:lnTo>
                <a:lnTo>
                  <a:pt x="522425" y="61559"/>
                </a:lnTo>
                <a:lnTo>
                  <a:pt x="564758" y="45652"/>
                </a:lnTo>
                <a:lnTo>
                  <a:pt x="608141" y="31997"/>
                </a:lnTo>
                <a:lnTo>
                  <a:pt x="652504" y="20667"/>
                </a:lnTo>
                <a:lnTo>
                  <a:pt x="697775" y="11731"/>
                </a:lnTo>
                <a:lnTo>
                  <a:pt x="743883" y="5261"/>
                </a:lnTo>
                <a:lnTo>
                  <a:pt x="790759" y="1327"/>
                </a:lnTo>
                <a:lnTo>
                  <a:pt x="838331" y="0"/>
                </a:lnTo>
                <a:lnTo>
                  <a:pt x="885902" y="1327"/>
                </a:lnTo>
                <a:lnTo>
                  <a:pt x="932778" y="5261"/>
                </a:lnTo>
                <a:lnTo>
                  <a:pt x="978886" y="11731"/>
                </a:lnTo>
                <a:lnTo>
                  <a:pt x="1024157" y="20667"/>
                </a:lnTo>
                <a:lnTo>
                  <a:pt x="1068520" y="31997"/>
                </a:lnTo>
                <a:lnTo>
                  <a:pt x="1111903" y="45652"/>
                </a:lnTo>
                <a:lnTo>
                  <a:pt x="1154236" y="61559"/>
                </a:lnTo>
                <a:lnTo>
                  <a:pt x="1195448" y="79649"/>
                </a:lnTo>
                <a:lnTo>
                  <a:pt x="1235469" y="99850"/>
                </a:lnTo>
                <a:lnTo>
                  <a:pt x="1274227" y="122093"/>
                </a:lnTo>
                <a:lnTo>
                  <a:pt x="1311652" y="146305"/>
                </a:lnTo>
                <a:lnTo>
                  <a:pt x="1347673" y="172417"/>
                </a:lnTo>
                <a:lnTo>
                  <a:pt x="1382220" y="200357"/>
                </a:lnTo>
                <a:lnTo>
                  <a:pt x="1415221" y="230055"/>
                </a:lnTo>
                <a:lnTo>
                  <a:pt x="1446606" y="261440"/>
                </a:lnTo>
                <a:lnTo>
                  <a:pt x="1476304" y="294441"/>
                </a:lnTo>
                <a:lnTo>
                  <a:pt x="1504244" y="328988"/>
                </a:lnTo>
                <a:lnTo>
                  <a:pt x="1530356" y="365009"/>
                </a:lnTo>
                <a:lnTo>
                  <a:pt x="1554568" y="402434"/>
                </a:lnTo>
                <a:lnTo>
                  <a:pt x="1576811" y="441192"/>
                </a:lnTo>
                <a:lnTo>
                  <a:pt x="1597012" y="481213"/>
                </a:lnTo>
                <a:lnTo>
                  <a:pt x="1615102" y="522425"/>
                </a:lnTo>
                <a:lnTo>
                  <a:pt x="1631009" y="564758"/>
                </a:lnTo>
                <a:lnTo>
                  <a:pt x="1644664" y="608141"/>
                </a:lnTo>
                <a:lnTo>
                  <a:pt x="1655994" y="652504"/>
                </a:lnTo>
                <a:lnTo>
                  <a:pt x="1664930" y="697775"/>
                </a:lnTo>
                <a:lnTo>
                  <a:pt x="1671400" y="743883"/>
                </a:lnTo>
                <a:lnTo>
                  <a:pt x="1675334" y="790759"/>
                </a:lnTo>
                <a:lnTo>
                  <a:pt x="1676662" y="838331"/>
                </a:lnTo>
                <a:lnTo>
                  <a:pt x="1675334" y="885902"/>
                </a:lnTo>
                <a:lnTo>
                  <a:pt x="1671400" y="932778"/>
                </a:lnTo>
                <a:lnTo>
                  <a:pt x="1664930" y="978886"/>
                </a:lnTo>
                <a:lnTo>
                  <a:pt x="1655994" y="1024157"/>
                </a:lnTo>
                <a:lnTo>
                  <a:pt x="1644664" y="1068520"/>
                </a:lnTo>
                <a:lnTo>
                  <a:pt x="1631009" y="1111903"/>
                </a:lnTo>
                <a:lnTo>
                  <a:pt x="1615102" y="1154236"/>
                </a:lnTo>
                <a:lnTo>
                  <a:pt x="1597012" y="1195448"/>
                </a:lnTo>
                <a:lnTo>
                  <a:pt x="1576811" y="1235469"/>
                </a:lnTo>
                <a:lnTo>
                  <a:pt x="1554568" y="1274227"/>
                </a:lnTo>
                <a:lnTo>
                  <a:pt x="1530356" y="1311652"/>
                </a:lnTo>
                <a:lnTo>
                  <a:pt x="1504244" y="1347673"/>
                </a:lnTo>
                <a:lnTo>
                  <a:pt x="1476304" y="1382220"/>
                </a:lnTo>
                <a:lnTo>
                  <a:pt x="1446606" y="1415221"/>
                </a:lnTo>
                <a:lnTo>
                  <a:pt x="1415221" y="1446606"/>
                </a:lnTo>
                <a:lnTo>
                  <a:pt x="1382220" y="1476304"/>
                </a:lnTo>
                <a:lnTo>
                  <a:pt x="1347673" y="1504244"/>
                </a:lnTo>
                <a:lnTo>
                  <a:pt x="1311652" y="1530356"/>
                </a:lnTo>
                <a:lnTo>
                  <a:pt x="1274227" y="1554568"/>
                </a:lnTo>
                <a:lnTo>
                  <a:pt x="1235469" y="1576811"/>
                </a:lnTo>
                <a:lnTo>
                  <a:pt x="1195448" y="1597012"/>
                </a:lnTo>
                <a:lnTo>
                  <a:pt x="1154236" y="1615102"/>
                </a:lnTo>
                <a:lnTo>
                  <a:pt x="1111903" y="1631009"/>
                </a:lnTo>
                <a:lnTo>
                  <a:pt x="1068520" y="1644664"/>
                </a:lnTo>
                <a:lnTo>
                  <a:pt x="1024157" y="1655994"/>
                </a:lnTo>
                <a:lnTo>
                  <a:pt x="978886" y="1664930"/>
                </a:lnTo>
                <a:lnTo>
                  <a:pt x="932778" y="1671400"/>
                </a:lnTo>
                <a:lnTo>
                  <a:pt x="885902" y="1675334"/>
                </a:lnTo>
                <a:lnTo>
                  <a:pt x="838331" y="1676662"/>
                </a:lnTo>
                <a:lnTo>
                  <a:pt x="790759" y="1675334"/>
                </a:lnTo>
                <a:lnTo>
                  <a:pt x="743883" y="1671400"/>
                </a:lnTo>
                <a:lnTo>
                  <a:pt x="697775" y="1664930"/>
                </a:lnTo>
                <a:lnTo>
                  <a:pt x="652504" y="1655994"/>
                </a:lnTo>
                <a:lnTo>
                  <a:pt x="608141" y="1644664"/>
                </a:lnTo>
                <a:lnTo>
                  <a:pt x="564758" y="1631009"/>
                </a:lnTo>
                <a:lnTo>
                  <a:pt x="522425" y="1615102"/>
                </a:lnTo>
                <a:lnTo>
                  <a:pt x="481213" y="1597012"/>
                </a:lnTo>
                <a:lnTo>
                  <a:pt x="441192" y="1576811"/>
                </a:lnTo>
                <a:lnTo>
                  <a:pt x="402434" y="1554568"/>
                </a:lnTo>
                <a:lnTo>
                  <a:pt x="365009" y="1530356"/>
                </a:lnTo>
                <a:lnTo>
                  <a:pt x="328988" y="1504244"/>
                </a:lnTo>
                <a:lnTo>
                  <a:pt x="294441" y="1476304"/>
                </a:lnTo>
                <a:lnTo>
                  <a:pt x="261440" y="1446606"/>
                </a:lnTo>
                <a:lnTo>
                  <a:pt x="230055" y="1415221"/>
                </a:lnTo>
                <a:lnTo>
                  <a:pt x="200357" y="1382220"/>
                </a:lnTo>
                <a:lnTo>
                  <a:pt x="172417" y="1347673"/>
                </a:lnTo>
                <a:lnTo>
                  <a:pt x="146305" y="1311652"/>
                </a:lnTo>
                <a:lnTo>
                  <a:pt x="122093" y="1274227"/>
                </a:lnTo>
                <a:lnTo>
                  <a:pt x="99850" y="1235469"/>
                </a:lnTo>
                <a:lnTo>
                  <a:pt x="79649" y="1195448"/>
                </a:lnTo>
                <a:lnTo>
                  <a:pt x="61559" y="1154236"/>
                </a:lnTo>
                <a:lnTo>
                  <a:pt x="45652" y="1111903"/>
                </a:lnTo>
                <a:lnTo>
                  <a:pt x="31997" y="1068520"/>
                </a:lnTo>
                <a:lnTo>
                  <a:pt x="20667" y="1024157"/>
                </a:lnTo>
                <a:lnTo>
                  <a:pt x="11731" y="978886"/>
                </a:lnTo>
                <a:lnTo>
                  <a:pt x="5261" y="932778"/>
                </a:lnTo>
                <a:lnTo>
                  <a:pt x="1327" y="885902"/>
                </a:lnTo>
                <a:lnTo>
                  <a:pt x="0" y="838331"/>
                </a:lnTo>
                <a:close/>
              </a:path>
            </a:pathLst>
          </a:custGeom>
          <a:ln w="38100">
            <a:solidFill>
              <a:srgbClr val="2D2D2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5247" y="5321807"/>
            <a:ext cx="1481327" cy="14813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43115" y="5582414"/>
            <a:ext cx="4152460" cy="1619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8378" y="2485643"/>
            <a:ext cx="15251242" cy="670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842772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-60"/>
              <a:t>Using</a:t>
            </a:r>
            <a:r>
              <a:rPr dirty="0" sz="6800" spc="-180"/>
              <a:t> </a:t>
            </a:r>
            <a:r>
              <a:rPr dirty="0" sz="6800" spc="235"/>
              <a:t>the</a:t>
            </a:r>
            <a:r>
              <a:rPr dirty="0" sz="6800" spc="-170"/>
              <a:t> </a:t>
            </a:r>
            <a:r>
              <a:rPr dirty="0" sz="6800" spc="5"/>
              <a:t>Vault</a:t>
            </a:r>
            <a:r>
              <a:rPr dirty="0" sz="6800" spc="-175"/>
              <a:t> </a:t>
            </a:r>
            <a:r>
              <a:rPr dirty="0" sz="6800" spc="100"/>
              <a:t>Agent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417" y="754380"/>
            <a:ext cx="52641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Secrets</a:t>
            </a:r>
            <a:r>
              <a:rPr dirty="0" spc="-200"/>
              <a:t> </a:t>
            </a:r>
            <a:r>
              <a:rPr dirty="0" spc="55"/>
              <a:t>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3844035"/>
            <a:ext cx="9020810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Cache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tokens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endParaRPr sz="3400">
              <a:latin typeface="Arial"/>
              <a:cs typeface="Arial"/>
            </a:endParaRPr>
          </a:p>
          <a:p>
            <a:pPr marL="12700" marR="1133475">
              <a:lnSpc>
                <a:spcPts val="6790"/>
              </a:lnSpc>
              <a:spcBef>
                <a:spcPts val="605"/>
              </a:spcBef>
            </a:pP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Requests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must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use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Agent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Improve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performance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local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cache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Works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auto-auth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skip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authentication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Renews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tokens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when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possible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660782"/>
            <a:ext cx="5245100" cy="4383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1573" y="3370996"/>
            <a:ext cx="4528820" cy="5104765"/>
          </a:xfrm>
          <a:custGeom>
            <a:avLst/>
            <a:gdLst/>
            <a:ahLst/>
            <a:cxnLst/>
            <a:rect l="l" t="t" r="r" b="b"/>
            <a:pathLst>
              <a:path w="4528820" h="5104765">
                <a:moveTo>
                  <a:pt x="0" y="754737"/>
                </a:moveTo>
                <a:lnTo>
                  <a:pt x="1484" y="707006"/>
                </a:lnTo>
                <a:lnTo>
                  <a:pt x="5880" y="660064"/>
                </a:lnTo>
                <a:lnTo>
                  <a:pt x="13098" y="614000"/>
                </a:lnTo>
                <a:lnTo>
                  <a:pt x="23050" y="568901"/>
                </a:lnTo>
                <a:lnTo>
                  <a:pt x="35647" y="524856"/>
                </a:lnTo>
                <a:lnTo>
                  <a:pt x="50802" y="481954"/>
                </a:lnTo>
                <a:lnTo>
                  <a:pt x="68425" y="440283"/>
                </a:lnTo>
                <a:lnTo>
                  <a:pt x="88429" y="399931"/>
                </a:lnTo>
                <a:lnTo>
                  <a:pt x="110724" y="360987"/>
                </a:lnTo>
                <a:lnTo>
                  <a:pt x="135223" y="323539"/>
                </a:lnTo>
                <a:lnTo>
                  <a:pt x="161837" y="287676"/>
                </a:lnTo>
                <a:lnTo>
                  <a:pt x="190478" y="253486"/>
                </a:lnTo>
                <a:lnTo>
                  <a:pt x="221057" y="221057"/>
                </a:lnTo>
                <a:lnTo>
                  <a:pt x="253486" y="190478"/>
                </a:lnTo>
                <a:lnTo>
                  <a:pt x="287676" y="161837"/>
                </a:lnTo>
                <a:lnTo>
                  <a:pt x="323539" y="135223"/>
                </a:lnTo>
                <a:lnTo>
                  <a:pt x="360987" y="110724"/>
                </a:lnTo>
                <a:lnTo>
                  <a:pt x="399931" y="88429"/>
                </a:lnTo>
                <a:lnTo>
                  <a:pt x="440283" y="68425"/>
                </a:lnTo>
                <a:lnTo>
                  <a:pt x="481954" y="50802"/>
                </a:lnTo>
                <a:lnTo>
                  <a:pt x="524857" y="35647"/>
                </a:lnTo>
                <a:lnTo>
                  <a:pt x="568901" y="23050"/>
                </a:lnTo>
                <a:lnTo>
                  <a:pt x="614000" y="13098"/>
                </a:lnTo>
                <a:lnTo>
                  <a:pt x="660065" y="5880"/>
                </a:lnTo>
                <a:lnTo>
                  <a:pt x="707007" y="1484"/>
                </a:lnTo>
                <a:lnTo>
                  <a:pt x="754737" y="0"/>
                </a:lnTo>
                <a:lnTo>
                  <a:pt x="3773611" y="0"/>
                </a:lnTo>
                <a:lnTo>
                  <a:pt x="3821341" y="1484"/>
                </a:lnTo>
                <a:lnTo>
                  <a:pt x="3868283" y="5880"/>
                </a:lnTo>
                <a:lnTo>
                  <a:pt x="3914348" y="13098"/>
                </a:lnTo>
                <a:lnTo>
                  <a:pt x="3959447" y="23050"/>
                </a:lnTo>
                <a:lnTo>
                  <a:pt x="4003491" y="35647"/>
                </a:lnTo>
                <a:lnTo>
                  <a:pt x="4046394" y="50802"/>
                </a:lnTo>
                <a:lnTo>
                  <a:pt x="4088065" y="68425"/>
                </a:lnTo>
                <a:lnTo>
                  <a:pt x="4128417" y="88429"/>
                </a:lnTo>
                <a:lnTo>
                  <a:pt x="4167361" y="110724"/>
                </a:lnTo>
                <a:lnTo>
                  <a:pt x="4204808" y="135223"/>
                </a:lnTo>
                <a:lnTo>
                  <a:pt x="4240672" y="161837"/>
                </a:lnTo>
                <a:lnTo>
                  <a:pt x="4274862" y="190478"/>
                </a:lnTo>
                <a:lnTo>
                  <a:pt x="4307291" y="221057"/>
                </a:lnTo>
                <a:lnTo>
                  <a:pt x="4337870" y="253486"/>
                </a:lnTo>
                <a:lnTo>
                  <a:pt x="4366511" y="287676"/>
                </a:lnTo>
                <a:lnTo>
                  <a:pt x="4393125" y="323539"/>
                </a:lnTo>
                <a:lnTo>
                  <a:pt x="4417624" y="360987"/>
                </a:lnTo>
                <a:lnTo>
                  <a:pt x="4439919" y="399931"/>
                </a:lnTo>
                <a:lnTo>
                  <a:pt x="4459923" y="440283"/>
                </a:lnTo>
                <a:lnTo>
                  <a:pt x="4477546" y="481954"/>
                </a:lnTo>
                <a:lnTo>
                  <a:pt x="4492701" y="524856"/>
                </a:lnTo>
                <a:lnTo>
                  <a:pt x="4505298" y="568901"/>
                </a:lnTo>
                <a:lnTo>
                  <a:pt x="4515250" y="614000"/>
                </a:lnTo>
                <a:lnTo>
                  <a:pt x="4522468" y="660064"/>
                </a:lnTo>
                <a:lnTo>
                  <a:pt x="4526864" y="707006"/>
                </a:lnTo>
                <a:lnTo>
                  <a:pt x="4528349" y="754737"/>
                </a:lnTo>
                <a:lnTo>
                  <a:pt x="4528349" y="4349525"/>
                </a:lnTo>
                <a:lnTo>
                  <a:pt x="4526864" y="4397255"/>
                </a:lnTo>
                <a:lnTo>
                  <a:pt x="4522468" y="4444197"/>
                </a:lnTo>
                <a:lnTo>
                  <a:pt x="4515250" y="4490262"/>
                </a:lnTo>
                <a:lnTo>
                  <a:pt x="4505298" y="4535361"/>
                </a:lnTo>
                <a:lnTo>
                  <a:pt x="4492701" y="4579405"/>
                </a:lnTo>
                <a:lnTo>
                  <a:pt x="4477546" y="4622308"/>
                </a:lnTo>
                <a:lnTo>
                  <a:pt x="4459923" y="4663979"/>
                </a:lnTo>
                <a:lnTo>
                  <a:pt x="4439919" y="4704331"/>
                </a:lnTo>
                <a:lnTo>
                  <a:pt x="4417624" y="4743275"/>
                </a:lnTo>
                <a:lnTo>
                  <a:pt x="4393125" y="4780722"/>
                </a:lnTo>
                <a:lnTo>
                  <a:pt x="4366511" y="4816586"/>
                </a:lnTo>
                <a:lnTo>
                  <a:pt x="4337870" y="4850776"/>
                </a:lnTo>
                <a:lnTo>
                  <a:pt x="4307291" y="4883205"/>
                </a:lnTo>
                <a:lnTo>
                  <a:pt x="4274862" y="4913784"/>
                </a:lnTo>
                <a:lnTo>
                  <a:pt x="4240672" y="4942425"/>
                </a:lnTo>
                <a:lnTo>
                  <a:pt x="4204808" y="4969039"/>
                </a:lnTo>
                <a:lnTo>
                  <a:pt x="4167361" y="4993538"/>
                </a:lnTo>
                <a:lnTo>
                  <a:pt x="4128417" y="5015833"/>
                </a:lnTo>
                <a:lnTo>
                  <a:pt x="4088065" y="5035837"/>
                </a:lnTo>
                <a:lnTo>
                  <a:pt x="4046394" y="5053460"/>
                </a:lnTo>
                <a:lnTo>
                  <a:pt x="4003491" y="5068615"/>
                </a:lnTo>
                <a:lnTo>
                  <a:pt x="3959447" y="5081212"/>
                </a:lnTo>
                <a:lnTo>
                  <a:pt x="3914348" y="5091164"/>
                </a:lnTo>
                <a:lnTo>
                  <a:pt x="3868283" y="5098382"/>
                </a:lnTo>
                <a:lnTo>
                  <a:pt x="3821341" y="5102778"/>
                </a:lnTo>
                <a:lnTo>
                  <a:pt x="3773611" y="5104263"/>
                </a:lnTo>
                <a:lnTo>
                  <a:pt x="754737" y="5104263"/>
                </a:lnTo>
                <a:lnTo>
                  <a:pt x="707007" y="5102778"/>
                </a:lnTo>
                <a:lnTo>
                  <a:pt x="660065" y="5098382"/>
                </a:lnTo>
                <a:lnTo>
                  <a:pt x="614000" y="5091164"/>
                </a:lnTo>
                <a:lnTo>
                  <a:pt x="568901" y="5081212"/>
                </a:lnTo>
                <a:lnTo>
                  <a:pt x="524857" y="5068615"/>
                </a:lnTo>
                <a:lnTo>
                  <a:pt x="481954" y="5053460"/>
                </a:lnTo>
                <a:lnTo>
                  <a:pt x="440283" y="5035837"/>
                </a:lnTo>
                <a:lnTo>
                  <a:pt x="399931" y="5015833"/>
                </a:lnTo>
                <a:lnTo>
                  <a:pt x="360987" y="4993538"/>
                </a:lnTo>
                <a:lnTo>
                  <a:pt x="323539" y="4969039"/>
                </a:lnTo>
                <a:lnTo>
                  <a:pt x="287676" y="4942425"/>
                </a:lnTo>
                <a:lnTo>
                  <a:pt x="253486" y="4913784"/>
                </a:lnTo>
                <a:lnTo>
                  <a:pt x="221057" y="4883205"/>
                </a:lnTo>
                <a:lnTo>
                  <a:pt x="190478" y="4850776"/>
                </a:lnTo>
                <a:lnTo>
                  <a:pt x="161837" y="4816586"/>
                </a:lnTo>
                <a:lnTo>
                  <a:pt x="135223" y="4780722"/>
                </a:lnTo>
                <a:lnTo>
                  <a:pt x="110724" y="4743275"/>
                </a:lnTo>
                <a:lnTo>
                  <a:pt x="88429" y="4704331"/>
                </a:lnTo>
                <a:lnTo>
                  <a:pt x="68425" y="4663979"/>
                </a:lnTo>
                <a:lnTo>
                  <a:pt x="50802" y="4622308"/>
                </a:lnTo>
                <a:lnTo>
                  <a:pt x="35647" y="4579405"/>
                </a:lnTo>
                <a:lnTo>
                  <a:pt x="23050" y="4535361"/>
                </a:lnTo>
                <a:lnTo>
                  <a:pt x="13098" y="4490262"/>
                </a:lnTo>
                <a:lnTo>
                  <a:pt x="5880" y="4444197"/>
                </a:lnTo>
                <a:lnTo>
                  <a:pt x="1484" y="4397255"/>
                </a:lnTo>
                <a:lnTo>
                  <a:pt x="0" y="4349525"/>
                </a:lnTo>
                <a:lnTo>
                  <a:pt x="0" y="754737"/>
                </a:lnTo>
                <a:close/>
              </a:path>
            </a:pathLst>
          </a:custGeom>
          <a:ln w="57150">
            <a:solidFill>
              <a:srgbClr val="30303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28366" y="3342421"/>
            <a:ext cx="13386435" cy="5161915"/>
            <a:chOff x="2228366" y="3342421"/>
            <a:chExt cx="13386435" cy="5161915"/>
          </a:xfrm>
        </p:grpSpPr>
        <p:sp>
          <p:nvSpPr>
            <p:cNvPr id="5" name="object 5"/>
            <p:cNvSpPr/>
            <p:nvPr/>
          </p:nvSpPr>
          <p:spPr>
            <a:xfrm>
              <a:off x="7124130" y="3370996"/>
              <a:ext cx="8462010" cy="5104765"/>
            </a:xfrm>
            <a:custGeom>
              <a:avLst/>
              <a:gdLst/>
              <a:ahLst/>
              <a:cxnLst/>
              <a:rect l="l" t="t" r="r" b="b"/>
              <a:pathLst>
                <a:path w="8462010" h="5104765">
                  <a:moveTo>
                    <a:pt x="0" y="850724"/>
                  </a:moveTo>
                  <a:lnTo>
                    <a:pt x="1346" y="802449"/>
                  </a:lnTo>
                  <a:lnTo>
                    <a:pt x="5338" y="754880"/>
                  </a:lnTo>
                  <a:lnTo>
                    <a:pt x="11904" y="708090"/>
                  </a:lnTo>
                  <a:lnTo>
                    <a:pt x="20972" y="662150"/>
                  </a:lnTo>
                  <a:lnTo>
                    <a:pt x="32470" y="617132"/>
                  </a:lnTo>
                  <a:lnTo>
                    <a:pt x="46326" y="573107"/>
                  </a:lnTo>
                  <a:lnTo>
                    <a:pt x="62469" y="530148"/>
                  </a:lnTo>
                  <a:lnTo>
                    <a:pt x="80826" y="488327"/>
                  </a:lnTo>
                  <a:lnTo>
                    <a:pt x="101326" y="447715"/>
                  </a:lnTo>
                  <a:lnTo>
                    <a:pt x="123898" y="408383"/>
                  </a:lnTo>
                  <a:lnTo>
                    <a:pt x="148468" y="370405"/>
                  </a:lnTo>
                  <a:lnTo>
                    <a:pt x="174966" y="333851"/>
                  </a:lnTo>
                  <a:lnTo>
                    <a:pt x="203319" y="298794"/>
                  </a:lnTo>
                  <a:lnTo>
                    <a:pt x="233456" y="265305"/>
                  </a:lnTo>
                  <a:lnTo>
                    <a:pt x="265305" y="233456"/>
                  </a:lnTo>
                  <a:lnTo>
                    <a:pt x="298793" y="203319"/>
                  </a:lnTo>
                  <a:lnTo>
                    <a:pt x="333851" y="174966"/>
                  </a:lnTo>
                  <a:lnTo>
                    <a:pt x="370404" y="148468"/>
                  </a:lnTo>
                  <a:lnTo>
                    <a:pt x="408383" y="123898"/>
                  </a:lnTo>
                  <a:lnTo>
                    <a:pt x="447714" y="101327"/>
                  </a:lnTo>
                  <a:lnTo>
                    <a:pt x="488326" y="80826"/>
                  </a:lnTo>
                  <a:lnTo>
                    <a:pt x="530148" y="62469"/>
                  </a:lnTo>
                  <a:lnTo>
                    <a:pt x="573107" y="46326"/>
                  </a:lnTo>
                  <a:lnTo>
                    <a:pt x="617131" y="32470"/>
                  </a:lnTo>
                  <a:lnTo>
                    <a:pt x="662149" y="20972"/>
                  </a:lnTo>
                  <a:lnTo>
                    <a:pt x="708089" y="11904"/>
                  </a:lnTo>
                  <a:lnTo>
                    <a:pt x="754879" y="5338"/>
                  </a:lnTo>
                  <a:lnTo>
                    <a:pt x="802448" y="1346"/>
                  </a:lnTo>
                  <a:lnTo>
                    <a:pt x="850723" y="0"/>
                  </a:lnTo>
                  <a:lnTo>
                    <a:pt x="7610889" y="0"/>
                  </a:lnTo>
                  <a:lnTo>
                    <a:pt x="7659164" y="1346"/>
                  </a:lnTo>
                  <a:lnTo>
                    <a:pt x="7706732" y="5338"/>
                  </a:lnTo>
                  <a:lnTo>
                    <a:pt x="7753522" y="11904"/>
                  </a:lnTo>
                  <a:lnTo>
                    <a:pt x="7799462" y="20972"/>
                  </a:lnTo>
                  <a:lnTo>
                    <a:pt x="7844480" y="32470"/>
                  </a:lnTo>
                  <a:lnTo>
                    <a:pt x="7888505" y="46326"/>
                  </a:lnTo>
                  <a:lnTo>
                    <a:pt x="7931463" y="62469"/>
                  </a:lnTo>
                  <a:lnTo>
                    <a:pt x="7973285" y="80826"/>
                  </a:lnTo>
                  <a:lnTo>
                    <a:pt x="8013897" y="101327"/>
                  </a:lnTo>
                  <a:lnTo>
                    <a:pt x="8053228" y="123898"/>
                  </a:lnTo>
                  <a:lnTo>
                    <a:pt x="8091207" y="148468"/>
                  </a:lnTo>
                  <a:lnTo>
                    <a:pt x="8127760" y="174966"/>
                  </a:lnTo>
                  <a:lnTo>
                    <a:pt x="8162818" y="203319"/>
                  </a:lnTo>
                  <a:lnTo>
                    <a:pt x="8196307" y="233456"/>
                  </a:lnTo>
                  <a:lnTo>
                    <a:pt x="8228155" y="265305"/>
                  </a:lnTo>
                  <a:lnTo>
                    <a:pt x="8258292" y="298794"/>
                  </a:lnTo>
                  <a:lnTo>
                    <a:pt x="8286646" y="333851"/>
                  </a:lnTo>
                  <a:lnTo>
                    <a:pt x="8313143" y="370405"/>
                  </a:lnTo>
                  <a:lnTo>
                    <a:pt x="8337714" y="408383"/>
                  </a:lnTo>
                  <a:lnTo>
                    <a:pt x="8360285" y="447715"/>
                  </a:lnTo>
                  <a:lnTo>
                    <a:pt x="8380785" y="488327"/>
                  </a:lnTo>
                  <a:lnTo>
                    <a:pt x="8399142" y="530148"/>
                  </a:lnTo>
                  <a:lnTo>
                    <a:pt x="8415285" y="573107"/>
                  </a:lnTo>
                  <a:lnTo>
                    <a:pt x="8429141" y="617132"/>
                  </a:lnTo>
                  <a:lnTo>
                    <a:pt x="8440639" y="662150"/>
                  </a:lnTo>
                  <a:lnTo>
                    <a:pt x="8449707" y="708090"/>
                  </a:lnTo>
                  <a:lnTo>
                    <a:pt x="8456273" y="754880"/>
                  </a:lnTo>
                  <a:lnTo>
                    <a:pt x="8460265" y="802449"/>
                  </a:lnTo>
                  <a:lnTo>
                    <a:pt x="8461612" y="850724"/>
                  </a:lnTo>
                  <a:lnTo>
                    <a:pt x="8461612" y="4253539"/>
                  </a:lnTo>
                  <a:lnTo>
                    <a:pt x="8460265" y="4301814"/>
                  </a:lnTo>
                  <a:lnTo>
                    <a:pt x="8456273" y="4349382"/>
                  </a:lnTo>
                  <a:lnTo>
                    <a:pt x="8449707" y="4396172"/>
                  </a:lnTo>
                  <a:lnTo>
                    <a:pt x="8440639" y="4442113"/>
                  </a:lnTo>
                  <a:lnTo>
                    <a:pt x="8429141" y="4487131"/>
                  </a:lnTo>
                  <a:lnTo>
                    <a:pt x="8415285" y="4531155"/>
                  </a:lnTo>
                  <a:lnTo>
                    <a:pt x="8399142" y="4574114"/>
                  </a:lnTo>
                  <a:lnTo>
                    <a:pt x="8380785" y="4615935"/>
                  </a:lnTo>
                  <a:lnTo>
                    <a:pt x="8360285" y="4656548"/>
                  </a:lnTo>
                  <a:lnTo>
                    <a:pt x="8337714" y="4695879"/>
                  </a:lnTo>
                  <a:lnTo>
                    <a:pt x="8313143" y="4733857"/>
                  </a:lnTo>
                  <a:lnTo>
                    <a:pt x="8286646" y="4770411"/>
                  </a:lnTo>
                  <a:lnTo>
                    <a:pt x="8258292" y="4805468"/>
                  </a:lnTo>
                  <a:lnTo>
                    <a:pt x="8228155" y="4838957"/>
                  </a:lnTo>
                  <a:lnTo>
                    <a:pt x="8196307" y="4870806"/>
                  </a:lnTo>
                  <a:lnTo>
                    <a:pt x="8162818" y="4900943"/>
                  </a:lnTo>
                  <a:lnTo>
                    <a:pt x="8127760" y="4929296"/>
                  </a:lnTo>
                  <a:lnTo>
                    <a:pt x="8091207" y="4955794"/>
                  </a:lnTo>
                  <a:lnTo>
                    <a:pt x="8053228" y="4980364"/>
                  </a:lnTo>
                  <a:lnTo>
                    <a:pt x="8013897" y="5002936"/>
                  </a:lnTo>
                  <a:lnTo>
                    <a:pt x="7973285" y="5023436"/>
                  </a:lnTo>
                  <a:lnTo>
                    <a:pt x="7931463" y="5041793"/>
                  </a:lnTo>
                  <a:lnTo>
                    <a:pt x="7888505" y="5057936"/>
                  </a:lnTo>
                  <a:lnTo>
                    <a:pt x="7844480" y="5071792"/>
                  </a:lnTo>
                  <a:lnTo>
                    <a:pt x="7799462" y="5083290"/>
                  </a:lnTo>
                  <a:lnTo>
                    <a:pt x="7753522" y="5092358"/>
                  </a:lnTo>
                  <a:lnTo>
                    <a:pt x="7706732" y="5098924"/>
                  </a:lnTo>
                  <a:lnTo>
                    <a:pt x="7659164" y="5102916"/>
                  </a:lnTo>
                  <a:lnTo>
                    <a:pt x="7610889" y="5104263"/>
                  </a:lnTo>
                  <a:lnTo>
                    <a:pt x="850723" y="5104263"/>
                  </a:lnTo>
                  <a:lnTo>
                    <a:pt x="802448" y="5102916"/>
                  </a:lnTo>
                  <a:lnTo>
                    <a:pt x="754879" y="5098924"/>
                  </a:lnTo>
                  <a:lnTo>
                    <a:pt x="708089" y="5092358"/>
                  </a:lnTo>
                  <a:lnTo>
                    <a:pt x="662149" y="5083290"/>
                  </a:lnTo>
                  <a:lnTo>
                    <a:pt x="617131" y="5071792"/>
                  </a:lnTo>
                  <a:lnTo>
                    <a:pt x="573107" y="5057936"/>
                  </a:lnTo>
                  <a:lnTo>
                    <a:pt x="530148" y="5041793"/>
                  </a:lnTo>
                  <a:lnTo>
                    <a:pt x="488326" y="5023436"/>
                  </a:lnTo>
                  <a:lnTo>
                    <a:pt x="447714" y="5002936"/>
                  </a:lnTo>
                  <a:lnTo>
                    <a:pt x="408383" y="4980364"/>
                  </a:lnTo>
                  <a:lnTo>
                    <a:pt x="370404" y="4955794"/>
                  </a:lnTo>
                  <a:lnTo>
                    <a:pt x="333851" y="4929296"/>
                  </a:lnTo>
                  <a:lnTo>
                    <a:pt x="298793" y="4900943"/>
                  </a:lnTo>
                  <a:lnTo>
                    <a:pt x="265305" y="4870806"/>
                  </a:lnTo>
                  <a:lnTo>
                    <a:pt x="233456" y="4838957"/>
                  </a:lnTo>
                  <a:lnTo>
                    <a:pt x="203319" y="4805468"/>
                  </a:lnTo>
                  <a:lnTo>
                    <a:pt x="174966" y="4770411"/>
                  </a:lnTo>
                  <a:lnTo>
                    <a:pt x="148468" y="4733857"/>
                  </a:lnTo>
                  <a:lnTo>
                    <a:pt x="123898" y="4695879"/>
                  </a:lnTo>
                  <a:lnTo>
                    <a:pt x="101326" y="4656548"/>
                  </a:lnTo>
                  <a:lnTo>
                    <a:pt x="80826" y="4615935"/>
                  </a:lnTo>
                  <a:lnTo>
                    <a:pt x="62469" y="4574114"/>
                  </a:lnTo>
                  <a:lnTo>
                    <a:pt x="46326" y="4531155"/>
                  </a:lnTo>
                  <a:lnTo>
                    <a:pt x="32470" y="4487131"/>
                  </a:lnTo>
                  <a:lnTo>
                    <a:pt x="20972" y="4442113"/>
                  </a:lnTo>
                  <a:lnTo>
                    <a:pt x="11904" y="4396172"/>
                  </a:lnTo>
                  <a:lnTo>
                    <a:pt x="5338" y="4349382"/>
                  </a:lnTo>
                  <a:lnTo>
                    <a:pt x="1346" y="4301814"/>
                  </a:lnTo>
                  <a:lnTo>
                    <a:pt x="0" y="4253539"/>
                  </a:lnTo>
                  <a:lnTo>
                    <a:pt x="0" y="850724"/>
                  </a:lnTo>
                  <a:close/>
                </a:path>
              </a:pathLst>
            </a:custGeom>
            <a:ln w="5715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7610" y="5118456"/>
              <a:ext cx="1451993" cy="16093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28938" y="6776468"/>
              <a:ext cx="1451993" cy="13845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68588" y="5043411"/>
              <a:ext cx="1677035" cy="1677035"/>
            </a:xfrm>
            <a:custGeom>
              <a:avLst/>
              <a:gdLst/>
              <a:ahLst/>
              <a:cxnLst/>
              <a:rect l="l" t="t" r="r" b="b"/>
              <a:pathLst>
                <a:path w="1677034" h="1677034">
                  <a:moveTo>
                    <a:pt x="0" y="838330"/>
                  </a:moveTo>
                  <a:lnTo>
                    <a:pt x="1327" y="790758"/>
                  </a:lnTo>
                  <a:lnTo>
                    <a:pt x="5261" y="743882"/>
                  </a:lnTo>
                  <a:lnTo>
                    <a:pt x="11731" y="697774"/>
                  </a:lnTo>
                  <a:lnTo>
                    <a:pt x="20667" y="652503"/>
                  </a:lnTo>
                  <a:lnTo>
                    <a:pt x="31997" y="608141"/>
                  </a:lnTo>
                  <a:lnTo>
                    <a:pt x="45652" y="564758"/>
                  </a:lnTo>
                  <a:lnTo>
                    <a:pt x="61559" y="522425"/>
                  </a:lnTo>
                  <a:lnTo>
                    <a:pt x="79649" y="481212"/>
                  </a:lnTo>
                  <a:lnTo>
                    <a:pt x="99850" y="441192"/>
                  </a:lnTo>
                  <a:lnTo>
                    <a:pt x="122093" y="402434"/>
                  </a:lnTo>
                  <a:lnTo>
                    <a:pt x="146305" y="365008"/>
                  </a:lnTo>
                  <a:lnTo>
                    <a:pt x="172417" y="328987"/>
                  </a:lnTo>
                  <a:lnTo>
                    <a:pt x="200357" y="294441"/>
                  </a:lnTo>
                  <a:lnTo>
                    <a:pt x="230055" y="261440"/>
                  </a:lnTo>
                  <a:lnTo>
                    <a:pt x="261440" y="230055"/>
                  </a:lnTo>
                  <a:lnTo>
                    <a:pt x="294441" y="200357"/>
                  </a:lnTo>
                  <a:lnTo>
                    <a:pt x="328987" y="172417"/>
                  </a:lnTo>
                  <a:lnTo>
                    <a:pt x="365009" y="146305"/>
                  </a:lnTo>
                  <a:lnTo>
                    <a:pt x="402434" y="122093"/>
                  </a:lnTo>
                  <a:lnTo>
                    <a:pt x="441192" y="99850"/>
                  </a:lnTo>
                  <a:lnTo>
                    <a:pt x="481213" y="79649"/>
                  </a:lnTo>
                  <a:lnTo>
                    <a:pt x="522425" y="61559"/>
                  </a:lnTo>
                  <a:lnTo>
                    <a:pt x="564758" y="45652"/>
                  </a:lnTo>
                  <a:lnTo>
                    <a:pt x="608141" y="31997"/>
                  </a:lnTo>
                  <a:lnTo>
                    <a:pt x="652503" y="20667"/>
                  </a:lnTo>
                  <a:lnTo>
                    <a:pt x="697774" y="11731"/>
                  </a:lnTo>
                  <a:lnTo>
                    <a:pt x="743883" y="5261"/>
                  </a:lnTo>
                  <a:lnTo>
                    <a:pt x="790758" y="1327"/>
                  </a:lnTo>
                  <a:lnTo>
                    <a:pt x="838330" y="0"/>
                  </a:lnTo>
                  <a:lnTo>
                    <a:pt x="885902" y="1327"/>
                  </a:lnTo>
                  <a:lnTo>
                    <a:pt x="932777" y="5261"/>
                  </a:lnTo>
                  <a:lnTo>
                    <a:pt x="978886" y="11731"/>
                  </a:lnTo>
                  <a:lnTo>
                    <a:pt x="1024157" y="20667"/>
                  </a:lnTo>
                  <a:lnTo>
                    <a:pt x="1068519" y="31997"/>
                  </a:lnTo>
                  <a:lnTo>
                    <a:pt x="1111902" y="45652"/>
                  </a:lnTo>
                  <a:lnTo>
                    <a:pt x="1154235" y="61559"/>
                  </a:lnTo>
                  <a:lnTo>
                    <a:pt x="1195448" y="79649"/>
                  </a:lnTo>
                  <a:lnTo>
                    <a:pt x="1235468" y="99850"/>
                  </a:lnTo>
                  <a:lnTo>
                    <a:pt x="1274226" y="122093"/>
                  </a:lnTo>
                  <a:lnTo>
                    <a:pt x="1311652" y="146305"/>
                  </a:lnTo>
                  <a:lnTo>
                    <a:pt x="1347673" y="172417"/>
                  </a:lnTo>
                  <a:lnTo>
                    <a:pt x="1382219" y="200357"/>
                  </a:lnTo>
                  <a:lnTo>
                    <a:pt x="1415220" y="230055"/>
                  </a:lnTo>
                  <a:lnTo>
                    <a:pt x="1446605" y="261440"/>
                  </a:lnTo>
                  <a:lnTo>
                    <a:pt x="1476303" y="294441"/>
                  </a:lnTo>
                  <a:lnTo>
                    <a:pt x="1504243" y="328987"/>
                  </a:lnTo>
                  <a:lnTo>
                    <a:pt x="1530355" y="365008"/>
                  </a:lnTo>
                  <a:lnTo>
                    <a:pt x="1554567" y="402434"/>
                  </a:lnTo>
                  <a:lnTo>
                    <a:pt x="1576810" y="441192"/>
                  </a:lnTo>
                  <a:lnTo>
                    <a:pt x="1597011" y="481212"/>
                  </a:lnTo>
                  <a:lnTo>
                    <a:pt x="1615101" y="522425"/>
                  </a:lnTo>
                  <a:lnTo>
                    <a:pt x="1631009" y="564758"/>
                  </a:lnTo>
                  <a:lnTo>
                    <a:pt x="1644663" y="608141"/>
                  </a:lnTo>
                  <a:lnTo>
                    <a:pt x="1655993" y="652503"/>
                  </a:lnTo>
                  <a:lnTo>
                    <a:pt x="1664929" y="697774"/>
                  </a:lnTo>
                  <a:lnTo>
                    <a:pt x="1671399" y="743882"/>
                  </a:lnTo>
                  <a:lnTo>
                    <a:pt x="1675333" y="790758"/>
                  </a:lnTo>
                  <a:lnTo>
                    <a:pt x="1676661" y="838330"/>
                  </a:lnTo>
                  <a:lnTo>
                    <a:pt x="1675333" y="885901"/>
                  </a:lnTo>
                  <a:lnTo>
                    <a:pt x="1671399" y="932777"/>
                  </a:lnTo>
                  <a:lnTo>
                    <a:pt x="1664929" y="978885"/>
                  </a:lnTo>
                  <a:lnTo>
                    <a:pt x="1655993" y="1024156"/>
                  </a:lnTo>
                  <a:lnTo>
                    <a:pt x="1644663" y="1068519"/>
                  </a:lnTo>
                  <a:lnTo>
                    <a:pt x="1631009" y="1111902"/>
                  </a:lnTo>
                  <a:lnTo>
                    <a:pt x="1615101" y="1154235"/>
                  </a:lnTo>
                  <a:lnTo>
                    <a:pt x="1597011" y="1195447"/>
                  </a:lnTo>
                  <a:lnTo>
                    <a:pt x="1576810" y="1235467"/>
                  </a:lnTo>
                  <a:lnTo>
                    <a:pt x="1554567" y="1274226"/>
                  </a:lnTo>
                  <a:lnTo>
                    <a:pt x="1530355" y="1311651"/>
                  </a:lnTo>
                  <a:lnTo>
                    <a:pt x="1504243" y="1347672"/>
                  </a:lnTo>
                  <a:lnTo>
                    <a:pt x="1476303" y="1382218"/>
                  </a:lnTo>
                  <a:lnTo>
                    <a:pt x="1446605" y="1415220"/>
                  </a:lnTo>
                  <a:lnTo>
                    <a:pt x="1415220" y="1446604"/>
                  </a:lnTo>
                  <a:lnTo>
                    <a:pt x="1382219" y="1476302"/>
                  </a:lnTo>
                  <a:lnTo>
                    <a:pt x="1347673" y="1504242"/>
                  </a:lnTo>
                  <a:lnTo>
                    <a:pt x="1311652" y="1530354"/>
                  </a:lnTo>
                  <a:lnTo>
                    <a:pt x="1274226" y="1554566"/>
                  </a:lnTo>
                  <a:lnTo>
                    <a:pt x="1235468" y="1576809"/>
                  </a:lnTo>
                  <a:lnTo>
                    <a:pt x="1195448" y="1597010"/>
                  </a:lnTo>
                  <a:lnTo>
                    <a:pt x="1154235" y="1615100"/>
                  </a:lnTo>
                  <a:lnTo>
                    <a:pt x="1111902" y="1631008"/>
                  </a:lnTo>
                  <a:lnTo>
                    <a:pt x="1068519" y="1644662"/>
                  </a:lnTo>
                  <a:lnTo>
                    <a:pt x="1024157" y="1655992"/>
                  </a:lnTo>
                  <a:lnTo>
                    <a:pt x="978886" y="1664928"/>
                  </a:lnTo>
                  <a:lnTo>
                    <a:pt x="932777" y="1671398"/>
                  </a:lnTo>
                  <a:lnTo>
                    <a:pt x="885902" y="1675332"/>
                  </a:lnTo>
                  <a:lnTo>
                    <a:pt x="838330" y="1676660"/>
                  </a:lnTo>
                  <a:lnTo>
                    <a:pt x="790758" y="1675332"/>
                  </a:lnTo>
                  <a:lnTo>
                    <a:pt x="743883" y="1671398"/>
                  </a:lnTo>
                  <a:lnTo>
                    <a:pt x="697774" y="1664928"/>
                  </a:lnTo>
                  <a:lnTo>
                    <a:pt x="652503" y="1655992"/>
                  </a:lnTo>
                  <a:lnTo>
                    <a:pt x="608141" y="1644662"/>
                  </a:lnTo>
                  <a:lnTo>
                    <a:pt x="564758" y="1631008"/>
                  </a:lnTo>
                  <a:lnTo>
                    <a:pt x="522425" y="1615100"/>
                  </a:lnTo>
                  <a:lnTo>
                    <a:pt x="481213" y="1597010"/>
                  </a:lnTo>
                  <a:lnTo>
                    <a:pt x="441192" y="1576809"/>
                  </a:lnTo>
                  <a:lnTo>
                    <a:pt x="402434" y="1554566"/>
                  </a:lnTo>
                  <a:lnTo>
                    <a:pt x="365009" y="1530354"/>
                  </a:lnTo>
                  <a:lnTo>
                    <a:pt x="328987" y="1504242"/>
                  </a:lnTo>
                  <a:lnTo>
                    <a:pt x="294441" y="1476302"/>
                  </a:lnTo>
                  <a:lnTo>
                    <a:pt x="261440" y="1446604"/>
                  </a:lnTo>
                  <a:lnTo>
                    <a:pt x="230055" y="1415220"/>
                  </a:lnTo>
                  <a:lnTo>
                    <a:pt x="200357" y="1382218"/>
                  </a:lnTo>
                  <a:lnTo>
                    <a:pt x="172417" y="1347672"/>
                  </a:lnTo>
                  <a:lnTo>
                    <a:pt x="146305" y="1311651"/>
                  </a:lnTo>
                  <a:lnTo>
                    <a:pt x="122093" y="1274226"/>
                  </a:lnTo>
                  <a:lnTo>
                    <a:pt x="99850" y="1235467"/>
                  </a:lnTo>
                  <a:lnTo>
                    <a:pt x="79649" y="1195447"/>
                  </a:lnTo>
                  <a:lnTo>
                    <a:pt x="61559" y="1154235"/>
                  </a:lnTo>
                  <a:lnTo>
                    <a:pt x="45652" y="1111902"/>
                  </a:lnTo>
                  <a:lnTo>
                    <a:pt x="31997" y="1068519"/>
                  </a:lnTo>
                  <a:lnTo>
                    <a:pt x="20667" y="1024156"/>
                  </a:lnTo>
                  <a:lnTo>
                    <a:pt x="11731" y="978885"/>
                  </a:lnTo>
                  <a:lnTo>
                    <a:pt x="5261" y="932777"/>
                  </a:lnTo>
                  <a:lnTo>
                    <a:pt x="1327" y="885901"/>
                  </a:lnTo>
                  <a:lnTo>
                    <a:pt x="0" y="838330"/>
                  </a:lnTo>
                  <a:close/>
                </a:path>
              </a:pathLst>
            </a:custGeom>
            <a:ln w="3810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6343" y="5321807"/>
              <a:ext cx="1481327" cy="1481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7526" y="3669986"/>
              <a:ext cx="1194818" cy="13470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47416" y="5043411"/>
              <a:ext cx="1677035" cy="1677035"/>
            </a:xfrm>
            <a:custGeom>
              <a:avLst/>
              <a:gdLst/>
              <a:ahLst/>
              <a:cxnLst/>
              <a:rect l="l" t="t" r="r" b="b"/>
              <a:pathLst>
                <a:path w="1677035" h="1677034">
                  <a:moveTo>
                    <a:pt x="0" y="838331"/>
                  </a:moveTo>
                  <a:lnTo>
                    <a:pt x="1327" y="790759"/>
                  </a:lnTo>
                  <a:lnTo>
                    <a:pt x="5261" y="743883"/>
                  </a:lnTo>
                  <a:lnTo>
                    <a:pt x="11731" y="697775"/>
                  </a:lnTo>
                  <a:lnTo>
                    <a:pt x="20667" y="652504"/>
                  </a:lnTo>
                  <a:lnTo>
                    <a:pt x="31997" y="608141"/>
                  </a:lnTo>
                  <a:lnTo>
                    <a:pt x="45652" y="564758"/>
                  </a:lnTo>
                  <a:lnTo>
                    <a:pt x="61559" y="522425"/>
                  </a:lnTo>
                  <a:lnTo>
                    <a:pt x="79649" y="481213"/>
                  </a:lnTo>
                  <a:lnTo>
                    <a:pt x="99850" y="441192"/>
                  </a:lnTo>
                  <a:lnTo>
                    <a:pt x="122093" y="402434"/>
                  </a:lnTo>
                  <a:lnTo>
                    <a:pt x="146305" y="365009"/>
                  </a:lnTo>
                  <a:lnTo>
                    <a:pt x="172417" y="328988"/>
                  </a:lnTo>
                  <a:lnTo>
                    <a:pt x="200357" y="294441"/>
                  </a:lnTo>
                  <a:lnTo>
                    <a:pt x="230055" y="261440"/>
                  </a:lnTo>
                  <a:lnTo>
                    <a:pt x="261440" y="230055"/>
                  </a:lnTo>
                  <a:lnTo>
                    <a:pt x="294441" y="200357"/>
                  </a:lnTo>
                  <a:lnTo>
                    <a:pt x="328988" y="172417"/>
                  </a:lnTo>
                  <a:lnTo>
                    <a:pt x="365009" y="146305"/>
                  </a:lnTo>
                  <a:lnTo>
                    <a:pt x="402434" y="122093"/>
                  </a:lnTo>
                  <a:lnTo>
                    <a:pt x="441192" y="99850"/>
                  </a:lnTo>
                  <a:lnTo>
                    <a:pt x="481213" y="79649"/>
                  </a:lnTo>
                  <a:lnTo>
                    <a:pt x="522425" y="61559"/>
                  </a:lnTo>
                  <a:lnTo>
                    <a:pt x="564758" y="45652"/>
                  </a:lnTo>
                  <a:lnTo>
                    <a:pt x="608141" y="31997"/>
                  </a:lnTo>
                  <a:lnTo>
                    <a:pt x="652504" y="20667"/>
                  </a:lnTo>
                  <a:lnTo>
                    <a:pt x="697775" y="11731"/>
                  </a:lnTo>
                  <a:lnTo>
                    <a:pt x="743883" y="5261"/>
                  </a:lnTo>
                  <a:lnTo>
                    <a:pt x="790759" y="1327"/>
                  </a:lnTo>
                  <a:lnTo>
                    <a:pt x="838331" y="0"/>
                  </a:lnTo>
                  <a:lnTo>
                    <a:pt x="885902" y="1327"/>
                  </a:lnTo>
                  <a:lnTo>
                    <a:pt x="932778" y="5261"/>
                  </a:lnTo>
                  <a:lnTo>
                    <a:pt x="978886" y="11731"/>
                  </a:lnTo>
                  <a:lnTo>
                    <a:pt x="1024157" y="20667"/>
                  </a:lnTo>
                  <a:lnTo>
                    <a:pt x="1068520" y="31997"/>
                  </a:lnTo>
                  <a:lnTo>
                    <a:pt x="1111903" y="45652"/>
                  </a:lnTo>
                  <a:lnTo>
                    <a:pt x="1154236" y="61559"/>
                  </a:lnTo>
                  <a:lnTo>
                    <a:pt x="1195448" y="79649"/>
                  </a:lnTo>
                  <a:lnTo>
                    <a:pt x="1235469" y="99850"/>
                  </a:lnTo>
                  <a:lnTo>
                    <a:pt x="1274227" y="122093"/>
                  </a:lnTo>
                  <a:lnTo>
                    <a:pt x="1311652" y="146305"/>
                  </a:lnTo>
                  <a:lnTo>
                    <a:pt x="1347673" y="172417"/>
                  </a:lnTo>
                  <a:lnTo>
                    <a:pt x="1382220" y="200357"/>
                  </a:lnTo>
                  <a:lnTo>
                    <a:pt x="1415221" y="230055"/>
                  </a:lnTo>
                  <a:lnTo>
                    <a:pt x="1446606" y="261440"/>
                  </a:lnTo>
                  <a:lnTo>
                    <a:pt x="1476304" y="294441"/>
                  </a:lnTo>
                  <a:lnTo>
                    <a:pt x="1504244" y="328988"/>
                  </a:lnTo>
                  <a:lnTo>
                    <a:pt x="1530356" y="365009"/>
                  </a:lnTo>
                  <a:lnTo>
                    <a:pt x="1554568" y="402434"/>
                  </a:lnTo>
                  <a:lnTo>
                    <a:pt x="1576811" y="441192"/>
                  </a:lnTo>
                  <a:lnTo>
                    <a:pt x="1597012" y="481213"/>
                  </a:lnTo>
                  <a:lnTo>
                    <a:pt x="1615102" y="522425"/>
                  </a:lnTo>
                  <a:lnTo>
                    <a:pt x="1631009" y="564758"/>
                  </a:lnTo>
                  <a:lnTo>
                    <a:pt x="1644664" y="608141"/>
                  </a:lnTo>
                  <a:lnTo>
                    <a:pt x="1655994" y="652504"/>
                  </a:lnTo>
                  <a:lnTo>
                    <a:pt x="1664930" y="697775"/>
                  </a:lnTo>
                  <a:lnTo>
                    <a:pt x="1671400" y="743883"/>
                  </a:lnTo>
                  <a:lnTo>
                    <a:pt x="1675334" y="790759"/>
                  </a:lnTo>
                  <a:lnTo>
                    <a:pt x="1676662" y="838331"/>
                  </a:lnTo>
                  <a:lnTo>
                    <a:pt x="1675334" y="885902"/>
                  </a:lnTo>
                  <a:lnTo>
                    <a:pt x="1671400" y="932778"/>
                  </a:lnTo>
                  <a:lnTo>
                    <a:pt x="1664930" y="978886"/>
                  </a:lnTo>
                  <a:lnTo>
                    <a:pt x="1655994" y="1024157"/>
                  </a:lnTo>
                  <a:lnTo>
                    <a:pt x="1644664" y="1068520"/>
                  </a:lnTo>
                  <a:lnTo>
                    <a:pt x="1631009" y="1111903"/>
                  </a:lnTo>
                  <a:lnTo>
                    <a:pt x="1615102" y="1154236"/>
                  </a:lnTo>
                  <a:lnTo>
                    <a:pt x="1597012" y="1195448"/>
                  </a:lnTo>
                  <a:lnTo>
                    <a:pt x="1576811" y="1235469"/>
                  </a:lnTo>
                  <a:lnTo>
                    <a:pt x="1554568" y="1274227"/>
                  </a:lnTo>
                  <a:lnTo>
                    <a:pt x="1530356" y="1311652"/>
                  </a:lnTo>
                  <a:lnTo>
                    <a:pt x="1504244" y="1347673"/>
                  </a:lnTo>
                  <a:lnTo>
                    <a:pt x="1476304" y="1382220"/>
                  </a:lnTo>
                  <a:lnTo>
                    <a:pt x="1446606" y="1415221"/>
                  </a:lnTo>
                  <a:lnTo>
                    <a:pt x="1415221" y="1446606"/>
                  </a:lnTo>
                  <a:lnTo>
                    <a:pt x="1382220" y="1476304"/>
                  </a:lnTo>
                  <a:lnTo>
                    <a:pt x="1347673" y="1504244"/>
                  </a:lnTo>
                  <a:lnTo>
                    <a:pt x="1311652" y="1530356"/>
                  </a:lnTo>
                  <a:lnTo>
                    <a:pt x="1274227" y="1554568"/>
                  </a:lnTo>
                  <a:lnTo>
                    <a:pt x="1235469" y="1576811"/>
                  </a:lnTo>
                  <a:lnTo>
                    <a:pt x="1195448" y="1597012"/>
                  </a:lnTo>
                  <a:lnTo>
                    <a:pt x="1154236" y="1615102"/>
                  </a:lnTo>
                  <a:lnTo>
                    <a:pt x="1111903" y="1631009"/>
                  </a:lnTo>
                  <a:lnTo>
                    <a:pt x="1068520" y="1644664"/>
                  </a:lnTo>
                  <a:lnTo>
                    <a:pt x="1024157" y="1655994"/>
                  </a:lnTo>
                  <a:lnTo>
                    <a:pt x="978886" y="1664930"/>
                  </a:lnTo>
                  <a:lnTo>
                    <a:pt x="932778" y="1671400"/>
                  </a:lnTo>
                  <a:lnTo>
                    <a:pt x="885902" y="1675334"/>
                  </a:lnTo>
                  <a:lnTo>
                    <a:pt x="838331" y="1676662"/>
                  </a:lnTo>
                  <a:lnTo>
                    <a:pt x="790759" y="1675334"/>
                  </a:lnTo>
                  <a:lnTo>
                    <a:pt x="743883" y="1671400"/>
                  </a:lnTo>
                  <a:lnTo>
                    <a:pt x="697775" y="1664930"/>
                  </a:lnTo>
                  <a:lnTo>
                    <a:pt x="652504" y="1655994"/>
                  </a:lnTo>
                  <a:lnTo>
                    <a:pt x="608141" y="1644664"/>
                  </a:lnTo>
                  <a:lnTo>
                    <a:pt x="564758" y="1631009"/>
                  </a:lnTo>
                  <a:lnTo>
                    <a:pt x="522425" y="1615102"/>
                  </a:lnTo>
                  <a:lnTo>
                    <a:pt x="481213" y="1597012"/>
                  </a:lnTo>
                  <a:lnTo>
                    <a:pt x="441192" y="1576811"/>
                  </a:lnTo>
                  <a:lnTo>
                    <a:pt x="402434" y="1554568"/>
                  </a:lnTo>
                  <a:lnTo>
                    <a:pt x="365009" y="1530356"/>
                  </a:lnTo>
                  <a:lnTo>
                    <a:pt x="328988" y="1504244"/>
                  </a:lnTo>
                  <a:lnTo>
                    <a:pt x="294441" y="1476304"/>
                  </a:lnTo>
                  <a:lnTo>
                    <a:pt x="261440" y="1446606"/>
                  </a:lnTo>
                  <a:lnTo>
                    <a:pt x="230055" y="1415221"/>
                  </a:lnTo>
                  <a:lnTo>
                    <a:pt x="200357" y="1382220"/>
                  </a:lnTo>
                  <a:lnTo>
                    <a:pt x="172417" y="1347673"/>
                  </a:lnTo>
                  <a:lnTo>
                    <a:pt x="146305" y="1311652"/>
                  </a:lnTo>
                  <a:lnTo>
                    <a:pt x="122093" y="1274227"/>
                  </a:lnTo>
                  <a:lnTo>
                    <a:pt x="99850" y="1235469"/>
                  </a:lnTo>
                  <a:lnTo>
                    <a:pt x="79649" y="1195448"/>
                  </a:lnTo>
                  <a:lnTo>
                    <a:pt x="61559" y="1154236"/>
                  </a:lnTo>
                  <a:lnTo>
                    <a:pt x="45652" y="1111903"/>
                  </a:lnTo>
                  <a:lnTo>
                    <a:pt x="31997" y="1068520"/>
                  </a:lnTo>
                  <a:lnTo>
                    <a:pt x="20667" y="1024157"/>
                  </a:lnTo>
                  <a:lnTo>
                    <a:pt x="11731" y="978886"/>
                  </a:lnTo>
                  <a:lnTo>
                    <a:pt x="5261" y="932778"/>
                  </a:lnTo>
                  <a:lnTo>
                    <a:pt x="1327" y="885902"/>
                  </a:lnTo>
                  <a:lnTo>
                    <a:pt x="0" y="838331"/>
                  </a:lnTo>
                  <a:close/>
                </a:path>
              </a:pathLst>
            </a:custGeom>
            <a:ln w="381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5247" y="5321807"/>
              <a:ext cx="1481327" cy="14813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3115" y="5582414"/>
              <a:ext cx="4152460" cy="1619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20013" y="4316945"/>
              <a:ext cx="1464310" cy="1052195"/>
            </a:xfrm>
            <a:custGeom>
              <a:avLst/>
              <a:gdLst/>
              <a:ahLst/>
              <a:cxnLst/>
              <a:rect l="l" t="t" r="r" b="b"/>
              <a:pathLst>
                <a:path w="1464309" h="1052195">
                  <a:moveTo>
                    <a:pt x="1442269" y="0"/>
                  </a:moveTo>
                  <a:lnTo>
                    <a:pt x="1431924" y="155"/>
                  </a:lnTo>
                  <a:lnTo>
                    <a:pt x="1422092" y="4417"/>
                  </a:lnTo>
                  <a:lnTo>
                    <a:pt x="1414638" y="12192"/>
                  </a:lnTo>
                  <a:lnTo>
                    <a:pt x="1410903" y="21840"/>
                  </a:lnTo>
                  <a:lnTo>
                    <a:pt x="1411059" y="32184"/>
                  </a:lnTo>
                  <a:lnTo>
                    <a:pt x="1415321" y="42016"/>
                  </a:lnTo>
                  <a:lnTo>
                    <a:pt x="1423064" y="49425"/>
                  </a:lnTo>
                  <a:lnTo>
                    <a:pt x="1432712" y="53160"/>
                  </a:lnTo>
                  <a:lnTo>
                    <a:pt x="1443057" y="53005"/>
                  </a:lnTo>
                  <a:lnTo>
                    <a:pt x="1452934" y="48712"/>
                  </a:lnTo>
                  <a:lnTo>
                    <a:pt x="1460342" y="40969"/>
                  </a:lnTo>
                  <a:lnTo>
                    <a:pt x="1464078" y="31321"/>
                  </a:lnTo>
                  <a:lnTo>
                    <a:pt x="1463922" y="20977"/>
                  </a:lnTo>
                  <a:lnTo>
                    <a:pt x="1459660" y="11144"/>
                  </a:lnTo>
                  <a:lnTo>
                    <a:pt x="1451917" y="3735"/>
                  </a:lnTo>
                  <a:lnTo>
                    <a:pt x="1442269" y="0"/>
                  </a:lnTo>
                  <a:close/>
                </a:path>
                <a:path w="1464309" h="1052195">
                  <a:moveTo>
                    <a:pt x="1353634" y="61715"/>
                  </a:moveTo>
                  <a:lnTo>
                    <a:pt x="1343290" y="61870"/>
                  </a:lnTo>
                  <a:lnTo>
                    <a:pt x="1333457" y="66133"/>
                  </a:lnTo>
                  <a:lnTo>
                    <a:pt x="1326004" y="73907"/>
                  </a:lnTo>
                  <a:lnTo>
                    <a:pt x="1322269" y="83555"/>
                  </a:lnTo>
                  <a:lnTo>
                    <a:pt x="1322425" y="93900"/>
                  </a:lnTo>
                  <a:lnTo>
                    <a:pt x="1326687" y="103732"/>
                  </a:lnTo>
                  <a:lnTo>
                    <a:pt x="1334430" y="111141"/>
                  </a:lnTo>
                  <a:lnTo>
                    <a:pt x="1344078" y="114876"/>
                  </a:lnTo>
                  <a:lnTo>
                    <a:pt x="1354422" y="114721"/>
                  </a:lnTo>
                  <a:lnTo>
                    <a:pt x="1364299" y="110428"/>
                  </a:lnTo>
                  <a:lnTo>
                    <a:pt x="1371708" y="102685"/>
                  </a:lnTo>
                  <a:lnTo>
                    <a:pt x="1375444" y="93037"/>
                  </a:lnTo>
                  <a:lnTo>
                    <a:pt x="1375288" y="82692"/>
                  </a:lnTo>
                  <a:lnTo>
                    <a:pt x="1371026" y="72860"/>
                  </a:lnTo>
                  <a:lnTo>
                    <a:pt x="1363283" y="65450"/>
                  </a:lnTo>
                  <a:lnTo>
                    <a:pt x="1353634" y="61715"/>
                  </a:lnTo>
                  <a:close/>
                </a:path>
                <a:path w="1464309" h="1052195">
                  <a:moveTo>
                    <a:pt x="1265000" y="123431"/>
                  </a:moveTo>
                  <a:lnTo>
                    <a:pt x="1254655" y="123586"/>
                  </a:lnTo>
                  <a:lnTo>
                    <a:pt x="1244823" y="127848"/>
                  </a:lnTo>
                  <a:lnTo>
                    <a:pt x="1237369" y="135623"/>
                  </a:lnTo>
                  <a:lnTo>
                    <a:pt x="1233635" y="145271"/>
                  </a:lnTo>
                  <a:lnTo>
                    <a:pt x="1233790" y="155615"/>
                  </a:lnTo>
                  <a:lnTo>
                    <a:pt x="1238052" y="165448"/>
                  </a:lnTo>
                  <a:lnTo>
                    <a:pt x="1245795" y="172857"/>
                  </a:lnTo>
                  <a:lnTo>
                    <a:pt x="1255443" y="176592"/>
                  </a:lnTo>
                  <a:lnTo>
                    <a:pt x="1265788" y="176436"/>
                  </a:lnTo>
                  <a:lnTo>
                    <a:pt x="1275664" y="172143"/>
                  </a:lnTo>
                  <a:lnTo>
                    <a:pt x="1283074" y="164400"/>
                  </a:lnTo>
                  <a:lnTo>
                    <a:pt x="1286809" y="154752"/>
                  </a:lnTo>
                  <a:lnTo>
                    <a:pt x="1286654" y="144408"/>
                  </a:lnTo>
                  <a:lnTo>
                    <a:pt x="1282392" y="134575"/>
                  </a:lnTo>
                  <a:lnTo>
                    <a:pt x="1274649" y="127166"/>
                  </a:lnTo>
                  <a:lnTo>
                    <a:pt x="1265000" y="123431"/>
                  </a:lnTo>
                  <a:close/>
                </a:path>
                <a:path w="1464309" h="1052195">
                  <a:moveTo>
                    <a:pt x="1176361" y="185145"/>
                  </a:moveTo>
                  <a:lnTo>
                    <a:pt x="1166017" y="185302"/>
                  </a:lnTo>
                  <a:lnTo>
                    <a:pt x="1156184" y="189566"/>
                  </a:lnTo>
                  <a:lnTo>
                    <a:pt x="1148733" y="197342"/>
                  </a:lnTo>
                  <a:lnTo>
                    <a:pt x="1144999" y="206991"/>
                  </a:lnTo>
                  <a:lnTo>
                    <a:pt x="1145156" y="217335"/>
                  </a:lnTo>
                  <a:lnTo>
                    <a:pt x="1149420" y="227167"/>
                  </a:lnTo>
                  <a:lnTo>
                    <a:pt x="1157165" y="234575"/>
                  </a:lnTo>
                  <a:lnTo>
                    <a:pt x="1166814" y="238308"/>
                  </a:lnTo>
                  <a:lnTo>
                    <a:pt x="1177159" y="238151"/>
                  </a:lnTo>
                  <a:lnTo>
                    <a:pt x="1187035" y="233856"/>
                  </a:lnTo>
                  <a:lnTo>
                    <a:pt x="1194443" y="226112"/>
                  </a:lnTo>
                  <a:lnTo>
                    <a:pt x="1198176" y="216463"/>
                  </a:lnTo>
                  <a:lnTo>
                    <a:pt x="1198019" y="206119"/>
                  </a:lnTo>
                  <a:lnTo>
                    <a:pt x="1193755" y="196287"/>
                  </a:lnTo>
                  <a:lnTo>
                    <a:pt x="1186010" y="188879"/>
                  </a:lnTo>
                  <a:lnTo>
                    <a:pt x="1176361" y="185145"/>
                  </a:lnTo>
                  <a:close/>
                </a:path>
                <a:path w="1464309" h="1052195">
                  <a:moveTo>
                    <a:pt x="1087727" y="246861"/>
                  </a:moveTo>
                  <a:lnTo>
                    <a:pt x="1077383" y="247018"/>
                  </a:lnTo>
                  <a:lnTo>
                    <a:pt x="1067551" y="251282"/>
                  </a:lnTo>
                  <a:lnTo>
                    <a:pt x="1060099" y="259057"/>
                  </a:lnTo>
                  <a:lnTo>
                    <a:pt x="1056365" y="268706"/>
                  </a:lnTo>
                  <a:lnTo>
                    <a:pt x="1056522" y="279051"/>
                  </a:lnTo>
                  <a:lnTo>
                    <a:pt x="1060786" y="288883"/>
                  </a:lnTo>
                  <a:lnTo>
                    <a:pt x="1068530" y="296290"/>
                  </a:lnTo>
                  <a:lnTo>
                    <a:pt x="1078179" y="300024"/>
                  </a:lnTo>
                  <a:lnTo>
                    <a:pt x="1088524" y="299866"/>
                  </a:lnTo>
                  <a:lnTo>
                    <a:pt x="1098400" y="295572"/>
                  </a:lnTo>
                  <a:lnTo>
                    <a:pt x="1105808" y="287828"/>
                  </a:lnTo>
                  <a:lnTo>
                    <a:pt x="1109541" y="278179"/>
                  </a:lnTo>
                  <a:lnTo>
                    <a:pt x="1109384" y="267835"/>
                  </a:lnTo>
                  <a:lnTo>
                    <a:pt x="1105120" y="258003"/>
                  </a:lnTo>
                  <a:lnTo>
                    <a:pt x="1097376" y="250595"/>
                  </a:lnTo>
                  <a:lnTo>
                    <a:pt x="1087727" y="246861"/>
                  </a:lnTo>
                  <a:close/>
                </a:path>
                <a:path w="1464309" h="1052195">
                  <a:moveTo>
                    <a:pt x="999093" y="308577"/>
                  </a:moveTo>
                  <a:lnTo>
                    <a:pt x="988748" y="308734"/>
                  </a:lnTo>
                  <a:lnTo>
                    <a:pt x="978916" y="312998"/>
                  </a:lnTo>
                  <a:lnTo>
                    <a:pt x="971464" y="320773"/>
                  </a:lnTo>
                  <a:lnTo>
                    <a:pt x="967731" y="330422"/>
                  </a:lnTo>
                  <a:lnTo>
                    <a:pt x="967888" y="340767"/>
                  </a:lnTo>
                  <a:lnTo>
                    <a:pt x="972152" y="350599"/>
                  </a:lnTo>
                  <a:lnTo>
                    <a:pt x="979896" y="358006"/>
                  </a:lnTo>
                  <a:lnTo>
                    <a:pt x="989545" y="361739"/>
                  </a:lnTo>
                  <a:lnTo>
                    <a:pt x="999889" y="361582"/>
                  </a:lnTo>
                  <a:lnTo>
                    <a:pt x="1009766" y="357288"/>
                  </a:lnTo>
                  <a:lnTo>
                    <a:pt x="1017173" y="349543"/>
                  </a:lnTo>
                  <a:lnTo>
                    <a:pt x="1020907" y="339895"/>
                  </a:lnTo>
                  <a:lnTo>
                    <a:pt x="1020749" y="329550"/>
                  </a:lnTo>
                  <a:lnTo>
                    <a:pt x="1016485" y="319719"/>
                  </a:lnTo>
                  <a:lnTo>
                    <a:pt x="1008742" y="312310"/>
                  </a:lnTo>
                  <a:lnTo>
                    <a:pt x="999093" y="308577"/>
                  </a:lnTo>
                  <a:close/>
                </a:path>
                <a:path w="1464309" h="1052195">
                  <a:moveTo>
                    <a:pt x="910467" y="370294"/>
                  </a:moveTo>
                  <a:lnTo>
                    <a:pt x="900122" y="370448"/>
                  </a:lnTo>
                  <a:lnTo>
                    <a:pt x="890289" y="374708"/>
                  </a:lnTo>
                  <a:lnTo>
                    <a:pt x="882835" y="382481"/>
                  </a:lnTo>
                  <a:lnTo>
                    <a:pt x="879098" y="392129"/>
                  </a:lnTo>
                  <a:lnTo>
                    <a:pt x="879252" y="402473"/>
                  </a:lnTo>
                  <a:lnTo>
                    <a:pt x="883513" y="412307"/>
                  </a:lnTo>
                  <a:lnTo>
                    <a:pt x="891254" y="419717"/>
                  </a:lnTo>
                  <a:lnTo>
                    <a:pt x="900902" y="423454"/>
                  </a:lnTo>
                  <a:lnTo>
                    <a:pt x="911247" y="423300"/>
                  </a:lnTo>
                  <a:lnTo>
                    <a:pt x="921124" y="419008"/>
                  </a:lnTo>
                  <a:lnTo>
                    <a:pt x="928534" y="411266"/>
                  </a:lnTo>
                  <a:lnTo>
                    <a:pt x="932271" y="401619"/>
                  </a:lnTo>
                  <a:lnTo>
                    <a:pt x="932117" y="391274"/>
                  </a:lnTo>
                  <a:lnTo>
                    <a:pt x="927857" y="381441"/>
                  </a:lnTo>
                  <a:lnTo>
                    <a:pt x="920115" y="374031"/>
                  </a:lnTo>
                  <a:lnTo>
                    <a:pt x="910467" y="370294"/>
                  </a:lnTo>
                  <a:close/>
                </a:path>
                <a:path w="1464309" h="1052195">
                  <a:moveTo>
                    <a:pt x="821833" y="432010"/>
                  </a:moveTo>
                  <a:lnTo>
                    <a:pt x="811488" y="432164"/>
                  </a:lnTo>
                  <a:lnTo>
                    <a:pt x="801655" y="436424"/>
                  </a:lnTo>
                  <a:lnTo>
                    <a:pt x="794200" y="444197"/>
                  </a:lnTo>
                  <a:lnTo>
                    <a:pt x="790464" y="453844"/>
                  </a:lnTo>
                  <a:lnTo>
                    <a:pt x="790617" y="464189"/>
                  </a:lnTo>
                  <a:lnTo>
                    <a:pt x="794878" y="474022"/>
                  </a:lnTo>
                  <a:lnTo>
                    <a:pt x="802620" y="481433"/>
                  </a:lnTo>
                  <a:lnTo>
                    <a:pt x="812268" y="485169"/>
                  </a:lnTo>
                  <a:lnTo>
                    <a:pt x="822612" y="485015"/>
                  </a:lnTo>
                  <a:lnTo>
                    <a:pt x="832490" y="480724"/>
                  </a:lnTo>
                  <a:lnTo>
                    <a:pt x="839900" y="472982"/>
                  </a:lnTo>
                  <a:lnTo>
                    <a:pt x="843637" y="463335"/>
                  </a:lnTo>
                  <a:lnTo>
                    <a:pt x="843483" y="452990"/>
                  </a:lnTo>
                  <a:lnTo>
                    <a:pt x="839223" y="443156"/>
                  </a:lnTo>
                  <a:lnTo>
                    <a:pt x="831480" y="435746"/>
                  </a:lnTo>
                  <a:lnTo>
                    <a:pt x="821833" y="432010"/>
                  </a:lnTo>
                  <a:close/>
                </a:path>
                <a:path w="1464309" h="1052195">
                  <a:moveTo>
                    <a:pt x="733199" y="493726"/>
                  </a:moveTo>
                  <a:lnTo>
                    <a:pt x="722854" y="493879"/>
                  </a:lnTo>
                  <a:lnTo>
                    <a:pt x="713020" y="498140"/>
                  </a:lnTo>
                  <a:lnTo>
                    <a:pt x="705566" y="505912"/>
                  </a:lnTo>
                  <a:lnTo>
                    <a:pt x="701829" y="515560"/>
                  </a:lnTo>
                  <a:lnTo>
                    <a:pt x="701983" y="525905"/>
                  </a:lnTo>
                  <a:lnTo>
                    <a:pt x="706243" y="535738"/>
                  </a:lnTo>
                  <a:lnTo>
                    <a:pt x="713986" y="543148"/>
                  </a:lnTo>
                  <a:lnTo>
                    <a:pt x="723633" y="546885"/>
                  </a:lnTo>
                  <a:lnTo>
                    <a:pt x="733978" y="546731"/>
                  </a:lnTo>
                  <a:lnTo>
                    <a:pt x="743856" y="542440"/>
                  </a:lnTo>
                  <a:lnTo>
                    <a:pt x="751266" y="534698"/>
                  </a:lnTo>
                  <a:lnTo>
                    <a:pt x="755002" y="525050"/>
                  </a:lnTo>
                  <a:lnTo>
                    <a:pt x="754849" y="514705"/>
                  </a:lnTo>
                  <a:lnTo>
                    <a:pt x="750588" y="504872"/>
                  </a:lnTo>
                  <a:lnTo>
                    <a:pt x="742846" y="497462"/>
                  </a:lnTo>
                  <a:lnTo>
                    <a:pt x="733199" y="493726"/>
                  </a:lnTo>
                  <a:close/>
                </a:path>
                <a:path w="1464309" h="1052195">
                  <a:moveTo>
                    <a:pt x="644577" y="555443"/>
                  </a:moveTo>
                  <a:lnTo>
                    <a:pt x="634232" y="555592"/>
                  </a:lnTo>
                  <a:lnTo>
                    <a:pt x="624397" y="559848"/>
                  </a:lnTo>
                  <a:lnTo>
                    <a:pt x="616939" y="567618"/>
                  </a:lnTo>
                  <a:lnTo>
                    <a:pt x="613198" y="577263"/>
                  </a:lnTo>
                  <a:lnTo>
                    <a:pt x="613347" y="587608"/>
                  </a:lnTo>
                  <a:lnTo>
                    <a:pt x="617603" y="597443"/>
                  </a:lnTo>
                  <a:lnTo>
                    <a:pt x="625341" y="604857"/>
                  </a:lnTo>
                  <a:lnTo>
                    <a:pt x="634986" y="608598"/>
                  </a:lnTo>
                  <a:lnTo>
                    <a:pt x="645331" y="608449"/>
                  </a:lnTo>
                  <a:lnTo>
                    <a:pt x="655211" y="604163"/>
                  </a:lnTo>
                  <a:lnTo>
                    <a:pt x="662625" y="596425"/>
                  </a:lnTo>
                  <a:lnTo>
                    <a:pt x="666366" y="586779"/>
                  </a:lnTo>
                  <a:lnTo>
                    <a:pt x="666217" y="576434"/>
                  </a:lnTo>
                  <a:lnTo>
                    <a:pt x="661961" y="566599"/>
                  </a:lnTo>
                  <a:lnTo>
                    <a:pt x="654223" y="559185"/>
                  </a:lnTo>
                  <a:lnTo>
                    <a:pt x="644577" y="555443"/>
                  </a:lnTo>
                  <a:close/>
                </a:path>
                <a:path w="1464309" h="1052195">
                  <a:moveTo>
                    <a:pt x="555942" y="617159"/>
                  </a:moveTo>
                  <a:lnTo>
                    <a:pt x="545598" y="617307"/>
                  </a:lnTo>
                  <a:lnTo>
                    <a:pt x="535762" y="621563"/>
                  </a:lnTo>
                  <a:lnTo>
                    <a:pt x="528304" y="629333"/>
                  </a:lnTo>
                  <a:lnTo>
                    <a:pt x="524563" y="638979"/>
                  </a:lnTo>
                  <a:lnTo>
                    <a:pt x="524712" y="649323"/>
                  </a:lnTo>
                  <a:lnTo>
                    <a:pt x="528968" y="659159"/>
                  </a:lnTo>
                  <a:lnTo>
                    <a:pt x="536706" y="666573"/>
                  </a:lnTo>
                  <a:lnTo>
                    <a:pt x="546352" y="670314"/>
                  </a:lnTo>
                  <a:lnTo>
                    <a:pt x="556696" y="670165"/>
                  </a:lnTo>
                  <a:lnTo>
                    <a:pt x="566577" y="665879"/>
                  </a:lnTo>
                  <a:lnTo>
                    <a:pt x="573990" y="658140"/>
                  </a:lnTo>
                  <a:lnTo>
                    <a:pt x="577731" y="648494"/>
                  </a:lnTo>
                  <a:lnTo>
                    <a:pt x="577582" y="638150"/>
                  </a:lnTo>
                  <a:lnTo>
                    <a:pt x="573327" y="628315"/>
                  </a:lnTo>
                  <a:lnTo>
                    <a:pt x="565588" y="620900"/>
                  </a:lnTo>
                  <a:lnTo>
                    <a:pt x="555942" y="617159"/>
                  </a:lnTo>
                  <a:close/>
                </a:path>
                <a:path w="1464309" h="1052195">
                  <a:moveTo>
                    <a:pt x="467308" y="678875"/>
                  </a:moveTo>
                  <a:lnTo>
                    <a:pt x="456964" y="679023"/>
                  </a:lnTo>
                  <a:lnTo>
                    <a:pt x="447128" y="683279"/>
                  </a:lnTo>
                  <a:lnTo>
                    <a:pt x="439670" y="691049"/>
                  </a:lnTo>
                  <a:lnTo>
                    <a:pt x="435929" y="700694"/>
                  </a:lnTo>
                  <a:lnTo>
                    <a:pt x="436078" y="711039"/>
                  </a:lnTo>
                  <a:lnTo>
                    <a:pt x="440333" y="720875"/>
                  </a:lnTo>
                  <a:lnTo>
                    <a:pt x="448072" y="728288"/>
                  </a:lnTo>
                  <a:lnTo>
                    <a:pt x="457718" y="732029"/>
                  </a:lnTo>
                  <a:lnTo>
                    <a:pt x="468062" y="731881"/>
                  </a:lnTo>
                  <a:lnTo>
                    <a:pt x="477942" y="727594"/>
                  </a:lnTo>
                  <a:lnTo>
                    <a:pt x="485356" y="719856"/>
                  </a:lnTo>
                  <a:lnTo>
                    <a:pt x="489097" y="710210"/>
                  </a:lnTo>
                  <a:lnTo>
                    <a:pt x="488948" y="699865"/>
                  </a:lnTo>
                  <a:lnTo>
                    <a:pt x="484692" y="690030"/>
                  </a:lnTo>
                  <a:lnTo>
                    <a:pt x="476954" y="682616"/>
                  </a:lnTo>
                  <a:lnTo>
                    <a:pt x="467308" y="678875"/>
                  </a:lnTo>
                  <a:close/>
                </a:path>
                <a:path w="1464309" h="1052195">
                  <a:moveTo>
                    <a:pt x="378657" y="740587"/>
                  </a:moveTo>
                  <a:lnTo>
                    <a:pt x="368312" y="740743"/>
                  </a:lnTo>
                  <a:lnTo>
                    <a:pt x="358479" y="745005"/>
                  </a:lnTo>
                  <a:lnTo>
                    <a:pt x="351026" y="752779"/>
                  </a:lnTo>
                  <a:lnTo>
                    <a:pt x="347291" y="762427"/>
                  </a:lnTo>
                  <a:lnTo>
                    <a:pt x="347447" y="772772"/>
                  </a:lnTo>
                  <a:lnTo>
                    <a:pt x="351709" y="782604"/>
                  </a:lnTo>
                  <a:lnTo>
                    <a:pt x="359453" y="790013"/>
                  </a:lnTo>
                  <a:lnTo>
                    <a:pt x="369101" y="793748"/>
                  </a:lnTo>
                  <a:lnTo>
                    <a:pt x="379446" y="793592"/>
                  </a:lnTo>
                  <a:lnTo>
                    <a:pt x="389323" y="789300"/>
                  </a:lnTo>
                  <a:lnTo>
                    <a:pt x="396731" y="781556"/>
                  </a:lnTo>
                  <a:lnTo>
                    <a:pt x="400466" y="771908"/>
                  </a:lnTo>
                  <a:lnTo>
                    <a:pt x="400311" y="761563"/>
                  </a:lnTo>
                  <a:lnTo>
                    <a:pt x="396049" y="751731"/>
                  </a:lnTo>
                  <a:lnTo>
                    <a:pt x="388305" y="744322"/>
                  </a:lnTo>
                  <a:lnTo>
                    <a:pt x="378657" y="740587"/>
                  </a:lnTo>
                  <a:close/>
                </a:path>
                <a:path w="1464309" h="1052195">
                  <a:moveTo>
                    <a:pt x="290022" y="802303"/>
                  </a:moveTo>
                  <a:lnTo>
                    <a:pt x="279677" y="802458"/>
                  </a:lnTo>
                  <a:lnTo>
                    <a:pt x="269845" y="806720"/>
                  </a:lnTo>
                  <a:lnTo>
                    <a:pt x="262392" y="814495"/>
                  </a:lnTo>
                  <a:lnTo>
                    <a:pt x="258657" y="824143"/>
                  </a:lnTo>
                  <a:lnTo>
                    <a:pt x="258813" y="834488"/>
                  </a:lnTo>
                  <a:lnTo>
                    <a:pt x="263076" y="844320"/>
                  </a:lnTo>
                  <a:lnTo>
                    <a:pt x="270819" y="851729"/>
                  </a:lnTo>
                  <a:lnTo>
                    <a:pt x="280467" y="855463"/>
                  </a:lnTo>
                  <a:lnTo>
                    <a:pt x="290811" y="855308"/>
                  </a:lnTo>
                  <a:lnTo>
                    <a:pt x="300688" y="851015"/>
                  </a:lnTo>
                  <a:lnTo>
                    <a:pt x="308097" y="843272"/>
                  </a:lnTo>
                  <a:lnTo>
                    <a:pt x="311831" y="833623"/>
                  </a:lnTo>
                  <a:lnTo>
                    <a:pt x="311676" y="823279"/>
                  </a:lnTo>
                  <a:lnTo>
                    <a:pt x="307414" y="813446"/>
                  </a:lnTo>
                  <a:lnTo>
                    <a:pt x="299670" y="806038"/>
                  </a:lnTo>
                  <a:lnTo>
                    <a:pt x="290022" y="802303"/>
                  </a:lnTo>
                  <a:close/>
                </a:path>
                <a:path w="1464309" h="1052195">
                  <a:moveTo>
                    <a:pt x="201388" y="864018"/>
                  </a:moveTo>
                  <a:lnTo>
                    <a:pt x="191043" y="864174"/>
                  </a:lnTo>
                  <a:lnTo>
                    <a:pt x="181210" y="868436"/>
                  </a:lnTo>
                  <a:lnTo>
                    <a:pt x="173757" y="876211"/>
                  </a:lnTo>
                  <a:lnTo>
                    <a:pt x="170022" y="885859"/>
                  </a:lnTo>
                  <a:lnTo>
                    <a:pt x="170178" y="896203"/>
                  </a:lnTo>
                  <a:lnTo>
                    <a:pt x="174441" y="906036"/>
                  </a:lnTo>
                  <a:lnTo>
                    <a:pt x="182184" y="913445"/>
                  </a:lnTo>
                  <a:lnTo>
                    <a:pt x="191832" y="917180"/>
                  </a:lnTo>
                  <a:lnTo>
                    <a:pt x="202177" y="917024"/>
                  </a:lnTo>
                  <a:lnTo>
                    <a:pt x="212053" y="912731"/>
                  </a:lnTo>
                  <a:lnTo>
                    <a:pt x="219462" y="904987"/>
                  </a:lnTo>
                  <a:lnTo>
                    <a:pt x="223197" y="895339"/>
                  </a:lnTo>
                  <a:lnTo>
                    <a:pt x="223041" y="884994"/>
                  </a:lnTo>
                  <a:lnTo>
                    <a:pt x="218779" y="875162"/>
                  </a:lnTo>
                  <a:lnTo>
                    <a:pt x="211036" y="867753"/>
                  </a:lnTo>
                  <a:lnTo>
                    <a:pt x="201388" y="864018"/>
                  </a:lnTo>
                  <a:close/>
                </a:path>
                <a:path w="1464309" h="1052195">
                  <a:moveTo>
                    <a:pt x="93963" y="892312"/>
                  </a:moveTo>
                  <a:lnTo>
                    <a:pt x="62929" y="892778"/>
                  </a:lnTo>
                  <a:lnTo>
                    <a:pt x="33431" y="905564"/>
                  </a:lnTo>
                  <a:lnTo>
                    <a:pt x="11204" y="928793"/>
                  </a:lnTo>
                  <a:lnTo>
                    <a:pt x="0" y="957738"/>
                  </a:lnTo>
                  <a:lnTo>
                    <a:pt x="465" y="988772"/>
                  </a:lnTo>
                  <a:lnTo>
                    <a:pt x="13251" y="1018271"/>
                  </a:lnTo>
                  <a:lnTo>
                    <a:pt x="36481" y="1040497"/>
                  </a:lnTo>
                  <a:lnTo>
                    <a:pt x="65426" y="1051702"/>
                  </a:lnTo>
                  <a:lnTo>
                    <a:pt x="96460" y="1051236"/>
                  </a:lnTo>
                  <a:lnTo>
                    <a:pt x="125958" y="1038450"/>
                  </a:lnTo>
                  <a:lnTo>
                    <a:pt x="148185" y="1015220"/>
                  </a:lnTo>
                  <a:lnTo>
                    <a:pt x="159390" y="986276"/>
                  </a:lnTo>
                  <a:lnTo>
                    <a:pt x="159279" y="978895"/>
                  </a:lnTo>
                  <a:lnTo>
                    <a:pt x="103198" y="978895"/>
                  </a:lnTo>
                  <a:lnTo>
                    <a:pt x="93549" y="975160"/>
                  </a:lnTo>
                  <a:lnTo>
                    <a:pt x="85807" y="967751"/>
                  </a:lnTo>
                  <a:lnTo>
                    <a:pt x="81544" y="957919"/>
                  </a:lnTo>
                  <a:lnTo>
                    <a:pt x="81388" y="947574"/>
                  </a:lnTo>
                  <a:lnTo>
                    <a:pt x="85123" y="937926"/>
                  </a:lnTo>
                  <a:lnTo>
                    <a:pt x="92576" y="930152"/>
                  </a:lnTo>
                  <a:lnTo>
                    <a:pt x="102408" y="925890"/>
                  </a:lnTo>
                  <a:lnTo>
                    <a:pt x="112753" y="925734"/>
                  </a:lnTo>
                  <a:lnTo>
                    <a:pt x="146127" y="925734"/>
                  </a:lnTo>
                  <a:lnTo>
                    <a:pt x="122908" y="903516"/>
                  </a:lnTo>
                  <a:lnTo>
                    <a:pt x="93963" y="892312"/>
                  </a:lnTo>
                  <a:close/>
                </a:path>
                <a:path w="1464309" h="1052195">
                  <a:moveTo>
                    <a:pt x="112753" y="925734"/>
                  </a:moveTo>
                  <a:lnTo>
                    <a:pt x="102408" y="925890"/>
                  </a:lnTo>
                  <a:lnTo>
                    <a:pt x="92576" y="930152"/>
                  </a:lnTo>
                  <a:lnTo>
                    <a:pt x="85123" y="937926"/>
                  </a:lnTo>
                  <a:lnTo>
                    <a:pt x="81388" y="947574"/>
                  </a:lnTo>
                  <a:lnTo>
                    <a:pt x="81544" y="957919"/>
                  </a:lnTo>
                  <a:lnTo>
                    <a:pt x="85807" y="967751"/>
                  </a:lnTo>
                  <a:lnTo>
                    <a:pt x="93549" y="975160"/>
                  </a:lnTo>
                  <a:lnTo>
                    <a:pt x="103198" y="978895"/>
                  </a:lnTo>
                  <a:lnTo>
                    <a:pt x="113543" y="978739"/>
                  </a:lnTo>
                  <a:lnTo>
                    <a:pt x="123419" y="974447"/>
                  </a:lnTo>
                  <a:lnTo>
                    <a:pt x="130828" y="966703"/>
                  </a:lnTo>
                  <a:lnTo>
                    <a:pt x="134563" y="957055"/>
                  </a:lnTo>
                  <a:lnTo>
                    <a:pt x="134408" y="946710"/>
                  </a:lnTo>
                  <a:lnTo>
                    <a:pt x="130145" y="936878"/>
                  </a:lnTo>
                  <a:lnTo>
                    <a:pt x="122402" y="929469"/>
                  </a:lnTo>
                  <a:lnTo>
                    <a:pt x="112753" y="925734"/>
                  </a:lnTo>
                  <a:close/>
                </a:path>
                <a:path w="1464309" h="1052195">
                  <a:moveTo>
                    <a:pt x="146127" y="925734"/>
                  </a:moveTo>
                  <a:lnTo>
                    <a:pt x="112753" y="925734"/>
                  </a:lnTo>
                  <a:lnTo>
                    <a:pt x="122402" y="929469"/>
                  </a:lnTo>
                  <a:lnTo>
                    <a:pt x="130145" y="936878"/>
                  </a:lnTo>
                  <a:lnTo>
                    <a:pt x="134408" y="946710"/>
                  </a:lnTo>
                  <a:lnTo>
                    <a:pt x="134563" y="957055"/>
                  </a:lnTo>
                  <a:lnTo>
                    <a:pt x="130828" y="966703"/>
                  </a:lnTo>
                  <a:lnTo>
                    <a:pt x="123419" y="974447"/>
                  </a:lnTo>
                  <a:lnTo>
                    <a:pt x="113543" y="978739"/>
                  </a:lnTo>
                  <a:lnTo>
                    <a:pt x="103198" y="978895"/>
                  </a:lnTo>
                  <a:lnTo>
                    <a:pt x="159279" y="978895"/>
                  </a:lnTo>
                  <a:lnTo>
                    <a:pt x="158923" y="955242"/>
                  </a:lnTo>
                  <a:lnTo>
                    <a:pt x="146127" y="925734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4292" y="5596064"/>
              <a:ext cx="3910305" cy="1619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30987" y="6435358"/>
              <a:ext cx="1278890" cy="1114425"/>
            </a:xfrm>
            <a:custGeom>
              <a:avLst/>
              <a:gdLst/>
              <a:ahLst/>
              <a:cxnLst/>
              <a:rect l="l" t="t" r="r" b="b"/>
              <a:pathLst>
                <a:path w="1278890" h="1114425">
                  <a:moveTo>
                    <a:pt x="24877" y="0"/>
                  </a:moveTo>
                  <a:lnTo>
                    <a:pt x="14899" y="2735"/>
                  </a:lnTo>
                  <a:lnTo>
                    <a:pt x="6444" y="9319"/>
                  </a:lnTo>
                  <a:lnTo>
                    <a:pt x="1205" y="18668"/>
                  </a:lnTo>
                  <a:lnTo>
                    <a:pt x="0" y="28944"/>
                  </a:lnTo>
                  <a:lnTo>
                    <a:pt x="2735" y="38922"/>
                  </a:lnTo>
                  <a:lnTo>
                    <a:pt x="9320" y="47377"/>
                  </a:lnTo>
                  <a:lnTo>
                    <a:pt x="18710" y="52650"/>
                  </a:lnTo>
                  <a:lnTo>
                    <a:pt x="28985" y="53856"/>
                  </a:lnTo>
                  <a:lnTo>
                    <a:pt x="38963" y="51120"/>
                  </a:lnTo>
                  <a:lnTo>
                    <a:pt x="47418" y="44536"/>
                  </a:lnTo>
                  <a:lnTo>
                    <a:pt x="52657" y="35187"/>
                  </a:lnTo>
                  <a:lnTo>
                    <a:pt x="53862" y="24912"/>
                  </a:lnTo>
                  <a:lnTo>
                    <a:pt x="51126" y="14934"/>
                  </a:lnTo>
                  <a:lnTo>
                    <a:pt x="44502" y="6444"/>
                  </a:lnTo>
                  <a:lnTo>
                    <a:pt x="35152" y="1205"/>
                  </a:lnTo>
                  <a:lnTo>
                    <a:pt x="24877" y="0"/>
                  </a:lnTo>
                  <a:close/>
                </a:path>
                <a:path w="1278890" h="1114425">
                  <a:moveTo>
                    <a:pt x="106785" y="70398"/>
                  </a:moveTo>
                  <a:lnTo>
                    <a:pt x="96808" y="73134"/>
                  </a:lnTo>
                  <a:lnTo>
                    <a:pt x="88352" y="79718"/>
                  </a:lnTo>
                  <a:lnTo>
                    <a:pt x="83113" y="89067"/>
                  </a:lnTo>
                  <a:lnTo>
                    <a:pt x="81908" y="99342"/>
                  </a:lnTo>
                  <a:lnTo>
                    <a:pt x="84643" y="109320"/>
                  </a:lnTo>
                  <a:lnTo>
                    <a:pt x="91228" y="117776"/>
                  </a:lnTo>
                  <a:lnTo>
                    <a:pt x="100617" y="123049"/>
                  </a:lnTo>
                  <a:lnTo>
                    <a:pt x="110892" y="124255"/>
                  </a:lnTo>
                  <a:lnTo>
                    <a:pt x="120870" y="121519"/>
                  </a:lnTo>
                  <a:lnTo>
                    <a:pt x="129325" y="114935"/>
                  </a:lnTo>
                  <a:lnTo>
                    <a:pt x="134564" y="105586"/>
                  </a:lnTo>
                  <a:lnTo>
                    <a:pt x="135770" y="95311"/>
                  </a:lnTo>
                  <a:lnTo>
                    <a:pt x="133035" y="85334"/>
                  </a:lnTo>
                  <a:lnTo>
                    <a:pt x="126409" y="76842"/>
                  </a:lnTo>
                  <a:lnTo>
                    <a:pt x="117061" y="71603"/>
                  </a:lnTo>
                  <a:lnTo>
                    <a:pt x="106785" y="70398"/>
                  </a:lnTo>
                  <a:close/>
                </a:path>
                <a:path w="1278890" h="1114425">
                  <a:moveTo>
                    <a:pt x="188693" y="140797"/>
                  </a:moveTo>
                  <a:lnTo>
                    <a:pt x="178715" y="143532"/>
                  </a:lnTo>
                  <a:lnTo>
                    <a:pt x="170260" y="150116"/>
                  </a:lnTo>
                  <a:lnTo>
                    <a:pt x="165021" y="159465"/>
                  </a:lnTo>
                  <a:lnTo>
                    <a:pt x="163815" y="169740"/>
                  </a:lnTo>
                  <a:lnTo>
                    <a:pt x="166551" y="179718"/>
                  </a:lnTo>
                  <a:lnTo>
                    <a:pt x="173135" y="188173"/>
                  </a:lnTo>
                  <a:lnTo>
                    <a:pt x="182524" y="193448"/>
                  </a:lnTo>
                  <a:lnTo>
                    <a:pt x="192800" y="194654"/>
                  </a:lnTo>
                  <a:lnTo>
                    <a:pt x="202778" y="191918"/>
                  </a:lnTo>
                  <a:lnTo>
                    <a:pt x="211234" y="185335"/>
                  </a:lnTo>
                  <a:lnTo>
                    <a:pt x="216473" y="175986"/>
                  </a:lnTo>
                  <a:lnTo>
                    <a:pt x="217678" y="165710"/>
                  </a:lnTo>
                  <a:lnTo>
                    <a:pt x="214942" y="155732"/>
                  </a:lnTo>
                  <a:lnTo>
                    <a:pt x="208318" y="147241"/>
                  </a:lnTo>
                  <a:lnTo>
                    <a:pt x="198969" y="142002"/>
                  </a:lnTo>
                  <a:lnTo>
                    <a:pt x="188693" y="140797"/>
                  </a:lnTo>
                  <a:close/>
                </a:path>
                <a:path w="1278890" h="1114425">
                  <a:moveTo>
                    <a:pt x="270601" y="211195"/>
                  </a:moveTo>
                  <a:lnTo>
                    <a:pt x="260623" y="213931"/>
                  </a:lnTo>
                  <a:lnTo>
                    <a:pt x="252167" y="220515"/>
                  </a:lnTo>
                  <a:lnTo>
                    <a:pt x="246928" y="229864"/>
                  </a:lnTo>
                  <a:lnTo>
                    <a:pt x="245723" y="240139"/>
                  </a:lnTo>
                  <a:lnTo>
                    <a:pt x="248458" y="250117"/>
                  </a:lnTo>
                  <a:lnTo>
                    <a:pt x="255042" y="258573"/>
                  </a:lnTo>
                  <a:lnTo>
                    <a:pt x="264432" y="263847"/>
                  </a:lnTo>
                  <a:lnTo>
                    <a:pt x="274707" y="265052"/>
                  </a:lnTo>
                  <a:lnTo>
                    <a:pt x="284685" y="262317"/>
                  </a:lnTo>
                  <a:lnTo>
                    <a:pt x="293141" y="255733"/>
                  </a:lnTo>
                  <a:lnTo>
                    <a:pt x="298380" y="246385"/>
                  </a:lnTo>
                  <a:lnTo>
                    <a:pt x="299585" y="236109"/>
                  </a:lnTo>
                  <a:lnTo>
                    <a:pt x="296850" y="226131"/>
                  </a:lnTo>
                  <a:lnTo>
                    <a:pt x="290225" y="217640"/>
                  </a:lnTo>
                  <a:lnTo>
                    <a:pt x="280876" y="212401"/>
                  </a:lnTo>
                  <a:lnTo>
                    <a:pt x="270601" y="211195"/>
                  </a:lnTo>
                  <a:close/>
                </a:path>
                <a:path w="1278890" h="1114425">
                  <a:moveTo>
                    <a:pt x="352509" y="281594"/>
                  </a:moveTo>
                  <a:lnTo>
                    <a:pt x="342531" y="284330"/>
                  </a:lnTo>
                  <a:lnTo>
                    <a:pt x="334076" y="290914"/>
                  </a:lnTo>
                  <a:lnTo>
                    <a:pt x="328837" y="300262"/>
                  </a:lnTo>
                  <a:lnTo>
                    <a:pt x="327631" y="310538"/>
                  </a:lnTo>
                  <a:lnTo>
                    <a:pt x="330366" y="320516"/>
                  </a:lnTo>
                  <a:lnTo>
                    <a:pt x="336950" y="328972"/>
                  </a:lnTo>
                  <a:lnTo>
                    <a:pt x="346340" y="334245"/>
                  </a:lnTo>
                  <a:lnTo>
                    <a:pt x="356615" y="335451"/>
                  </a:lnTo>
                  <a:lnTo>
                    <a:pt x="366593" y="332716"/>
                  </a:lnTo>
                  <a:lnTo>
                    <a:pt x="375048" y="326132"/>
                  </a:lnTo>
                  <a:lnTo>
                    <a:pt x="380288" y="316783"/>
                  </a:lnTo>
                  <a:lnTo>
                    <a:pt x="381493" y="306508"/>
                  </a:lnTo>
                  <a:lnTo>
                    <a:pt x="378758" y="296530"/>
                  </a:lnTo>
                  <a:lnTo>
                    <a:pt x="372133" y="288038"/>
                  </a:lnTo>
                  <a:lnTo>
                    <a:pt x="362784" y="282799"/>
                  </a:lnTo>
                  <a:lnTo>
                    <a:pt x="352509" y="281594"/>
                  </a:lnTo>
                  <a:close/>
                </a:path>
                <a:path w="1278890" h="1114425">
                  <a:moveTo>
                    <a:pt x="434417" y="351993"/>
                  </a:moveTo>
                  <a:lnTo>
                    <a:pt x="424439" y="354729"/>
                  </a:lnTo>
                  <a:lnTo>
                    <a:pt x="415983" y="361312"/>
                  </a:lnTo>
                  <a:lnTo>
                    <a:pt x="410744" y="370661"/>
                  </a:lnTo>
                  <a:lnTo>
                    <a:pt x="409538" y="380937"/>
                  </a:lnTo>
                  <a:lnTo>
                    <a:pt x="412274" y="390915"/>
                  </a:lnTo>
                  <a:lnTo>
                    <a:pt x="418858" y="399370"/>
                  </a:lnTo>
                  <a:lnTo>
                    <a:pt x="428248" y="404644"/>
                  </a:lnTo>
                  <a:lnTo>
                    <a:pt x="438523" y="405850"/>
                  </a:lnTo>
                  <a:lnTo>
                    <a:pt x="448500" y="403114"/>
                  </a:lnTo>
                  <a:lnTo>
                    <a:pt x="456956" y="396531"/>
                  </a:lnTo>
                  <a:lnTo>
                    <a:pt x="462195" y="387182"/>
                  </a:lnTo>
                  <a:lnTo>
                    <a:pt x="463401" y="376906"/>
                  </a:lnTo>
                  <a:lnTo>
                    <a:pt x="460666" y="366928"/>
                  </a:lnTo>
                  <a:lnTo>
                    <a:pt x="454041" y="358438"/>
                  </a:lnTo>
                  <a:lnTo>
                    <a:pt x="444692" y="353199"/>
                  </a:lnTo>
                  <a:lnTo>
                    <a:pt x="434417" y="351993"/>
                  </a:lnTo>
                  <a:close/>
                </a:path>
                <a:path w="1278890" h="1114425">
                  <a:moveTo>
                    <a:pt x="516324" y="422392"/>
                  </a:moveTo>
                  <a:lnTo>
                    <a:pt x="506346" y="425127"/>
                  </a:lnTo>
                  <a:lnTo>
                    <a:pt x="497890" y="431711"/>
                  </a:lnTo>
                  <a:lnTo>
                    <a:pt x="492652" y="441060"/>
                  </a:lnTo>
                  <a:lnTo>
                    <a:pt x="491446" y="451335"/>
                  </a:lnTo>
                  <a:lnTo>
                    <a:pt x="494182" y="461313"/>
                  </a:lnTo>
                  <a:lnTo>
                    <a:pt x="500766" y="469769"/>
                  </a:lnTo>
                  <a:lnTo>
                    <a:pt x="510155" y="475044"/>
                  </a:lnTo>
                  <a:lnTo>
                    <a:pt x="520431" y="476249"/>
                  </a:lnTo>
                  <a:lnTo>
                    <a:pt x="530409" y="473513"/>
                  </a:lnTo>
                  <a:lnTo>
                    <a:pt x="538864" y="466929"/>
                  </a:lnTo>
                  <a:lnTo>
                    <a:pt x="544103" y="457581"/>
                  </a:lnTo>
                  <a:lnTo>
                    <a:pt x="545309" y="447305"/>
                  </a:lnTo>
                  <a:lnTo>
                    <a:pt x="542573" y="437327"/>
                  </a:lnTo>
                  <a:lnTo>
                    <a:pt x="535949" y="428837"/>
                  </a:lnTo>
                  <a:lnTo>
                    <a:pt x="526600" y="423598"/>
                  </a:lnTo>
                  <a:lnTo>
                    <a:pt x="516324" y="422392"/>
                  </a:lnTo>
                  <a:close/>
                </a:path>
                <a:path w="1278890" h="1114425">
                  <a:moveTo>
                    <a:pt x="598232" y="492791"/>
                  </a:moveTo>
                  <a:lnTo>
                    <a:pt x="588255" y="495526"/>
                  </a:lnTo>
                  <a:lnTo>
                    <a:pt x="579799" y="502110"/>
                  </a:lnTo>
                  <a:lnTo>
                    <a:pt x="574560" y="511458"/>
                  </a:lnTo>
                  <a:lnTo>
                    <a:pt x="573354" y="521734"/>
                  </a:lnTo>
                  <a:lnTo>
                    <a:pt x="576089" y="531712"/>
                  </a:lnTo>
                  <a:lnTo>
                    <a:pt x="582673" y="540168"/>
                  </a:lnTo>
                  <a:lnTo>
                    <a:pt x="592063" y="545442"/>
                  </a:lnTo>
                  <a:lnTo>
                    <a:pt x="602338" y="546648"/>
                  </a:lnTo>
                  <a:lnTo>
                    <a:pt x="612316" y="543912"/>
                  </a:lnTo>
                  <a:lnTo>
                    <a:pt x="620772" y="537328"/>
                  </a:lnTo>
                  <a:lnTo>
                    <a:pt x="626011" y="527979"/>
                  </a:lnTo>
                  <a:lnTo>
                    <a:pt x="627217" y="517704"/>
                  </a:lnTo>
                  <a:lnTo>
                    <a:pt x="624482" y="507726"/>
                  </a:lnTo>
                  <a:lnTo>
                    <a:pt x="617856" y="499236"/>
                  </a:lnTo>
                  <a:lnTo>
                    <a:pt x="608507" y="493996"/>
                  </a:lnTo>
                  <a:lnTo>
                    <a:pt x="598232" y="492791"/>
                  </a:lnTo>
                  <a:close/>
                </a:path>
                <a:path w="1278890" h="1114425">
                  <a:moveTo>
                    <a:pt x="680140" y="563189"/>
                  </a:moveTo>
                  <a:lnTo>
                    <a:pt x="670162" y="565924"/>
                  </a:lnTo>
                  <a:lnTo>
                    <a:pt x="661706" y="572508"/>
                  </a:lnTo>
                  <a:lnTo>
                    <a:pt x="656467" y="581857"/>
                  </a:lnTo>
                  <a:lnTo>
                    <a:pt x="655262" y="592133"/>
                  </a:lnTo>
                  <a:lnTo>
                    <a:pt x="657997" y="602110"/>
                  </a:lnTo>
                  <a:lnTo>
                    <a:pt x="664580" y="610566"/>
                  </a:lnTo>
                  <a:lnTo>
                    <a:pt x="673971" y="615841"/>
                  </a:lnTo>
                  <a:lnTo>
                    <a:pt x="684246" y="617046"/>
                  </a:lnTo>
                  <a:lnTo>
                    <a:pt x="694224" y="614311"/>
                  </a:lnTo>
                  <a:lnTo>
                    <a:pt x="702679" y="607727"/>
                  </a:lnTo>
                  <a:lnTo>
                    <a:pt x="707918" y="598378"/>
                  </a:lnTo>
                  <a:lnTo>
                    <a:pt x="709124" y="588103"/>
                  </a:lnTo>
                  <a:lnTo>
                    <a:pt x="706389" y="578125"/>
                  </a:lnTo>
                  <a:lnTo>
                    <a:pt x="699765" y="569634"/>
                  </a:lnTo>
                  <a:lnTo>
                    <a:pt x="690415" y="564395"/>
                  </a:lnTo>
                  <a:lnTo>
                    <a:pt x="680140" y="563189"/>
                  </a:lnTo>
                  <a:close/>
                </a:path>
                <a:path w="1278890" h="1114425">
                  <a:moveTo>
                    <a:pt x="762048" y="633588"/>
                  </a:moveTo>
                  <a:lnTo>
                    <a:pt x="752070" y="636323"/>
                  </a:lnTo>
                  <a:lnTo>
                    <a:pt x="743614" y="642907"/>
                  </a:lnTo>
                  <a:lnTo>
                    <a:pt x="738375" y="652256"/>
                  </a:lnTo>
                  <a:lnTo>
                    <a:pt x="737170" y="662531"/>
                  </a:lnTo>
                  <a:lnTo>
                    <a:pt x="739905" y="672509"/>
                  </a:lnTo>
                  <a:lnTo>
                    <a:pt x="746489" y="680965"/>
                  </a:lnTo>
                  <a:lnTo>
                    <a:pt x="755879" y="686239"/>
                  </a:lnTo>
                  <a:lnTo>
                    <a:pt x="766154" y="687445"/>
                  </a:lnTo>
                  <a:lnTo>
                    <a:pt x="776132" y="684709"/>
                  </a:lnTo>
                  <a:lnTo>
                    <a:pt x="784588" y="678125"/>
                  </a:lnTo>
                  <a:lnTo>
                    <a:pt x="789827" y="668777"/>
                  </a:lnTo>
                  <a:lnTo>
                    <a:pt x="791032" y="658501"/>
                  </a:lnTo>
                  <a:lnTo>
                    <a:pt x="788297" y="648524"/>
                  </a:lnTo>
                  <a:lnTo>
                    <a:pt x="781672" y="640033"/>
                  </a:lnTo>
                  <a:lnTo>
                    <a:pt x="772323" y="634794"/>
                  </a:lnTo>
                  <a:lnTo>
                    <a:pt x="762048" y="633588"/>
                  </a:lnTo>
                  <a:close/>
                </a:path>
                <a:path w="1278890" h="1114425">
                  <a:moveTo>
                    <a:pt x="843955" y="703987"/>
                  </a:moveTo>
                  <a:lnTo>
                    <a:pt x="833978" y="706722"/>
                  </a:lnTo>
                  <a:lnTo>
                    <a:pt x="825521" y="713305"/>
                  </a:lnTo>
                  <a:lnTo>
                    <a:pt x="820282" y="722655"/>
                  </a:lnTo>
                  <a:lnTo>
                    <a:pt x="819077" y="732930"/>
                  </a:lnTo>
                  <a:lnTo>
                    <a:pt x="821813" y="742908"/>
                  </a:lnTo>
                  <a:lnTo>
                    <a:pt x="828397" y="751364"/>
                  </a:lnTo>
                  <a:lnTo>
                    <a:pt x="837786" y="756638"/>
                  </a:lnTo>
                  <a:lnTo>
                    <a:pt x="848062" y="757843"/>
                  </a:lnTo>
                  <a:lnTo>
                    <a:pt x="858039" y="755108"/>
                  </a:lnTo>
                  <a:lnTo>
                    <a:pt x="866495" y="748524"/>
                  </a:lnTo>
                  <a:lnTo>
                    <a:pt x="871734" y="739175"/>
                  </a:lnTo>
                  <a:lnTo>
                    <a:pt x="872940" y="728900"/>
                  </a:lnTo>
                  <a:lnTo>
                    <a:pt x="870204" y="718923"/>
                  </a:lnTo>
                  <a:lnTo>
                    <a:pt x="863579" y="710431"/>
                  </a:lnTo>
                  <a:lnTo>
                    <a:pt x="854231" y="705192"/>
                  </a:lnTo>
                  <a:lnTo>
                    <a:pt x="843955" y="703987"/>
                  </a:lnTo>
                  <a:close/>
                </a:path>
                <a:path w="1278890" h="1114425">
                  <a:moveTo>
                    <a:pt x="925863" y="774385"/>
                  </a:moveTo>
                  <a:lnTo>
                    <a:pt x="915886" y="777121"/>
                  </a:lnTo>
                  <a:lnTo>
                    <a:pt x="907430" y="783705"/>
                  </a:lnTo>
                  <a:lnTo>
                    <a:pt x="902191" y="793054"/>
                  </a:lnTo>
                  <a:lnTo>
                    <a:pt x="900985" y="803329"/>
                  </a:lnTo>
                  <a:lnTo>
                    <a:pt x="903720" y="813307"/>
                  </a:lnTo>
                  <a:lnTo>
                    <a:pt x="910304" y="821762"/>
                  </a:lnTo>
                  <a:lnTo>
                    <a:pt x="919694" y="827037"/>
                  </a:lnTo>
                  <a:lnTo>
                    <a:pt x="929970" y="828243"/>
                  </a:lnTo>
                  <a:lnTo>
                    <a:pt x="939947" y="825507"/>
                  </a:lnTo>
                  <a:lnTo>
                    <a:pt x="948403" y="818922"/>
                  </a:lnTo>
                  <a:lnTo>
                    <a:pt x="953642" y="809574"/>
                  </a:lnTo>
                  <a:lnTo>
                    <a:pt x="954848" y="799299"/>
                  </a:lnTo>
                  <a:lnTo>
                    <a:pt x="952112" y="789321"/>
                  </a:lnTo>
                  <a:lnTo>
                    <a:pt x="945487" y="780830"/>
                  </a:lnTo>
                  <a:lnTo>
                    <a:pt x="936138" y="775591"/>
                  </a:lnTo>
                  <a:lnTo>
                    <a:pt x="925863" y="774385"/>
                  </a:lnTo>
                  <a:close/>
                </a:path>
                <a:path w="1278890" h="1114425">
                  <a:moveTo>
                    <a:pt x="1007771" y="844784"/>
                  </a:moveTo>
                  <a:lnTo>
                    <a:pt x="997793" y="847520"/>
                  </a:lnTo>
                  <a:lnTo>
                    <a:pt x="989337" y="854104"/>
                  </a:lnTo>
                  <a:lnTo>
                    <a:pt x="984098" y="863453"/>
                  </a:lnTo>
                  <a:lnTo>
                    <a:pt x="982893" y="873728"/>
                  </a:lnTo>
                  <a:lnTo>
                    <a:pt x="985628" y="883705"/>
                  </a:lnTo>
                  <a:lnTo>
                    <a:pt x="992213" y="892161"/>
                  </a:lnTo>
                  <a:lnTo>
                    <a:pt x="1001602" y="897436"/>
                  </a:lnTo>
                  <a:lnTo>
                    <a:pt x="1011877" y="898641"/>
                  </a:lnTo>
                  <a:lnTo>
                    <a:pt x="1021854" y="895906"/>
                  </a:lnTo>
                  <a:lnTo>
                    <a:pt x="1030310" y="889322"/>
                  </a:lnTo>
                  <a:lnTo>
                    <a:pt x="1035549" y="879973"/>
                  </a:lnTo>
                  <a:lnTo>
                    <a:pt x="1036755" y="869698"/>
                  </a:lnTo>
                  <a:lnTo>
                    <a:pt x="1034020" y="859720"/>
                  </a:lnTo>
                  <a:lnTo>
                    <a:pt x="1027395" y="851229"/>
                  </a:lnTo>
                  <a:lnTo>
                    <a:pt x="1018047" y="845990"/>
                  </a:lnTo>
                  <a:lnTo>
                    <a:pt x="1007771" y="844784"/>
                  </a:lnTo>
                  <a:close/>
                </a:path>
                <a:path w="1278890" h="1114425">
                  <a:moveTo>
                    <a:pt x="1191850" y="952673"/>
                  </a:moveTo>
                  <a:lnTo>
                    <a:pt x="1161917" y="960880"/>
                  </a:lnTo>
                  <a:lnTo>
                    <a:pt x="1136551" y="980633"/>
                  </a:lnTo>
                  <a:lnTo>
                    <a:pt x="1120834" y="1008680"/>
                  </a:lnTo>
                  <a:lnTo>
                    <a:pt x="1117218" y="1039506"/>
                  </a:lnTo>
                  <a:lnTo>
                    <a:pt x="1125425" y="1069439"/>
                  </a:lnTo>
                  <a:lnTo>
                    <a:pt x="1145178" y="1094806"/>
                  </a:lnTo>
                  <a:lnTo>
                    <a:pt x="1173225" y="1110522"/>
                  </a:lnTo>
                  <a:lnTo>
                    <a:pt x="1204051" y="1114137"/>
                  </a:lnTo>
                  <a:lnTo>
                    <a:pt x="1233984" y="1105930"/>
                  </a:lnTo>
                  <a:lnTo>
                    <a:pt x="1259351" y="1086177"/>
                  </a:lnTo>
                  <a:lnTo>
                    <a:pt x="1275067" y="1058131"/>
                  </a:lnTo>
                  <a:lnTo>
                    <a:pt x="1277259" y="1039440"/>
                  </a:lnTo>
                  <a:lnTo>
                    <a:pt x="1175673" y="1039440"/>
                  </a:lnTo>
                  <a:lnTo>
                    <a:pt x="1165398" y="1038227"/>
                  </a:lnTo>
                  <a:lnTo>
                    <a:pt x="1156012" y="1032945"/>
                  </a:lnTo>
                  <a:lnTo>
                    <a:pt x="1149435" y="1024485"/>
                  </a:lnTo>
                  <a:lnTo>
                    <a:pt x="1146707" y="1014505"/>
                  </a:lnTo>
                  <a:lnTo>
                    <a:pt x="1147920" y="1004231"/>
                  </a:lnTo>
                  <a:lnTo>
                    <a:pt x="1153166" y="994886"/>
                  </a:lnTo>
                  <a:lnTo>
                    <a:pt x="1161627" y="988308"/>
                  </a:lnTo>
                  <a:lnTo>
                    <a:pt x="1171607" y="985580"/>
                  </a:lnTo>
                  <a:lnTo>
                    <a:pt x="1261294" y="985580"/>
                  </a:lnTo>
                  <a:lnTo>
                    <a:pt x="1250724" y="972004"/>
                  </a:lnTo>
                  <a:lnTo>
                    <a:pt x="1222677" y="956288"/>
                  </a:lnTo>
                  <a:lnTo>
                    <a:pt x="1191850" y="952673"/>
                  </a:lnTo>
                  <a:close/>
                </a:path>
                <a:path w="1278890" h="1114425">
                  <a:moveTo>
                    <a:pt x="1171607" y="985580"/>
                  </a:moveTo>
                  <a:lnTo>
                    <a:pt x="1161627" y="988308"/>
                  </a:lnTo>
                  <a:lnTo>
                    <a:pt x="1153166" y="994886"/>
                  </a:lnTo>
                  <a:lnTo>
                    <a:pt x="1147920" y="1004231"/>
                  </a:lnTo>
                  <a:lnTo>
                    <a:pt x="1146707" y="1014505"/>
                  </a:lnTo>
                  <a:lnTo>
                    <a:pt x="1149435" y="1024485"/>
                  </a:lnTo>
                  <a:lnTo>
                    <a:pt x="1156012" y="1032945"/>
                  </a:lnTo>
                  <a:lnTo>
                    <a:pt x="1165398" y="1038227"/>
                  </a:lnTo>
                  <a:lnTo>
                    <a:pt x="1175673" y="1039440"/>
                  </a:lnTo>
                  <a:lnTo>
                    <a:pt x="1185652" y="1036712"/>
                  </a:lnTo>
                  <a:lnTo>
                    <a:pt x="1194113" y="1030135"/>
                  </a:lnTo>
                  <a:lnTo>
                    <a:pt x="1199359" y="1020790"/>
                  </a:lnTo>
                  <a:lnTo>
                    <a:pt x="1200572" y="1010515"/>
                  </a:lnTo>
                  <a:lnTo>
                    <a:pt x="1197845" y="1000535"/>
                  </a:lnTo>
                  <a:lnTo>
                    <a:pt x="1191227" y="992040"/>
                  </a:lnTo>
                  <a:lnTo>
                    <a:pt x="1181881" y="986794"/>
                  </a:lnTo>
                  <a:lnTo>
                    <a:pt x="1171607" y="985580"/>
                  </a:lnTo>
                  <a:close/>
                </a:path>
                <a:path w="1278890" h="1114425">
                  <a:moveTo>
                    <a:pt x="1261294" y="985580"/>
                  </a:moveTo>
                  <a:lnTo>
                    <a:pt x="1171607" y="985580"/>
                  </a:lnTo>
                  <a:lnTo>
                    <a:pt x="1181881" y="986794"/>
                  </a:lnTo>
                  <a:lnTo>
                    <a:pt x="1191227" y="992040"/>
                  </a:lnTo>
                  <a:lnTo>
                    <a:pt x="1197845" y="1000535"/>
                  </a:lnTo>
                  <a:lnTo>
                    <a:pt x="1200572" y="1010515"/>
                  </a:lnTo>
                  <a:lnTo>
                    <a:pt x="1199359" y="1020790"/>
                  </a:lnTo>
                  <a:lnTo>
                    <a:pt x="1194113" y="1030135"/>
                  </a:lnTo>
                  <a:lnTo>
                    <a:pt x="1185652" y="1036712"/>
                  </a:lnTo>
                  <a:lnTo>
                    <a:pt x="1175673" y="1039440"/>
                  </a:lnTo>
                  <a:lnTo>
                    <a:pt x="1277259" y="1039440"/>
                  </a:lnTo>
                  <a:lnTo>
                    <a:pt x="1278683" y="1027305"/>
                  </a:lnTo>
                  <a:lnTo>
                    <a:pt x="1270476" y="997372"/>
                  </a:lnTo>
                  <a:lnTo>
                    <a:pt x="1261294" y="985580"/>
                  </a:lnTo>
                  <a:close/>
                </a:path>
                <a:path w="1278890" h="1114425">
                  <a:moveTo>
                    <a:pt x="1089699" y="915182"/>
                  </a:moveTo>
                  <a:lnTo>
                    <a:pt x="1079719" y="917909"/>
                  </a:lnTo>
                  <a:lnTo>
                    <a:pt x="1071259" y="924487"/>
                  </a:lnTo>
                  <a:lnTo>
                    <a:pt x="1066012" y="933832"/>
                  </a:lnTo>
                  <a:lnTo>
                    <a:pt x="1064799" y="944106"/>
                  </a:lnTo>
                  <a:lnTo>
                    <a:pt x="1067527" y="954086"/>
                  </a:lnTo>
                  <a:lnTo>
                    <a:pt x="1074105" y="962547"/>
                  </a:lnTo>
                  <a:lnTo>
                    <a:pt x="1083490" y="967828"/>
                  </a:lnTo>
                  <a:lnTo>
                    <a:pt x="1093764" y="969041"/>
                  </a:lnTo>
                  <a:lnTo>
                    <a:pt x="1103744" y="966314"/>
                  </a:lnTo>
                  <a:lnTo>
                    <a:pt x="1112205" y="959736"/>
                  </a:lnTo>
                  <a:lnTo>
                    <a:pt x="1117451" y="950391"/>
                  </a:lnTo>
                  <a:lnTo>
                    <a:pt x="1118665" y="940116"/>
                  </a:lnTo>
                  <a:lnTo>
                    <a:pt x="1115937" y="930137"/>
                  </a:lnTo>
                  <a:lnTo>
                    <a:pt x="1109318" y="921641"/>
                  </a:lnTo>
                  <a:lnTo>
                    <a:pt x="1099973" y="916395"/>
                  </a:lnTo>
                  <a:lnTo>
                    <a:pt x="1089699" y="91518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18263" y="6147088"/>
              <a:ext cx="3910309" cy="161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3010" y="6048719"/>
              <a:ext cx="4152460" cy="16192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32157" y="754380"/>
            <a:ext cx="76257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45"/>
              <a:t> </a:t>
            </a:r>
            <a:r>
              <a:rPr dirty="0" spc="80"/>
              <a:t>Agent</a:t>
            </a:r>
            <a:r>
              <a:rPr dirty="0" spc="-145"/>
              <a:t> </a:t>
            </a:r>
            <a:r>
              <a:rPr dirty="0" spc="45"/>
              <a:t>Cache</a:t>
            </a:r>
            <a:r>
              <a:rPr dirty="0" spc="-140"/>
              <a:t> </a:t>
            </a:r>
            <a:r>
              <a:rPr dirty="0" spc="-110"/>
              <a:t>Flow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2650236"/>
            <a:ext cx="4524375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cache</a:t>
            </a:r>
            <a:r>
              <a:rPr dirty="0" sz="2600" spc="-4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380365">
              <a:lnSpc>
                <a:spcPct val="100000"/>
              </a:lnSpc>
              <a:spcBef>
                <a:spcPts val="5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use_auto_auth_token</a:t>
            </a:r>
            <a:r>
              <a:rPr dirty="0" sz="2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true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5609844"/>
            <a:ext cx="4206875" cy="264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listener</a:t>
            </a:r>
            <a:r>
              <a:rPr dirty="0" sz="2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tcp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r>
              <a:rPr dirty="0" sz="2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127.0.0.1:8100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tls_disable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true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26250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Vault-agent.hcl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0513" y="754380"/>
            <a:ext cx="29476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T</a:t>
            </a:r>
            <a:r>
              <a:rPr dirty="0" spc="-145"/>
              <a:t>e</a:t>
            </a:r>
            <a:r>
              <a:rPr dirty="0" spc="-10"/>
              <a:t>m</a:t>
            </a:r>
            <a:r>
              <a:rPr dirty="0" spc="215"/>
              <a:t>p</a:t>
            </a:r>
            <a:r>
              <a:rPr dirty="0" spc="-80"/>
              <a:t>l</a:t>
            </a:r>
            <a:r>
              <a:rPr dirty="0" spc="-235"/>
              <a:t>a</a:t>
            </a:r>
            <a:r>
              <a:rPr dirty="0" spc="375"/>
              <a:t>t</a:t>
            </a:r>
            <a:r>
              <a:rPr dirty="0" spc="2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3642867"/>
            <a:ext cx="7266305" cy="439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Uses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Consul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template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markup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Renders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files</a:t>
            </a:r>
            <a:endParaRPr sz="3400">
              <a:latin typeface="Arial"/>
              <a:cs typeface="Arial"/>
            </a:endParaRPr>
          </a:p>
          <a:p>
            <a:pPr marL="12700" marR="1837055">
              <a:lnSpc>
                <a:spcPct val="166500"/>
              </a:lnSpc>
              <a:spcBef>
                <a:spcPts val="20"/>
              </a:spcBef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Set 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permissions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files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Run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an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arbitrary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command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an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environment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variable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Update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application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511840"/>
            <a:ext cx="5245100" cy="6680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8366" y="3342421"/>
            <a:ext cx="13386435" cy="5161915"/>
            <a:chOff x="2228366" y="3342421"/>
            <a:chExt cx="13386435" cy="5161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3309" y="6827010"/>
              <a:ext cx="1083250" cy="12928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20009" y="4316945"/>
              <a:ext cx="4154804" cy="3237865"/>
            </a:xfrm>
            <a:custGeom>
              <a:avLst/>
              <a:gdLst/>
              <a:ahLst/>
              <a:cxnLst/>
              <a:rect l="l" t="t" r="r" b="b"/>
              <a:pathLst>
                <a:path w="4154805" h="3237865">
                  <a:moveTo>
                    <a:pt x="159385" y="986282"/>
                  </a:moveTo>
                  <a:lnTo>
                    <a:pt x="146126" y="925741"/>
                  </a:lnTo>
                  <a:lnTo>
                    <a:pt x="93967" y="892314"/>
                  </a:lnTo>
                  <a:lnTo>
                    <a:pt x="62928" y="892784"/>
                  </a:lnTo>
                  <a:lnTo>
                    <a:pt x="33426" y="905573"/>
                  </a:lnTo>
                  <a:lnTo>
                    <a:pt x="11201" y="928801"/>
                  </a:lnTo>
                  <a:lnTo>
                    <a:pt x="0" y="957745"/>
                  </a:lnTo>
                  <a:lnTo>
                    <a:pt x="469" y="988783"/>
                  </a:lnTo>
                  <a:lnTo>
                    <a:pt x="13246" y="1018273"/>
                  </a:lnTo>
                  <a:lnTo>
                    <a:pt x="36474" y="1040498"/>
                  </a:lnTo>
                  <a:lnTo>
                    <a:pt x="65430" y="1051712"/>
                  </a:lnTo>
                  <a:lnTo>
                    <a:pt x="96456" y="1051242"/>
                  </a:lnTo>
                  <a:lnTo>
                    <a:pt x="125958" y="1038453"/>
                  </a:lnTo>
                  <a:lnTo>
                    <a:pt x="148183" y="1015225"/>
                  </a:lnTo>
                  <a:lnTo>
                    <a:pt x="159385" y="986282"/>
                  </a:lnTo>
                  <a:close/>
                </a:path>
                <a:path w="4154805" h="3237865">
                  <a:moveTo>
                    <a:pt x="164630" y="2141474"/>
                  </a:moveTo>
                  <a:lnTo>
                    <a:pt x="161213" y="2131707"/>
                  </a:lnTo>
                  <a:lnTo>
                    <a:pt x="154025" y="2123694"/>
                  </a:lnTo>
                  <a:lnTo>
                    <a:pt x="144335" y="2119122"/>
                  </a:lnTo>
                  <a:lnTo>
                    <a:pt x="133997" y="2118626"/>
                  </a:lnTo>
                  <a:lnTo>
                    <a:pt x="124231" y="2122043"/>
                  </a:lnTo>
                  <a:lnTo>
                    <a:pt x="116255" y="2129193"/>
                  </a:lnTo>
                  <a:lnTo>
                    <a:pt x="111671" y="2138883"/>
                  </a:lnTo>
                  <a:lnTo>
                    <a:pt x="111175" y="2149208"/>
                  </a:lnTo>
                  <a:lnTo>
                    <a:pt x="114592" y="2158974"/>
                  </a:lnTo>
                  <a:lnTo>
                    <a:pt x="121742" y="2166963"/>
                  </a:lnTo>
                  <a:lnTo>
                    <a:pt x="131483" y="2171573"/>
                  </a:lnTo>
                  <a:lnTo>
                    <a:pt x="141808" y="2172068"/>
                  </a:lnTo>
                  <a:lnTo>
                    <a:pt x="151574" y="2168652"/>
                  </a:lnTo>
                  <a:lnTo>
                    <a:pt x="159562" y="2161502"/>
                  </a:lnTo>
                  <a:lnTo>
                    <a:pt x="164134" y="2151811"/>
                  </a:lnTo>
                  <a:lnTo>
                    <a:pt x="164630" y="2141474"/>
                  </a:lnTo>
                  <a:close/>
                </a:path>
                <a:path w="4154805" h="3237865">
                  <a:moveTo>
                    <a:pt x="223189" y="895350"/>
                  </a:moveTo>
                  <a:lnTo>
                    <a:pt x="223037" y="884999"/>
                  </a:lnTo>
                  <a:lnTo>
                    <a:pt x="218782" y="875169"/>
                  </a:lnTo>
                  <a:lnTo>
                    <a:pt x="211035" y="867765"/>
                  </a:lnTo>
                  <a:lnTo>
                    <a:pt x="201383" y="864019"/>
                  </a:lnTo>
                  <a:lnTo>
                    <a:pt x="191046" y="864184"/>
                  </a:lnTo>
                  <a:lnTo>
                    <a:pt x="181203" y="868438"/>
                  </a:lnTo>
                  <a:lnTo>
                    <a:pt x="173761" y="876211"/>
                  </a:lnTo>
                  <a:lnTo>
                    <a:pt x="170014" y="885863"/>
                  </a:lnTo>
                  <a:lnTo>
                    <a:pt x="170180" y="896213"/>
                  </a:lnTo>
                  <a:lnTo>
                    <a:pt x="174434" y="906043"/>
                  </a:lnTo>
                  <a:lnTo>
                    <a:pt x="182181" y="913447"/>
                  </a:lnTo>
                  <a:lnTo>
                    <a:pt x="191833" y="917181"/>
                  </a:lnTo>
                  <a:lnTo>
                    <a:pt x="202171" y="917028"/>
                  </a:lnTo>
                  <a:lnTo>
                    <a:pt x="212051" y="912736"/>
                  </a:lnTo>
                  <a:lnTo>
                    <a:pt x="219456" y="904989"/>
                  </a:lnTo>
                  <a:lnTo>
                    <a:pt x="223189" y="895350"/>
                  </a:lnTo>
                  <a:close/>
                </a:path>
                <a:path w="4154805" h="3237865">
                  <a:moveTo>
                    <a:pt x="251206" y="2206053"/>
                  </a:moveTo>
                  <a:lnTo>
                    <a:pt x="247789" y="2196287"/>
                  </a:lnTo>
                  <a:lnTo>
                    <a:pt x="240588" y="2188273"/>
                  </a:lnTo>
                  <a:lnTo>
                    <a:pt x="230898" y="2183701"/>
                  </a:lnTo>
                  <a:lnTo>
                    <a:pt x="220560" y="2183206"/>
                  </a:lnTo>
                  <a:lnTo>
                    <a:pt x="210807" y="2186622"/>
                  </a:lnTo>
                  <a:lnTo>
                    <a:pt x="202819" y="2193772"/>
                  </a:lnTo>
                  <a:lnTo>
                    <a:pt x="198234" y="2203462"/>
                  </a:lnTo>
                  <a:lnTo>
                    <a:pt x="197751" y="2213800"/>
                  </a:lnTo>
                  <a:lnTo>
                    <a:pt x="201168" y="2223566"/>
                  </a:lnTo>
                  <a:lnTo>
                    <a:pt x="208318" y="2231542"/>
                  </a:lnTo>
                  <a:lnTo>
                    <a:pt x="218046" y="2236152"/>
                  </a:lnTo>
                  <a:lnTo>
                    <a:pt x="228384" y="2236647"/>
                  </a:lnTo>
                  <a:lnTo>
                    <a:pt x="238150" y="2233231"/>
                  </a:lnTo>
                  <a:lnTo>
                    <a:pt x="246126" y="2226081"/>
                  </a:lnTo>
                  <a:lnTo>
                    <a:pt x="250710" y="2216391"/>
                  </a:lnTo>
                  <a:lnTo>
                    <a:pt x="251206" y="2206053"/>
                  </a:lnTo>
                  <a:close/>
                </a:path>
                <a:path w="4154805" h="3237865">
                  <a:moveTo>
                    <a:pt x="311835" y="833628"/>
                  </a:moveTo>
                  <a:lnTo>
                    <a:pt x="311670" y="823290"/>
                  </a:lnTo>
                  <a:lnTo>
                    <a:pt x="307416" y="813447"/>
                  </a:lnTo>
                  <a:lnTo>
                    <a:pt x="299669" y="806043"/>
                  </a:lnTo>
                  <a:lnTo>
                    <a:pt x="290017" y="802309"/>
                  </a:lnTo>
                  <a:lnTo>
                    <a:pt x="279679" y="802462"/>
                  </a:lnTo>
                  <a:lnTo>
                    <a:pt x="269849" y="806729"/>
                  </a:lnTo>
                  <a:lnTo>
                    <a:pt x="262394" y="814501"/>
                  </a:lnTo>
                  <a:lnTo>
                    <a:pt x="258660" y="824153"/>
                  </a:lnTo>
                  <a:lnTo>
                    <a:pt x="258813" y="834491"/>
                  </a:lnTo>
                  <a:lnTo>
                    <a:pt x="263080" y="844321"/>
                  </a:lnTo>
                  <a:lnTo>
                    <a:pt x="270814" y="851738"/>
                  </a:lnTo>
                  <a:lnTo>
                    <a:pt x="280466" y="855472"/>
                  </a:lnTo>
                  <a:lnTo>
                    <a:pt x="290804" y="855319"/>
                  </a:lnTo>
                  <a:lnTo>
                    <a:pt x="300685" y="851027"/>
                  </a:lnTo>
                  <a:lnTo>
                    <a:pt x="308089" y="843280"/>
                  </a:lnTo>
                  <a:lnTo>
                    <a:pt x="311835" y="833628"/>
                  </a:lnTo>
                  <a:close/>
                </a:path>
                <a:path w="4154805" h="3237865">
                  <a:moveTo>
                    <a:pt x="337769" y="2270633"/>
                  </a:moveTo>
                  <a:lnTo>
                    <a:pt x="334352" y="2260879"/>
                  </a:lnTo>
                  <a:lnTo>
                    <a:pt x="327152" y="2252865"/>
                  </a:lnTo>
                  <a:lnTo>
                    <a:pt x="317461" y="2248281"/>
                  </a:lnTo>
                  <a:lnTo>
                    <a:pt x="307136" y="2247785"/>
                  </a:lnTo>
                  <a:lnTo>
                    <a:pt x="297370" y="2251202"/>
                  </a:lnTo>
                  <a:lnTo>
                    <a:pt x="289394" y="2258352"/>
                  </a:lnTo>
                  <a:lnTo>
                    <a:pt x="284810" y="2268042"/>
                  </a:lnTo>
                  <a:lnTo>
                    <a:pt x="284314" y="2278380"/>
                  </a:lnTo>
                  <a:lnTo>
                    <a:pt x="287731" y="2288146"/>
                  </a:lnTo>
                  <a:lnTo>
                    <a:pt x="294881" y="2296122"/>
                  </a:lnTo>
                  <a:lnTo>
                    <a:pt x="304609" y="2300744"/>
                  </a:lnTo>
                  <a:lnTo>
                    <a:pt x="314947" y="2301227"/>
                  </a:lnTo>
                  <a:lnTo>
                    <a:pt x="324713" y="2297811"/>
                  </a:lnTo>
                  <a:lnTo>
                    <a:pt x="332701" y="2290661"/>
                  </a:lnTo>
                  <a:lnTo>
                    <a:pt x="337273" y="2280970"/>
                  </a:lnTo>
                  <a:lnTo>
                    <a:pt x="337769" y="2270633"/>
                  </a:lnTo>
                  <a:close/>
                </a:path>
                <a:path w="4154805" h="3237865">
                  <a:moveTo>
                    <a:pt x="400469" y="771918"/>
                  </a:moveTo>
                  <a:lnTo>
                    <a:pt x="400304" y="761568"/>
                  </a:lnTo>
                  <a:lnTo>
                    <a:pt x="396049" y="751738"/>
                  </a:lnTo>
                  <a:lnTo>
                    <a:pt x="388302" y="744334"/>
                  </a:lnTo>
                  <a:lnTo>
                    <a:pt x="378650" y="740587"/>
                  </a:lnTo>
                  <a:lnTo>
                    <a:pt x="368312" y="740752"/>
                  </a:lnTo>
                  <a:lnTo>
                    <a:pt x="358482" y="745007"/>
                  </a:lnTo>
                  <a:lnTo>
                    <a:pt x="351028" y="752779"/>
                  </a:lnTo>
                  <a:lnTo>
                    <a:pt x="347294" y="762431"/>
                  </a:lnTo>
                  <a:lnTo>
                    <a:pt x="347446" y="772782"/>
                  </a:lnTo>
                  <a:lnTo>
                    <a:pt x="351713" y="782612"/>
                  </a:lnTo>
                  <a:lnTo>
                    <a:pt x="359448" y="790016"/>
                  </a:lnTo>
                  <a:lnTo>
                    <a:pt x="369100" y="793750"/>
                  </a:lnTo>
                  <a:lnTo>
                    <a:pt x="379437" y="793597"/>
                  </a:lnTo>
                  <a:lnTo>
                    <a:pt x="389318" y="789305"/>
                  </a:lnTo>
                  <a:lnTo>
                    <a:pt x="396735" y="781558"/>
                  </a:lnTo>
                  <a:lnTo>
                    <a:pt x="400469" y="771918"/>
                  </a:lnTo>
                  <a:close/>
                </a:path>
                <a:path w="4154805" h="3237865">
                  <a:moveTo>
                    <a:pt x="424345" y="2335225"/>
                  </a:moveTo>
                  <a:lnTo>
                    <a:pt x="420916" y="2325459"/>
                  </a:lnTo>
                  <a:lnTo>
                    <a:pt x="413727" y="2317445"/>
                  </a:lnTo>
                  <a:lnTo>
                    <a:pt x="404037" y="2312860"/>
                  </a:lnTo>
                  <a:lnTo>
                    <a:pt x="393700" y="2312365"/>
                  </a:lnTo>
                  <a:lnTo>
                    <a:pt x="383933" y="2315781"/>
                  </a:lnTo>
                  <a:lnTo>
                    <a:pt x="375958" y="2322931"/>
                  </a:lnTo>
                  <a:lnTo>
                    <a:pt x="371373" y="2332621"/>
                  </a:lnTo>
                  <a:lnTo>
                    <a:pt x="370878" y="2342959"/>
                  </a:lnTo>
                  <a:lnTo>
                    <a:pt x="374294" y="2352725"/>
                  </a:lnTo>
                  <a:lnTo>
                    <a:pt x="381444" y="2360701"/>
                  </a:lnTo>
                  <a:lnTo>
                    <a:pt x="391185" y="2365324"/>
                  </a:lnTo>
                  <a:lnTo>
                    <a:pt x="401510" y="2365819"/>
                  </a:lnTo>
                  <a:lnTo>
                    <a:pt x="411276" y="2362403"/>
                  </a:lnTo>
                  <a:lnTo>
                    <a:pt x="419265" y="2355240"/>
                  </a:lnTo>
                  <a:lnTo>
                    <a:pt x="423849" y="2345563"/>
                  </a:lnTo>
                  <a:lnTo>
                    <a:pt x="424345" y="2335225"/>
                  </a:lnTo>
                  <a:close/>
                </a:path>
                <a:path w="4154805" h="3237865">
                  <a:moveTo>
                    <a:pt x="489089" y="710222"/>
                  </a:moveTo>
                  <a:lnTo>
                    <a:pt x="488950" y="699871"/>
                  </a:lnTo>
                  <a:lnTo>
                    <a:pt x="484695" y="690041"/>
                  </a:lnTo>
                  <a:lnTo>
                    <a:pt x="476948" y="682625"/>
                  </a:lnTo>
                  <a:lnTo>
                    <a:pt x="467309" y="678878"/>
                  </a:lnTo>
                  <a:lnTo>
                    <a:pt x="456958" y="679030"/>
                  </a:lnTo>
                  <a:lnTo>
                    <a:pt x="447128" y="683285"/>
                  </a:lnTo>
                  <a:lnTo>
                    <a:pt x="439674" y="691057"/>
                  </a:lnTo>
                  <a:lnTo>
                    <a:pt x="435927" y="700697"/>
                  </a:lnTo>
                  <a:lnTo>
                    <a:pt x="436079" y="711047"/>
                  </a:lnTo>
                  <a:lnTo>
                    <a:pt x="440334" y="720877"/>
                  </a:lnTo>
                  <a:lnTo>
                    <a:pt x="448068" y="728294"/>
                  </a:lnTo>
                  <a:lnTo>
                    <a:pt x="457720" y="732040"/>
                  </a:lnTo>
                  <a:lnTo>
                    <a:pt x="468058" y="731888"/>
                  </a:lnTo>
                  <a:lnTo>
                    <a:pt x="477939" y="727595"/>
                  </a:lnTo>
                  <a:lnTo>
                    <a:pt x="485355" y="719861"/>
                  </a:lnTo>
                  <a:lnTo>
                    <a:pt x="489089" y="710222"/>
                  </a:lnTo>
                  <a:close/>
                </a:path>
                <a:path w="4154805" h="3237865">
                  <a:moveTo>
                    <a:pt x="510908" y="2399804"/>
                  </a:moveTo>
                  <a:lnTo>
                    <a:pt x="507492" y="2390038"/>
                  </a:lnTo>
                  <a:lnTo>
                    <a:pt x="500303" y="2382024"/>
                  </a:lnTo>
                  <a:lnTo>
                    <a:pt x="490613" y="2377440"/>
                  </a:lnTo>
                  <a:lnTo>
                    <a:pt x="480275" y="2376944"/>
                  </a:lnTo>
                  <a:lnTo>
                    <a:pt x="470509" y="2380361"/>
                  </a:lnTo>
                  <a:lnTo>
                    <a:pt x="462534" y="2387511"/>
                  </a:lnTo>
                  <a:lnTo>
                    <a:pt x="457949" y="2397201"/>
                  </a:lnTo>
                  <a:lnTo>
                    <a:pt x="457454" y="2407539"/>
                  </a:lnTo>
                  <a:lnTo>
                    <a:pt x="460870" y="2417305"/>
                  </a:lnTo>
                  <a:lnTo>
                    <a:pt x="468020" y="2425281"/>
                  </a:lnTo>
                  <a:lnTo>
                    <a:pt x="477748" y="2429903"/>
                  </a:lnTo>
                  <a:lnTo>
                    <a:pt x="488073" y="2430399"/>
                  </a:lnTo>
                  <a:lnTo>
                    <a:pt x="497840" y="2426982"/>
                  </a:lnTo>
                  <a:lnTo>
                    <a:pt x="505828" y="2419832"/>
                  </a:lnTo>
                  <a:lnTo>
                    <a:pt x="510413" y="2410142"/>
                  </a:lnTo>
                  <a:lnTo>
                    <a:pt x="510908" y="2399804"/>
                  </a:lnTo>
                  <a:close/>
                </a:path>
                <a:path w="4154805" h="3237865">
                  <a:moveTo>
                    <a:pt x="577735" y="648500"/>
                  </a:moveTo>
                  <a:lnTo>
                    <a:pt x="577583" y="638162"/>
                  </a:lnTo>
                  <a:lnTo>
                    <a:pt x="573328" y="628319"/>
                  </a:lnTo>
                  <a:lnTo>
                    <a:pt x="565581" y="620903"/>
                  </a:lnTo>
                  <a:lnTo>
                    <a:pt x="555942" y="617169"/>
                  </a:lnTo>
                  <a:lnTo>
                    <a:pt x="545592" y="617308"/>
                  </a:lnTo>
                  <a:lnTo>
                    <a:pt x="535762" y="621563"/>
                  </a:lnTo>
                  <a:lnTo>
                    <a:pt x="528307" y="629335"/>
                  </a:lnTo>
                  <a:lnTo>
                    <a:pt x="524560" y="638987"/>
                  </a:lnTo>
                  <a:lnTo>
                    <a:pt x="524713" y="649325"/>
                  </a:lnTo>
                  <a:lnTo>
                    <a:pt x="528967" y="659168"/>
                  </a:lnTo>
                  <a:lnTo>
                    <a:pt x="536702" y="666584"/>
                  </a:lnTo>
                  <a:lnTo>
                    <a:pt x="546354" y="670318"/>
                  </a:lnTo>
                  <a:lnTo>
                    <a:pt x="556691" y="670166"/>
                  </a:lnTo>
                  <a:lnTo>
                    <a:pt x="566572" y="665886"/>
                  </a:lnTo>
                  <a:lnTo>
                    <a:pt x="573989" y="658152"/>
                  </a:lnTo>
                  <a:lnTo>
                    <a:pt x="577735" y="648500"/>
                  </a:lnTo>
                  <a:close/>
                </a:path>
                <a:path w="4154805" h="3237865">
                  <a:moveTo>
                    <a:pt x="597471" y="2464397"/>
                  </a:moveTo>
                  <a:lnTo>
                    <a:pt x="594055" y="2454630"/>
                  </a:lnTo>
                  <a:lnTo>
                    <a:pt x="586867" y="2446604"/>
                  </a:lnTo>
                  <a:lnTo>
                    <a:pt x="577176" y="2442032"/>
                  </a:lnTo>
                  <a:lnTo>
                    <a:pt x="566851" y="2441537"/>
                  </a:lnTo>
                  <a:lnTo>
                    <a:pt x="557085" y="2444940"/>
                  </a:lnTo>
                  <a:lnTo>
                    <a:pt x="549097" y="2452090"/>
                  </a:lnTo>
                  <a:lnTo>
                    <a:pt x="544512" y="2461780"/>
                  </a:lnTo>
                  <a:lnTo>
                    <a:pt x="544017" y="2472118"/>
                  </a:lnTo>
                  <a:lnTo>
                    <a:pt x="547433" y="2481884"/>
                  </a:lnTo>
                  <a:lnTo>
                    <a:pt x="554583" y="2489860"/>
                  </a:lnTo>
                  <a:lnTo>
                    <a:pt x="564311" y="2494483"/>
                  </a:lnTo>
                  <a:lnTo>
                    <a:pt x="574649" y="2494978"/>
                  </a:lnTo>
                  <a:lnTo>
                    <a:pt x="584415" y="2491562"/>
                  </a:lnTo>
                  <a:lnTo>
                    <a:pt x="592391" y="2484412"/>
                  </a:lnTo>
                  <a:lnTo>
                    <a:pt x="596976" y="2474722"/>
                  </a:lnTo>
                  <a:lnTo>
                    <a:pt x="597471" y="2464397"/>
                  </a:lnTo>
                  <a:close/>
                </a:path>
                <a:path w="4154805" h="3237865">
                  <a:moveTo>
                    <a:pt x="666369" y="586790"/>
                  </a:moveTo>
                  <a:lnTo>
                    <a:pt x="666216" y="576440"/>
                  </a:lnTo>
                  <a:lnTo>
                    <a:pt x="661962" y="566610"/>
                  </a:lnTo>
                  <a:lnTo>
                    <a:pt x="654215" y="559193"/>
                  </a:lnTo>
                  <a:lnTo>
                    <a:pt x="644575" y="555447"/>
                  </a:lnTo>
                  <a:lnTo>
                    <a:pt x="634225" y="555599"/>
                  </a:lnTo>
                  <a:lnTo>
                    <a:pt x="624395" y="559854"/>
                  </a:lnTo>
                  <a:lnTo>
                    <a:pt x="616940" y="567626"/>
                  </a:lnTo>
                  <a:lnTo>
                    <a:pt x="613194" y="577265"/>
                  </a:lnTo>
                  <a:lnTo>
                    <a:pt x="613346" y="587616"/>
                  </a:lnTo>
                  <a:lnTo>
                    <a:pt x="617601" y="597446"/>
                  </a:lnTo>
                  <a:lnTo>
                    <a:pt x="625335" y="604862"/>
                  </a:lnTo>
                  <a:lnTo>
                    <a:pt x="634987" y="608609"/>
                  </a:lnTo>
                  <a:lnTo>
                    <a:pt x="645325" y="608457"/>
                  </a:lnTo>
                  <a:lnTo>
                    <a:pt x="655205" y="604164"/>
                  </a:lnTo>
                  <a:lnTo>
                    <a:pt x="662622" y="596430"/>
                  </a:lnTo>
                  <a:lnTo>
                    <a:pt x="666369" y="586790"/>
                  </a:lnTo>
                  <a:close/>
                </a:path>
                <a:path w="4154805" h="3237865">
                  <a:moveTo>
                    <a:pt x="684047" y="2528976"/>
                  </a:moveTo>
                  <a:lnTo>
                    <a:pt x="680631" y="2519210"/>
                  </a:lnTo>
                  <a:lnTo>
                    <a:pt x="673442" y="2511196"/>
                  </a:lnTo>
                  <a:lnTo>
                    <a:pt x="663752" y="2506611"/>
                  </a:lnTo>
                  <a:lnTo>
                    <a:pt x="653415" y="2506116"/>
                  </a:lnTo>
                  <a:lnTo>
                    <a:pt x="643648" y="2509532"/>
                  </a:lnTo>
                  <a:lnTo>
                    <a:pt x="635673" y="2516670"/>
                  </a:lnTo>
                  <a:lnTo>
                    <a:pt x="631088" y="2526360"/>
                  </a:lnTo>
                  <a:lnTo>
                    <a:pt x="630580" y="2536698"/>
                  </a:lnTo>
                  <a:lnTo>
                    <a:pt x="633996" y="2546464"/>
                  </a:lnTo>
                  <a:lnTo>
                    <a:pt x="641146" y="2554440"/>
                  </a:lnTo>
                  <a:lnTo>
                    <a:pt x="650887" y="2559062"/>
                  </a:lnTo>
                  <a:lnTo>
                    <a:pt x="661212" y="2559558"/>
                  </a:lnTo>
                  <a:lnTo>
                    <a:pt x="670979" y="2556141"/>
                  </a:lnTo>
                  <a:lnTo>
                    <a:pt x="678967" y="2548991"/>
                  </a:lnTo>
                  <a:lnTo>
                    <a:pt x="683552" y="2539301"/>
                  </a:lnTo>
                  <a:lnTo>
                    <a:pt x="684047" y="2528976"/>
                  </a:lnTo>
                  <a:close/>
                </a:path>
                <a:path w="4154805" h="3237865">
                  <a:moveTo>
                    <a:pt x="755002" y="525056"/>
                  </a:moveTo>
                  <a:lnTo>
                    <a:pt x="754849" y="514718"/>
                  </a:lnTo>
                  <a:lnTo>
                    <a:pt x="750582" y="504875"/>
                  </a:lnTo>
                  <a:lnTo>
                    <a:pt x="742848" y="497471"/>
                  </a:lnTo>
                  <a:lnTo>
                    <a:pt x="733196" y="493737"/>
                  </a:lnTo>
                  <a:lnTo>
                    <a:pt x="722858" y="493890"/>
                  </a:lnTo>
                  <a:lnTo>
                    <a:pt x="713016" y="498144"/>
                  </a:lnTo>
                  <a:lnTo>
                    <a:pt x="705561" y="505917"/>
                  </a:lnTo>
                  <a:lnTo>
                    <a:pt x="701827" y="515569"/>
                  </a:lnTo>
                  <a:lnTo>
                    <a:pt x="701979" y="525907"/>
                  </a:lnTo>
                  <a:lnTo>
                    <a:pt x="706247" y="535749"/>
                  </a:lnTo>
                  <a:lnTo>
                    <a:pt x="713981" y="543153"/>
                  </a:lnTo>
                  <a:lnTo>
                    <a:pt x="723633" y="546887"/>
                  </a:lnTo>
                  <a:lnTo>
                    <a:pt x="733971" y="546735"/>
                  </a:lnTo>
                  <a:lnTo>
                    <a:pt x="743851" y="542442"/>
                  </a:lnTo>
                  <a:lnTo>
                    <a:pt x="751268" y="534708"/>
                  </a:lnTo>
                  <a:lnTo>
                    <a:pt x="755002" y="525056"/>
                  </a:lnTo>
                  <a:close/>
                </a:path>
                <a:path w="4154805" h="3237865">
                  <a:moveTo>
                    <a:pt x="770610" y="2593556"/>
                  </a:moveTo>
                  <a:lnTo>
                    <a:pt x="767194" y="2583789"/>
                  </a:lnTo>
                  <a:lnTo>
                    <a:pt x="760006" y="2575776"/>
                  </a:lnTo>
                  <a:lnTo>
                    <a:pt x="750316" y="2571191"/>
                  </a:lnTo>
                  <a:lnTo>
                    <a:pt x="739978" y="2570696"/>
                  </a:lnTo>
                  <a:lnTo>
                    <a:pt x="730211" y="2574112"/>
                  </a:lnTo>
                  <a:lnTo>
                    <a:pt x="722236" y="2581262"/>
                  </a:lnTo>
                  <a:lnTo>
                    <a:pt x="717651" y="2590939"/>
                  </a:lnTo>
                  <a:lnTo>
                    <a:pt x="717156" y="2601277"/>
                  </a:lnTo>
                  <a:lnTo>
                    <a:pt x="720572" y="2611043"/>
                  </a:lnTo>
                  <a:lnTo>
                    <a:pt x="727722" y="2619032"/>
                  </a:lnTo>
                  <a:lnTo>
                    <a:pt x="737450" y="2623642"/>
                  </a:lnTo>
                  <a:lnTo>
                    <a:pt x="747788" y="2624137"/>
                  </a:lnTo>
                  <a:lnTo>
                    <a:pt x="757555" y="2620721"/>
                  </a:lnTo>
                  <a:lnTo>
                    <a:pt x="765530" y="2613571"/>
                  </a:lnTo>
                  <a:lnTo>
                    <a:pt x="770115" y="2603893"/>
                  </a:lnTo>
                  <a:lnTo>
                    <a:pt x="770610" y="2593556"/>
                  </a:lnTo>
                  <a:close/>
                </a:path>
                <a:path w="4154805" h="3237865">
                  <a:moveTo>
                    <a:pt x="843635" y="463346"/>
                  </a:moveTo>
                  <a:lnTo>
                    <a:pt x="843483" y="452996"/>
                  </a:lnTo>
                  <a:lnTo>
                    <a:pt x="839216" y="443166"/>
                  </a:lnTo>
                  <a:lnTo>
                    <a:pt x="831481" y="435749"/>
                  </a:lnTo>
                  <a:lnTo>
                    <a:pt x="821829" y="432015"/>
                  </a:lnTo>
                  <a:lnTo>
                    <a:pt x="811491" y="432168"/>
                  </a:lnTo>
                  <a:lnTo>
                    <a:pt x="801649" y="436435"/>
                  </a:lnTo>
                  <a:lnTo>
                    <a:pt x="794194" y="444207"/>
                  </a:lnTo>
                  <a:lnTo>
                    <a:pt x="790460" y="453847"/>
                  </a:lnTo>
                  <a:lnTo>
                    <a:pt x="790613" y="464197"/>
                  </a:lnTo>
                  <a:lnTo>
                    <a:pt x="794880" y="474027"/>
                  </a:lnTo>
                  <a:lnTo>
                    <a:pt x="802614" y="481444"/>
                  </a:lnTo>
                  <a:lnTo>
                    <a:pt x="812266" y="485178"/>
                  </a:lnTo>
                  <a:lnTo>
                    <a:pt x="822604" y="485025"/>
                  </a:lnTo>
                  <a:lnTo>
                    <a:pt x="832485" y="480733"/>
                  </a:lnTo>
                  <a:lnTo>
                    <a:pt x="839901" y="472986"/>
                  </a:lnTo>
                  <a:lnTo>
                    <a:pt x="843635" y="463346"/>
                  </a:lnTo>
                  <a:close/>
                </a:path>
                <a:path w="4154805" h="3237865">
                  <a:moveTo>
                    <a:pt x="857186" y="2658135"/>
                  </a:moveTo>
                  <a:lnTo>
                    <a:pt x="853770" y="2648369"/>
                  </a:lnTo>
                  <a:lnTo>
                    <a:pt x="846569" y="2640355"/>
                  </a:lnTo>
                  <a:lnTo>
                    <a:pt x="836891" y="2635770"/>
                  </a:lnTo>
                  <a:lnTo>
                    <a:pt x="826554" y="2635275"/>
                  </a:lnTo>
                  <a:lnTo>
                    <a:pt x="816787" y="2638691"/>
                  </a:lnTo>
                  <a:lnTo>
                    <a:pt x="808799" y="2645841"/>
                  </a:lnTo>
                  <a:lnTo>
                    <a:pt x="804214" y="2655532"/>
                  </a:lnTo>
                  <a:lnTo>
                    <a:pt x="803719" y="2665857"/>
                  </a:lnTo>
                  <a:lnTo>
                    <a:pt x="807135" y="2675623"/>
                  </a:lnTo>
                  <a:lnTo>
                    <a:pt x="814285" y="2683611"/>
                  </a:lnTo>
                  <a:lnTo>
                    <a:pt x="824014" y="2688221"/>
                  </a:lnTo>
                  <a:lnTo>
                    <a:pt x="834351" y="2688717"/>
                  </a:lnTo>
                  <a:lnTo>
                    <a:pt x="844118" y="2685300"/>
                  </a:lnTo>
                  <a:lnTo>
                    <a:pt x="852106" y="2678163"/>
                  </a:lnTo>
                  <a:lnTo>
                    <a:pt x="856691" y="2668473"/>
                  </a:lnTo>
                  <a:lnTo>
                    <a:pt x="857186" y="2658135"/>
                  </a:lnTo>
                  <a:close/>
                </a:path>
                <a:path w="4154805" h="3237865">
                  <a:moveTo>
                    <a:pt x="932268" y="401624"/>
                  </a:moveTo>
                  <a:lnTo>
                    <a:pt x="932116" y="391287"/>
                  </a:lnTo>
                  <a:lnTo>
                    <a:pt x="927862" y="381444"/>
                  </a:lnTo>
                  <a:lnTo>
                    <a:pt x="920115" y="374040"/>
                  </a:lnTo>
                  <a:lnTo>
                    <a:pt x="910463" y="370306"/>
                  </a:lnTo>
                  <a:lnTo>
                    <a:pt x="900125" y="370459"/>
                  </a:lnTo>
                  <a:lnTo>
                    <a:pt x="890282" y="374713"/>
                  </a:lnTo>
                  <a:lnTo>
                    <a:pt x="882827" y="382485"/>
                  </a:lnTo>
                  <a:lnTo>
                    <a:pt x="879094" y="392137"/>
                  </a:lnTo>
                  <a:lnTo>
                    <a:pt x="879246" y="402475"/>
                  </a:lnTo>
                  <a:lnTo>
                    <a:pt x="883513" y="412318"/>
                  </a:lnTo>
                  <a:lnTo>
                    <a:pt x="891247" y="419722"/>
                  </a:lnTo>
                  <a:lnTo>
                    <a:pt x="900899" y="423456"/>
                  </a:lnTo>
                  <a:lnTo>
                    <a:pt x="911250" y="423303"/>
                  </a:lnTo>
                  <a:lnTo>
                    <a:pt x="921118" y="419011"/>
                  </a:lnTo>
                  <a:lnTo>
                    <a:pt x="928535" y="411276"/>
                  </a:lnTo>
                  <a:lnTo>
                    <a:pt x="932268" y="401624"/>
                  </a:lnTo>
                  <a:close/>
                </a:path>
                <a:path w="4154805" h="3237865">
                  <a:moveTo>
                    <a:pt x="943749" y="2722702"/>
                  </a:moveTo>
                  <a:lnTo>
                    <a:pt x="940333" y="2712936"/>
                  </a:lnTo>
                  <a:lnTo>
                    <a:pt x="933132" y="2704935"/>
                  </a:lnTo>
                  <a:lnTo>
                    <a:pt x="923442" y="2700350"/>
                  </a:lnTo>
                  <a:lnTo>
                    <a:pt x="913104" y="2699855"/>
                  </a:lnTo>
                  <a:lnTo>
                    <a:pt x="903338" y="2703284"/>
                  </a:lnTo>
                  <a:lnTo>
                    <a:pt x="895362" y="2710434"/>
                  </a:lnTo>
                  <a:lnTo>
                    <a:pt x="890790" y="2720124"/>
                  </a:lnTo>
                  <a:lnTo>
                    <a:pt x="890295" y="2730449"/>
                  </a:lnTo>
                  <a:lnTo>
                    <a:pt x="893711" y="2740215"/>
                  </a:lnTo>
                  <a:lnTo>
                    <a:pt x="900861" y="2748203"/>
                  </a:lnTo>
                  <a:lnTo>
                    <a:pt x="910602" y="2752814"/>
                  </a:lnTo>
                  <a:lnTo>
                    <a:pt x="920927" y="2753296"/>
                  </a:lnTo>
                  <a:lnTo>
                    <a:pt x="930694" y="2749880"/>
                  </a:lnTo>
                  <a:lnTo>
                    <a:pt x="938682" y="2742730"/>
                  </a:lnTo>
                  <a:lnTo>
                    <a:pt x="943254" y="2733040"/>
                  </a:lnTo>
                  <a:lnTo>
                    <a:pt x="943749" y="2722702"/>
                  </a:lnTo>
                  <a:close/>
                </a:path>
                <a:path w="4154805" h="3237865">
                  <a:moveTo>
                    <a:pt x="1020902" y="339902"/>
                  </a:moveTo>
                  <a:lnTo>
                    <a:pt x="1020749" y="329552"/>
                  </a:lnTo>
                  <a:lnTo>
                    <a:pt x="1016482" y="319722"/>
                  </a:lnTo>
                  <a:lnTo>
                    <a:pt x="1008735" y="312318"/>
                  </a:lnTo>
                  <a:lnTo>
                    <a:pt x="999096" y="308584"/>
                  </a:lnTo>
                  <a:lnTo>
                    <a:pt x="988745" y="308737"/>
                  </a:lnTo>
                  <a:lnTo>
                    <a:pt x="978916" y="313004"/>
                  </a:lnTo>
                  <a:lnTo>
                    <a:pt x="971461" y="320776"/>
                  </a:lnTo>
                  <a:lnTo>
                    <a:pt x="967727" y="330428"/>
                  </a:lnTo>
                  <a:lnTo>
                    <a:pt x="967892" y="340779"/>
                  </a:lnTo>
                  <a:lnTo>
                    <a:pt x="972146" y="350608"/>
                  </a:lnTo>
                  <a:lnTo>
                    <a:pt x="979893" y="358013"/>
                  </a:lnTo>
                  <a:lnTo>
                    <a:pt x="989545" y="361746"/>
                  </a:lnTo>
                  <a:lnTo>
                    <a:pt x="999883" y="361594"/>
                  </a:lnTo>
                  <a:lnTo>
                    <a:pt x="1009764" y="357289"/>
                  </a:lnTo>
                  <a:lnTo>
                    <a:pt x="1017168" y="349554"/>
                  </a:lnTo>
                  <a:lnTo>
                    <a:pt x="1020902" y="339902"/>
                  </a:lnTo>
                  <a:close/>
                </a:path>
                <a:path w="4154805" h="3237865">
                  <a:moveTo>
                    <a:pt x="1030312" y="2787281"/>
                  </a:moveTo>
                  <a:lnTo>
                    <a:pt x="1026896" y="2777528"/>
                  </a:lnTo>
                  <a:lnTo>
                    <a:pt x="1019695" y="2769514"/>
                  </a:lnTo>
                  <a:lnTo>
                    <a:pt x="1010005" y="2764929"/>
                  </a:lnTo>
                  <a:lnTo>
                    <a:pt x="999680" y="2764434"/>
                  </a:lnTo>
                  <a:lnTo>
                    <a:pt x="989914" y="2767863"/>
                  </a:lnTo>
                  <a:lnTo>
                    <a:pt x="981938" y="2775013"/>
                  </a:lnTo>
                  <a:lnTo>
                    <a:pt x="977353" y="2784703"/>
                  </a:lnTo>
                  <a:lnTo>
                    <a:pt x="976858" y="2795041"/>
                  </a:lnTo>
                  <a:lnTo>
                    <a:pt x="980274" y="2804795"/>
                  </a:lnTo>
                  <a:lnTo>
                    <a:pt x="987437" y="2812783"/>
                  </a:lnTo>
                  <a:lnTo>
                    <a:pt x="997165" y="2817393"/>
                  </a:lnTo>
                  <a:lnTo>
                    <a:pt x="1007503" y="2817888"/>
                  </a:lnTo>
                  <a:lnTo>
                    <a:pt x="1017270" y="2814459"/>
                  </a:lnTo>
                  <a:lnTo>
                    <a:pt x="1025245" y="2807309"/>
                  </a:lnTo>
                  <a:lnTo>
                    <a:pt x="1029830" y="2797619"/>
                  </a:lnTo>
                  <a:lnTo>
                    <a:pt x="1030312" y="2787281"/>
                  </a:lnTo>
                  <a:close/>
                </a:path>
                <a:path w="4154805" h="3237865">
                  <a:moveTo>
                    <a:pt x="1109535" y="278180"/>
                  </a:moveTo>
                  <a:lnTo>
                    <a:pt x="1109383" y="267843"/>
                  </a:lnTo>
                  <a:lnTo>
                    <a:pt x="1105115" y="258013"/>
                  </a:lnTo>
                  <a:lnTo>
                    <a:pt x="1097368" y="250596"/>
                  </a:lnTo>
                  <a:lnTo>
                    <a:pt x="1087729" y="246862"/>
                  </a:lnTo>
                  <a:lnTo>
                    <a:pt x="1077379" y="247027"/>
                  </a:lnTo>
                  <a:lnTo>
                    <a:pt x="1067549" y="251282"/>
                  </a:lnTo>
                  <a:lnTo>
                    <a:pt x="1060094" y="259067"/>
                  </a:lnTo>
                  <a:lnTo>
                    <a:pt x="1056360" y="268706"/>
                  </a:lnTo>
                  <a:lnTo>
                    <a:pt x="1056525" y="279057"/>
                  </a:lnTo>
                  <a:lnTo>
                    <a:pt x="1060780" y="288886"/>
                  </a:lnTo>
                  <a:lnTo>
                    <a:pt x="1068527" y="296291"/>
                  </a:lnTo>
                  <a:lnTo>
                    <a:pt x="1078179" y="300024"/>
                  </a:lnTo>
                  <a:lnTo>
                    <a:pt x="1088517" y="299872"/>
                  </a:lnTo>
                  <a:lnTo>
                    <a:pt x="1098397" y="295579"/>
                  </a:lnTo>
                  <a:lnTo>
                    <a:pt x="1105801" y="287832"/>
                  </a:lnTo>
                  <a:lnTo>
                    <a:pt x="1109535" y="278180"/>
                  </a:lnTo>
                  <a:close/>
                </a:path>
                <a:path w="4154805" h="3237865">
                  <a:moveTo>
                    <a:pt x="1116888" y="2851874"/>
                  </a:moveTo>
                  <a:lnTo>
                    <a:pt x="1113459" y="2842107"/>
                  </a:lnTo>
                  <a:lnTo>
                    <a:pt x="1106271" y="2834094"/>
                  </a:lnTo>
                  <a:lnTo>
                    <a:pt x="1096581" y="2829509"/>
                  </a:lnTo>
                  <a:lnTo>
                    <a:pt x="1086243" y="2829026"/>
                  </a:lnTo>
                  <a:lnTo>
                    <a:pt x="1076477" y="2832443"/>
                  </a:lnTo>
                  <a:lnTo>
                    <a:pt x="1068501" y="2839593"/>
                  </a:lnTo>
                  <a:lnTo>
                    <a:pt x="1063917" y="2849283"/>
                  </a:lnTo>
                  <a:lnTo>
                    <a:pt x="1063434" y="2859621"/>
                  </a:lnTo>
                  <a:lnTo>
                    <a:pt x="1066850" y="2869387"/>
                  </a:lnTo>
                  <a:lnTo>
                    <a:pt x="1074000" y="2877362"/>
                  </a:lnTo>
                  <a:lnTo>
                    <a:pt x="1083729" y="2881973"/>
                  </a:lnTo>
                  <a:lnTo>
                    <a:pt x="1094066" y="2882468"/>
                  </a:lnTo>
                  <a:lnTo>
                    <a:pt x="1103833" y="2879039"/>
                  </a:lnTo>
                  <a:lnTo>
                    <a:pt x="1111808" y="2871889"/>
                  </a:lnTo>
                  <a:lnTo>
                    <a:pt x="1116393" y="2862199"/>
                  </a:lnTo>
                  <a:lnTo>
                    <a:pt x="1116888" y="2851874"/>
                  </a:lnTo>
                  <a:close/>
                </a:path>
                <a:path w="4154805" h="3237865">
                  <a:moveTo>
                    <a:pt x="1198168" y="216471"/>
                  </a:moveTo>
                  <a:lnTo>
                    <a:pt x="1198016" y="206121"/>
                  </a:lnTo>
                  <a:lnTo>
                    <a:pt x="1193749" y="196291"/>
                  </a:lnTo>
                  <a:lnTo>
                    <a:pt x="1186014" y="188887"/>
                  </a:lnTo>
                  <a:lnTo>
                    <a:pt x="1176362" y="185153"/>
                  </a:lnTo>
                  <a:lnTo>
                    <a:pt x="1166012" y="185305"/>
                  </a:lnTo>
                  <a:lnTo>
                    <a:pt x="1156182" y="189572"/>
                  </a:lnTo>
                  <a:lnTo>
                    <a:pt x="1148727" y="197345"/>
                  </a:lnTo>
                  <a:lnTo>
                    <a:pt x="1144993" y="206997"/>
                  </a:lnTo>
                  <a:lnTo>
                    <a:pt x="1145159" y="217347"/>
                  </a:lnTo>
                  <a:lnTo>
                    <a:pt x="1149413" y="227177"/>
                  </a:lnTo>
                  <a:lnTo>
                    <a:pt x="1157160" y="234581"/>
                  </a:lnTo>
                  <a:lnTo>
                    <a:pt x="1166812" y="238315"/>
                  </a:lnTo>
                  <a:lnTo>
                    <a:pt x="1177163" y="238163"/>
                  </a:lnTo>
                  <a:lnTo>
                    <a:pt x="1187030" y="233857"/>
                  </a:lnTo>
                  <a:lnTo>
                    <a:pt x="1194435" y="226123"/>
                  </a:lnTo>
                  <a:lnTo>
                    <a:pt x="1198168" y="216471"/>
                  </a:lnTo>
                  <a:close/>
                </a:path>
                <a:path w="4154805" h="3237865">
                  <a:moveTo>
                    <a:pt x="1203452" y="2916453"/>
                  </a:moveTo>
                  <a:lnTo>
                    <a:pt x="1200035" y="2906687"/>
                  </a:lnTo>
                  <a:lnTo>
                    <a:pt x="1192834" y="2898673"/>
                  </a:lnTo>
                  <a:lnTo>
                    <a:pt x="1183144" y="2894088"/>
                  </a:lnTo>
                  <a:lnTo>
                    <a:pt x="1172819" y="2893606"/>
                  </a:lnTo>
                  <a:lnTo>
                    <a:pt x="1163053" y="2897022"/>
                  </a:lnTo>
                  <a:lnTo>
                    <a:pt x="1155065" y="2904172"/>
                  </a:lnTo>
                  <a:lnTo>
                    <a:pt x="1150493" y="2913862"/>
                  </a:lnTo>
                  <a:lnTo>
                    <a:pt x="1149997" y="2924200"/>
                  </a:lnTo>
                  <a:lnTo>
                    <a:pt x="1153414" y="2933966"/>
                  </a:lnTo>
                  <a:lnTo>
                    <a:pt x="1160576" y="2941942"/>
                  </a:lnTo>
                  <a:lnTo>
                    <a:pt x="1170305" y="2946552"/>
                  </a:lnTo>
                  <a:lnTo>
                    <a:pt x="1180642" y="2947047"/>
                  </a:lnTo>
                  <a:lnTo>
                    <a:pt x="1190396" y="2943631"/>
                  </a:lnTo>
                  <a:lnTo>
                    <a:pt x="1198384" y="2936468"/>
                  </a:lnTo>
                  <a:lnTo>
                    <a:pt x="1202956" y="2926778"/>
                  </a:lnTo>
                  <a:lnTo>
                    <a:pt x="1203452" y="2916453"/>
                  </a:lnTo>
                  <a:close/>
                </a:path>
                <a:path w="4154805" h="3237865">
                  <a:moveTo>
                    <a:pt x="1286802" y="154762"/>
                  </a:moveTo>
                  <a:lnTo>
                    <a:pt x="1286649" y="144411"/>
                  </a:lnTo>
                  <a:lnTo>
                    <a:pt x="1282395" y="134581"/>
                  </a:lnTo>
                  <a:lnTo>
                    <a:pt x="1274648" y="127177"/>
                  </a:lnTo>
                  <a:lnTo>
                    <a:pt x="1264996" y="123431"/>
                  </a:lnTo>
                  <a:lnTo>
                    <a:pt x="1254658" y="123596"/>
                  </a:lnTo>
                  <a:lnTo>
                    <a:pt x="1244815" y="127850"/>
                  </a:lnTo>
                  <a:lnTo>
                    <a:pt x="1237373" y="135623"/>
                  </a:lnTo>
                  <a:lnTo>
                    <a:pt x="1233627" y="145275"/>
                  </a:lnTo>
                  <a:lnTo>
                    <a:pt x="1233792" y="155625"/>
                  </a:lnTo>
                  <a:lnTo>
                    <a:pt x="1238046" y="165455"/>
                  </a:lnTo>
                  <a:lnTo>
                    <a:pt x="1245793" y="172859"/>
                  </a:lnTo>
                  <a:lnTo>
                    <a:pt x="1255445" y="176593"/>
                  </a:lnTo>
                  <a:lnTo>
                    <a:pt x="1265783" y="176441"/>
                  </a:lnTo>
                  <a:lnTo>
                    <a:pt x="1275664" y="172148"/>
                  </a:lnTo>
                  <a:lnTo>
                    <a:pt x="1283068" y="164401"/>
                  </a:lnTo>
                  <a:lnTo>
                    <a:pt x="1286802" y="154762"/>
                  </a:lnTo>
                  <a:close/>
                </a:path>
                <a:path w="4154805" h="3237865">
                  <a:moveTo>
                    <a:pt x="1290015" y="2981033"/>
                  </a:moveTo>
                  <a:lnTo>
                    <a:pt x="1286598" y="2971266"/>
                  </a:lnTo>
                  <a:lnTo>
                    <a:pt x="1279410" y="2963253"/>
                  </a:lnTo>
                  <a:lnTo>
                    <a:pt x="1269720" y="2958681"/>
                  </a:lnTo>
                  <a:lnTo>
                    <a:pt x="1259382" y="2958185"/>
                  </a:lnTo>
                  <a:lnTo>
                    <a:pt x="1249616" y="2961602"/>
                  </a:lnTo>
                  <a:lnTo>
                    <a:pt x="1241640" y="2968752"/>
                  </a:lnTo>
                  <a:lnTo>
                    <a:pt x="1237056" y="2978442"/>
                  </a:lnTo>
                  <a:lnTo>
                    <a:pt x="1236560" y="2988780"/>
                  </a:lnTo>
                  <a:lnTo>
                    <a:pt x="1239989" y="2998546"/>
                  </a:lnTo>
                  <a:lnTo>
                    <a:pt x="1247140" y="3006521"/>
                  </a:lnTo>
                  <a:lnTo>
                    <a:pt x="1256868" y="3011132"/>
                  </a:lnTo>
                  <a:lnTo>
                    <a:pt x="1267206" y="3011627"/>
                  </a:lnTo>
                  <a:lnTo>
                    <a:pt x="1276972" y="3008211"/>
                  </a:lnTo>
                  <a:lnTo>
                    <a:pt x="1284947" y="3001048"/>
                  </a:lnTo>
                  <a:lnTo>
                    <a:pt x="1289532" y="2991370"/>
                  </a:lnTo>
                  <a:lnTo>
                    <a:pt x="1290015" y="2981033"/>
                  </a:lnTo>
                  <a:close/>
                </a:path>
                <a:path w="4154805" h="3237865">
                  <a:moveTo>
                    <a:pt x="1375448" y="93040"/>
                  </a:moveTo>
                  <a:lnTo>
                    <a:pt x="1375283" y="82702"/>
                  </a:lnTo>
                  <a:lnTo>
                    <a:pt x="1371028" y="72859"/>
                  </a:lnTo>
                  <a:lnTo>
                    <a:pt x="1363281" y="65455"/>
                  </a:lnTo>
                  <a:lnTo>
                    <a:pt x="1353629" y="61722"/>
                  </a:lnTo>
                  <a:lnTo>
                    <a:pt x="1343291" y="61874"/>
                  </a:lnTo>
                  <a:lnTo>
                    <a:pt x="1333461" y="66141"/>
                  </a:lnTo>
                  <a:lnTo>
                    <a:pt x="1326007" y="73914"/>
                  </a:lnTo>
                  <a:lnTo>
                    <a:pt x="1322273" y="83566"/>
                  </a:lnTo>
                  <a:lnTo>
                    <a:pt x="1322425" y="93903"/>
                  </a:lnTo>
                  <a:lnTo>
                    <a:pt x="1326680" y="103733"/>
                  </a:lnTo>
                  <a:lnTo>
                    <a:pt x="1334427" y="111150"/>
                  </a:lnTo>
                  <a:lnTo>
                    <a:pt x="1344079" y="114884"/>
                  </a:lnTo>
                  <a:lnTo>
                    <a:pt x="1354416" y="114731"/>
                  </a:lnTo>
                  <a:lnTo>
                    <a:pt x="1364297" y="110439"/>
                  </a:lnTo>
                  <a:lnTo>
                    <a:pt x="1371701" y="102692"/>
                  </a:lnTo>
                  <a:lnTo>
                    <a:pt x="1375448" y="93040"/>
                  </a:lnTo>
                  <a:close/>
                </a:path>
                <a:path w="4154805" h="3237865">
                  <a:moveTo>
                    <a:pt x="1376591" y="3045612"/>
                  </a:moveTo>
                  <a:lnTo>
                    <a:pt x="1373174" y="3035846"/>
                  </a:lnTo>
                  <a:lnTo>
                    <a:pt x="1365973" y="3027832"/>
                  </a:lnTo>
                  <a:lnTo>
                    <a:pt x="1356283" y="3023260"/>
                  </a:lnTo>
                  <a:lnTo>
                    <a:pt x="1345946" y="3022765"/>
                  </a:lnTo>
                  <a:lnTo>
                    <a:pt x="1336179" y="3026181"/>
                  </a:lnTo>
                  <a:lnTo>
                    <a:pt x="1328204" y="3033344"/>
                  </a:lnTo>
                  <a:lnTo>
                    <a:pt x="1323632" y="3043034"/>
                  </a:lnTo>
                  <a:lnTo>
                    <a:pt x="1323136" y="3053359"/>
                  </a:lnTo>
                  <a:lnTo>
                    <a:pt x="1326553" y="3063125"/>
                  </a:lnTo>
                  <a:lnTo>
                    <a:pt x="1333703" y="3071101"/>
                  </a:lnTo>
                  <a:lnTo>
                    <a:pt x="1343444" y="3075724"/>
                  </a:lnTo>
                  <a:lnTo>
                    <a:pt x="1353769" y="3076206"/>
                  </a:lnTo>
                  <a:lnTo>
                    <a:pt x="1363535" y="3072790"/>
                  </a:lnTo>
                  <a:lnTo>
                    <a:pt x="1371523" y="3065640"/>
                  </a:lnTo>
                  <a:lnTo>
                    <a:pt x="1376095" y="3055950"/>
                  </a:lnTo>
                  <a:lnTo>
                    <a:pt x="1376591" y="3045612"/>
                  </a:lnTo>
                  <a:close/>
                </a:path>
                <a:path w="4154805" h="3237865">
                  <a:moveTo>
                    <a:pt x="1464081" y="31330"/>
                  </a:moveTo>
                  <a:lnTo>
                    <a:pt x="1463916" y="20980"/>
                  </a:lnTo>
                  <a:lnTo>
                    <a:pt x="1459661" y="11150"/>
                  </a:lnTo>
                  <a:lnTo>
                    <a:pt x="1451914" y="3746"/>
                  </a:lnTo>
                  <a:lnTo>
                    <a:pt x="1442262" y="0"/>
                  </a:lnTo>
                  <a:lnTo>
                    <a:pt x="1431925" y="165"/>
                  </a:lnTo>
                  <a:lnTo>
                    <a:pt x="1422095" y="4419"/>
                  </a:lnTo>
                  <a:lnTo>
                    <a:pt x="1414640" y="12192"/>
                  </a:lnTo>
                  <a:lnTo>
                    <a:pt x="1410906" y="21844"/>
                  </a:lnTo>
                  <a:lnTo>
                    <a:pt x="1411058" y="32194"/>
                  </a:lnTo>
                  <a:lnTo>
                    <a:pt x="1415326" y="42024"/>
                  </a:lnTo>
                  <a:lnTo>
                    <a:pt x="1423060" y="49428"/>
                  </a:lnTo>
                  <a:lnTo>
                    <a:pt x="1432712" y="53162"/>
                  </a:lnTo>
                  <a:lnTo>
                    <a:pt x="1443050" y="53009"/>
                  </a:lnTo>
                  <a:lnTo>
                    <a:pt x="1452930" y="48717"/>
                  </a:lnTo>
                  <a:lnTo>
                    <a:pt x="1460334" y="40970"/>
                  </a:lnTo>
                  <a:lnTo>
                    <a:pt x="1464081" y="31330"/>
                  </a:lnTo>
                  <a:close/>
                </a:path>
                <a:path w="4154805" h="3237865">
                  <a:moveTo>
                    <a:pt x="1573415" y="3144837"/>
                  </a:moveTo>
                  <a:lnTo>
                    <a:pt x="1571993" y="3140786"/>
                  </a:lnTo>
                  <a:lnTo>
                    <a:pt x="1563166" y="3115538"/>
                  </a:lnTo>
                  <a:lnTo>
                    <a:pt x="1541703" y="3091599"/>
                  </a:lnTo>
                  <a:lnTo>
                    <a:pt x="1512646" y="3077857"/>
                  </a:lnTo>
                  <a:lnTo>
                    <a:pt x="1481645" y="3076371"/>
                  </a:lnTo>
                  <a:lnTo>
                    <a:pt x="1452346" y="3086620"/>
                  </a:lnTo>
                  <a:lnTo>
                    <a:pt x="1448181" y="3090354"/>
                  </a:lnTo>
                  <a:lnTo>
                    <a:pt x="1442847" y="3087840"/>
                  </a:lnTo>
                  <a:lnTo>
                    <a:pt x="1410195" y="3107613"/>
                  </a:lnTo>
                  <a:lnTo>
                    <a:pt x="1409700" y="3117939"/>
                  </a:lnTo>
                  <a:lnTo>
                    <a:pt x="1413129" y="3127705"/>
                  </a:lnTo>
                  <a:lnTo>
                    <a:pt x="1417053" y="3132086"/>
                  </a:lnTo>
                  <a:lnTo>
                    <a:pt x="1414653" y="3137141"/>
                  </a:lnTo>
                  <a:lnTo>
                    <a:pt x="1423428" y="3197441"/>
                  </a:lnTo>
                  <a:lnTo>
                    <a:pt x="1473949" y="3235134"/>
                  </a:lnTo>
                  <a:lnTo>
                    <a:pt x="1504950" y="3236607"/>
                  </a:lnTo>
                  <a:lnTo>
                    <a:pt x="1534248" y="3226358"/>
                  </a:lnTo>
                  <a:lnTo>
                    <a:pt x="1558188" y="3204908"/>
                  </a:lnTo>
                  <a:lnTo>
                    <a:pt x="1571929" y="3175838"/>
                  </a:lnTo>
                  <a:lnTo>
                    <a:pt x="1573415" y="3144837"/>
                  </a:lnTo>
                  <a:close/>
                </a:path>
                <a:path w="4154805" h="3237865">
                  <a:moveTo>
                    <a:pt x="2657513" y="3156508"/>
                  </a:moveTo>
                  <a:lnTo>
                    <a:pt x="2651582" y="3126041"/>
                  </a:lnTo>
                  <a:lnTo>
                    <a:pt x="2638437" y="3106242"/>
                  </a:lnTo>
                  <a:lnTo>
                    <a:pt x="2633815" y="3099257"/>
                  </a:lnTo>
                  <a:lnTo>
                    <a:pt x="2607030" y="3081464"/>
                  </a:lnTo>
                  <a:lnTo>
                    <a:pt x="2576563" y="3075533"/>
                  </a:lnTo>
                  <a:lnTo>
                    <a:pt x="2546070" y="3081464"/>
                  </a:lnTo>
                  <a:lnTo>
                    <a:pt x="2519311" y="3099231"/>
                  </a:lnTo>
                  <a:lnTo>
                    <a:pt x="2501519" y="3126003"/>
                  </a:lnTo>
                  <a:lnTo>
                    <a:pt x="2495588" y="3156470"/>
                  </a:lnTo>
                  <a:lnTo>
                    <a:pt x="2501506" y="3186938"/>
                  </a:lnTo>
                  <a:lnTo>
                    <a:pt x="2519286" y="3213722"/>
                  </a:lnTo>
                  <a:lnTo>
                    <a:pt x="2546058" y="3231515"/>
                  </a:lnTo>
                  <a:lnTo>
                    <a:pt x="2576525" y="3237458"/>
                  </a:lnTo>
                  <a:lnTo>
                    <a:pt x="2607018" y="3231515"/>
                  </a:lnTo>
                  <a:lnTo>
                    <a:pt x="2633776" y="3213747"/>
                  </a:lnTo>
                  <a:lnTo>
                    <a:pt x="2651569" y="3186976"/>
                  </a:lnTo>
                  <a:lnTo>
                    <a:pt x="2656776" y="3160255"/>
                  </a:lnTo>
                  <a:lnTo>
                    <a:pt x="2657513" y="3156508"/>
                  </a:lnTo>
                  <a:close/>
                </a:path>
                <a:path w="4154805" h="3237865">
                  <a:moveTo>
                    <a:pt x="2703195" y="3056877"/>
                  </a:moveTo>
                  <a:lnTo>
                    <a:pt x="2701226" y="3046717"/>
                  </a:lnTo>
                  <a:lnTo>
                    <a:pt x="2695295" y="3037789"/>
                  </a:lnTo>
                  <a:lnTo>
                    <a:pt x="2686367" y="3031858"/>
                  </a:lnTo>
                  <a:lnTo>
                    <a:pt x="2676207" y="3029889"/>
                  </a:lnTo>
                  <a:lnTo>
                    <a:pt x="2666060" y="3031858"/>
                  </a:lnTo>
                  <a:lnTo>
                    <a:pt x="2657132" y="3037789"/>
                  </a:lnTo>
                  <a:lnTo>
                    <a:pt x="2651163" y="3046755"/>
                  </a:lnTo>
                  <a:lnTo>
                    <a:pt x="2649182" y="3056915"/>
                  </a:lnTo>
                  <a:lnTo>
                    <a:pt x="2651163" y="3067062"/>
                  </a:lnTo>
                  <a:lnTo>
                    <a:pt x="2657094" y="3075990"/>
                  </a:lnTo>
                  <a:lnTo>
                    <a:pt x="2666022" y="3081921"/>
                  </a:lnTo>
                  <a:lnTo>
                    <a:pt x="2676169" y="3083903"/>
                  </a:lnTo>
                  <a:lnTo>
                    <a:pt x="2686329" y="3081921"/>
                  </a:lnTo>
                  <a:lnTo>
                    <a:pt x="2695295" y="3075952"/>
                  </a:lnTo>
                  <a:lnTo>
                    <a:pt x="2701226" y="3067024"/>
                  </a:lnTo>
                  <a:lnTo>
                    <a:pt x="2703195" y="3056877"/>
                  </a:lnTo>
                  <a:close/>
                </a:path>
                <a:path w="4154805" h="3237865">
                  <a:moveTo>
                    <a:pt x="2779585" y="2980525"/>
                  </a:moveTo>
                  <a:lnTo>
                    <a:pt x="2777617" y="2970365"/>
                  </a:lnTo>
                  <a:lnTo>
                    <a:pt x="2771686" y="2961436"/>
                  </a:lnTo>
                  <a:lnTo>
                    <a:pt x="2762758" y="2955506"/>
                  </a:lnTo>
                  <a:lnTo>
                    <a:pt x="2752598" y="2953537"/>
                  </a:lnTo>
                  <a:lnTo>
                    <a:pt x="2742438" y="2955506"/>
                  </a:lnTo>
                  <a:lnTo>
                    <a:pt x="2733522" y="2961436"/>
                  </a:lnTo>
                  <a:lnTo>
                    <a:pt x="2727553" y="2970403"/>
                  </a:lnTo>
                  <a:lnTo>
                    <a:pt x="2725572" y="2980563"/>
                  </a:lnTo>
                  <a:lnTo>
                    <a:pt x="2727553" y="2990710"/>
                  </a:lnTo>
                  <a:lnTo>
                    <a:pt x="2733484" y="2999638"/>
                  </a:lnTo>
                  <a:lnTo>
                    <a:pt x="2742400" y="3005569"/>
                  </a:lnTo>
                  <a:lnTo>
                    <a:pt x="2752560" y="3007550"/>
                  </a:lnTo>
                  <a:lnTo>
                    <a:pt x="2762720" y="3005569"/>
                  </a:lnTo>
                  <a:lnTo>
                    <a:pt x="2771686" y="2999600"/>
                  </a:lnTo>
                  <a:lnTo>
                    <a:pt x="2777617" y="2990672"/>
                  </a:lnTo>
                  <a:lnTo>
                    <a:pt x="2779585" y="2980525"/>
                  </a:lnTo>
                  <a:close/>
                </a:path>
                <a:path w="4154805" h="3237865">
                  <a:moveTo>
                    <a:pt x="2855976" y="2904172"/>
                  </a:moveTo>
                  <a:lnTo>
                    <a:pt x="2853994" y="2894012"/>
                  </a:lnTo>
                  <a:lnTo>
                    <a:pt x="2848076" y="2885084"/>
                  </a:lnTo>
                  <a:lnTo>
                    <a:pt x="2839148" y="2879153"/>
                  </a:lnTo>
                  <a:lnTo>
                    <a:pt x="2828988" y="2877185"/>
                  </a:lnTo>
                  <a:lnTo>
                    <a:pt x="2818828" y="2879153"/>
                  </a:lnTo>
                  <a:lnTo>
                    <a:pt x="2809900" y="2885084"/>
                  </a:lnTo>
                  <a:lnTo>
                    <a:pt x="2803944" y="2894050"/>
                  </a:lnTo>
                  <a:lnTo>
                    <a:pt x="2801963" y="2904210"/>
                  </a:lnTo>
                  <a:lnTo>
                    <a:pt x="2803944" y="2914358"/>
                  </a:lnTo>
                  <a:lnTo>
                    <a:pt x="2809862" y="2923286"/>
                  </a:lnTo>
                  <a:lnTo>
                    <a:pt x="2818790" y="2929217"/>
                  </a:lnTo>
                  <a:lnTo>
                    <a:pt x="2828950" y="2931198"/>
                  </a:lnTo>
                  <a:lnTo>
                    <a:pt x="2839110" y="2929217"/>
                  </a:lnTo>
                  <a:lnTo>
                    <a:pt x="2848076" y="2923248"/>
                  </a:lnTo>
                  <a:lnTo>
                    <a:pt x="2853994" y="2914319"/>
                  </a:lnTo>
                  <a:lnTo>
                    <a:pt x="2855976" y="2904172"/>
                  </a:lnTo>
                  <a:close/>
                </a:path>
                <a:path w="4154805" h="3237865">
                  <a:moveTo>
                    <a:pt x="2932366" y="2827820"/>
                  </a:moveTo>
                  <a:lnTo>
                    <a:pt x="2930385" y="2817660"/>
                  </a:lnTo>
                  <a:lnTo>
                    <a:pt x="2924467" y="2808732"/>
                  </a:lnTo>
                  <a:lnTo>
                    <a:pt x="2915539" y="2802801"/>
                  </a:lnTo>
                  <a:lnTo>
                    <a:pt x="2905379" y="2800832"/>
                  </a:lnTo>
                  <a:lnTo>
                    <a:pt x="2895219" y="2802801"/>
                  </a:lnTo>
                  <a:lnTo>
                    <a:pt x="2886291" y="2808732"/>
                  </a:lnTo>
                  <a:lnTo>
                    <a:pt x="2880322" y="2817698"/>
                  </a:lnTo>
                  <a:lnTo>
                    <a:pt x="2878353" y="2827858"/>
                  </a:lnTo>
                  <a:lnTo>
                    <a:pt x="2880322" y="2838018"/>
                  </a:lnTo>
                  <a:lnTo>
                    <a:pt x="2886252" y="2846933"/>
                  </a:lnTo>
                  <a:lnTo>
                    <a:pt x="2895181" y="2852864"/>
                  </a:lnTo>
                  <a:lnTo>
                    <a:pt x="2905341" y="2854845"/>
                  </a:lnTo>
                  <a:lnTo>
                    <a:pt x="2915501" y="2852864"/>
                  </a:lnTo>
                  <a:lnTo>
                    <a:pt x="2924467" y="2846895"/>
                  </a:lnTo>
                  <a:lnTo>
                    <a:pt x="2930385" y="2837980"/>
                  </a:lnTo>
                  <a:lnTo>
                    <a:pt x="2932366" y="2827820"/>
                  </a:lnTo>
                  <a:close/>
                </a:path>
                <a:path w="4154805" h="3237865">
                  <a:moveTo>
                    <a:pt x="3008757" y="2751467"/>
                  </a:moveTo>
                  <a:lnTo>
                    <a:pt x="3006775" y="2741307"/>
                  </a:lnTo>
                  <a:lnTo>
                    <a:pt x="3000845" y="2732379"/>
                  </a:lnTo>
                  <a:lnTo>
                    <a:pt x="2991916" y="2726461"/>
                  </a:lnTo>
                  <a:lnTo>
                    <a:pt x="2981769" y="2724480"/>
                  </a:lnTo>
                  <a:lnTo>
                    <a:pt x="2971609" y="2726461"/>
                  </a:lnTo>
                  <a:lnTo>
                    <a:pt x="2962681" y="2732379"/>
                  </a:lnTo>
                  <a:lnTo>
                    <a:pt x="2956712" y="2741345"/>
                  </a:lnTo>
                  <a:lnTo>
                    <a:pt x="2954744" y="2751505"/>
                  </a:lnTo>
                  <a:lnTo>
                    <a:pt x="2956712" y="2761665"/>
                  </a:lnTo>
                  <a:lnTo>
                    <a:pt x="2962643" y="2770581"/>
                  </a:lnTo>
                  <a:lnTo>
                    <a:pt x="2971571" y="2776512"/>
                  </a:lnTo>
                  <a:lnTo>
                    <a:pt x="2981731" y="2778493"/>
                  </a:lnTo>
                  <a:lnTo>
                    <a:pt x="2991878" y="2776512"/>
                  </a:lnTo>
                  <a:lnTo>
                    <a:pt x="3000845" y="2770543"/>
                  </a:lnTo>
                  <a:lnTo>
                    <a:pt x="3006775" y="2761627"/>
                  </a:lnTo>
                  <a:lnTo>
                    <a:pt x="3008757" y="2751467"/>
                  </a:lnTo>
                  <a:close/>
                </a:path>
                <a:path w="4154805" h="3237865">
                  <a:moveTo>
                    <a:pt x="3085147" y="2675115"/>
                  </a:moveTo>
                  <a:lnTo>
                    <a:pt x="3083166" y="2664955"/>
                  </a:lnTo>
                  <a:lnTo>
                    <a:pt x="3077235" y="2656027"/>
                  </a:lnTo>
                  <a:lnTo>
                    <a:pt x="3068307" y="2650109"/>
                  </a:lnTo>
                  <a:lnTo>
                    <a:pt x="3058160" y="2648127"/>
                  </a:lnTo>
                  <a:lnTo>
                    <a:pt x="3048000" y="2650109"/>
                  </a:lnTo>
                  <a:lnTo>
                    <a:pt x="3039072" y="2656027"/>
                  </a:lnTo>
                  <a:lnTo>
                    <a:pt x="3033103" y="2664993"/>
                  </a:lnTo>
                  <a:lnTo>
                    <a:pt x="3031134" y="2675153"/>
                  </a:lnTo>
                  <a:lnTo>
                    <a:pt x="3033103" y="2685313"/>
                  </a:lnTo>
                  <a:lnTo>
                    <a:pt x="3039033" y="2694241"/>
                  </a:lnTo>
                  <a:lnTo>
                    <a:pt x="3047962" y="2700159"/>
                  </a:lnTo>
                  <a:lnTo>
                    <a:pt x="3058122" y="2702141"/>
                  </a:lnTo>
                  <a:lnTo>
                    <a:pt x="3068269" y="2700159"/>
                  </a:lnTo>
                  <a:lnTo>
                    <a:pt x="3077235" y="2694203"/>
                  </a:lnTo>
                  <a:lnTo>
                    <a:pt x="3083166" y="2685275"/>
                  </a:lnTo>
                  <a:lnTo>
                    <a:pt x="3085147" y="2675115"/>
                  </a:lnTo>
                  <a:close/>
                </a:path>
                <a:path w="4154805" h="3237865">
                  <a:moveTo>
                    <a:pt x="3161538" y="2598763"/>
                  </a:moveTo>
                  <a:lnTo>
                    <a:pt x="3159556" y="2588603"/>
                  </a:lnTo>
                  <a:lnTo>
                    <a:pt x="3153626" y="2579674"/>
                  </a:lnTo>
                  <a:lnTo>
                    <a:pt x="3144697" y="2573756"/>
                  </a:lnTo>
                  <a:lnTo>
                    <a:pt x="3134550" y="2571775"/>
                  </a:lnTo>
                  <a:lnTo>
                    <a:pt x="3124390" y="2573756"/>
                  </a:lnTo>
                  <a:lnTo>
                    <a:pt x="3115462" y="2579674"/>
                  </a:lnTo>
                  <a:lnTo>
                    <a:pt x="3109493" y="2588641"/>
                  </a:lnTo>
                  <a:lnTo>
                    <a:pt x="3107512" y="2598801"/>
                  </a:lnTo>
                  <a:lnTo>
                    <a:pt x="3109493" y="2608961"/>
                  </a:lnTo>
                  <a:lnTo>
                    <a:pt x="3115424" y="2617889"/>
                  </a:lnTo>
                  <a:lnTo>
                    <a:pt x="3124352" y="2623807"/>
                  </a:lnTo>
                  <a:lnTo>
                    <a:pt x="3134512" y="2625788"/>
                  </a:lnTo>
                  <a:lnTo>
                    <a:pt x="3144659" y="2623807"/>
                  </a:lnTo>
                  <a:lnTo>
                    <a:pt x="3153626" y="2617851"/>
                  </a:lnTo>
                  <a:lnTo>
                    <a:pt x="3159556" y="2608923"/>
                  </a:lnTo>
                  <a:lnTo>
                    <a:pt x="3161538" y="2598763"/>
                  </a:lnTo>
                  <a:close/>
                </a:path>
                <a:path w="4154805" h="3237865">
                  <a:moveTo>
                    <a:pt x="3237915" y="2522410"/>
                  </a:moveTo>
                  <a:lnTo>
                    <a:pt x="3235947" y="2512250"/>
                  </a:lnTo>
                  <a:lnTo>
                    <a:pt x="3230016" y="2503322"/>
                  </a:lnTo>
                  <a:lnTo>
                    <a:pt x="3221088" y="2497404"/>
                  </a:lnTo>
                  <a:lnTo>
                    <a:pt x="3210928" y="2495423"/>
                  </a:lnTo>
                  <a:lnTo>
                    <a:pt x="3200781" y="2497404"/>
                  </a:lnTo>
                  <a:lnTo>
                    <a:pt x="3191853" y="2503322"/>
                  </a:lnTo>
                  <a:lnTo>
                    <a:pt x="3185884" y="2512288"/>
                  </a:lnTo>
                  <a:lnTo>
                    <a:pt x="3183902" y="2522448"/>
                  </a:lnTo>
                  <a:lnTo>
                    <a:pt x="3185884" y="2532608"/>
                  </a:lnTo>
                  <a:lnTo>
                    <a:pt x="3191814" y="2541536"/>
                  </a:lnTo>
                  <a:lnTo>
                    <a:pt x="3200743" y="2547455"/>
                  </a:lnTo>
                  <a:lnTo>
                    <a:pt x="3210890" y="2549436"/>
                  </a:lnTo>
                  <a:lnTo>
                    <a:pt x="3221050" y="2547455"/>
                  </a:lnTo>
                  <a:lnTo>
                    <a:pt x="3230016" y="2541498"/>
                  </a:lnTo>
                  <a:lnTo>
                    <a:pt x="3235947" y="2532570"/>
                  </a:lnTo>
                  <a:lnTo>
                    <a:pt x="3237915" y="2522410"/>
                  </a:lnTo>
                  <a:close/>
                </a:path>
                <a:path w="4154805" h="3237865">
                  <a:moveTo>
                    <a:pt x="3314306" y="2446058"/>
                  </a:moveTo>
                  <a:lnTo>
                    <a:pt x="3312337" y="2435898"/>
                  </a:lnTo>
                  <a:lnTo>
                    <a:pt x="3306407" y="2426970"/>
                  </a:lnTo>
                  <a:lnTo>
                    <a:pt x="3297478" y="2421051"/>
                  </a:lnTo>
                  <a:lnTo>
                    <a:pt x="3287318" y="2419070"/>
                  </a:lnTo>
                  <a:lnTo>
                    <a:pt x="3277171" y="2421051"/>
                  </a:lnTo>
                  <a:lnTo>
                    <a:pt x="3268243" y="2426970"/>
                  </a:lnTo>
                  <a:lnTo>
                    <a:pt x="3262274" y="2435936"/>
                  </a:lnTo>
                  <a:lnTo>
                    <a:pt x="3260293" y="2446096"/>
                  </a:lnTo>
                  <a:lnTo>
                    <a:pt x="3262274" y="2456256"/>
                  </a:lnTo>
                  <a:lnTo>
                    <a:pt x="3268205" y="2465184"/>
                  </a:lnTo>
                  <a:lnTo>
                    <a:pt x="3277133" y="2471115"/>
                  </a:lnTo>
                  <a:lnTo>
                    <a:pt x="3287280" y="2473083"/>
                  </a:lnTo>
                  <a:lnTo>
                    <a:pt x="3297440" y="2471115"/>
                  </a:lnTo>
                  <a:lnTo>
                    <a:pt x="3306407" y="2465146"/>
                  </a:lnTo>
                  <a:lnTo>
                    <a:pt x="3312337" y="2456218"/>
                  </a:lnTo>
                  <a:lnTo>
                    <a:pt x="3314306" y="2446058"/>
                  </a:lnTo>
                  <a:close/>
                </a:path>
                <a:path w="4154805" h="3237865">
                  <a:moveTo>
                    <a:pt x="3390696" y="2369705"/>
                  </a:moveTo>
                  <a:lnTo>
                    <a:pt x="3388715" y="2359558"/>
                  </a:lnTo>
                  <a:lnTo>
                    <a:pt x="3382797" y="2350630"/>
                  </a:lnTo>
                  <a:lnTo>
                    <a:pt x="3373869" y="2344699"/>
                  </a:lnTo>
                  <a:lnTo>
                    <a:pt x="3363709" y="2342718"/>
                  </a:lnTo>
                  <a:lnTo>
                    <a:pt x="3353549" y="2344699"/>
                  </a:lnTo>
                  <a:lnTo>
                    <a:pt x="3344634" y="2350630"/>
                  </a:lnTo>
                  <a:lnTo>
                    <a:pt x="3338665" y="2359596"/>
                  </a:lnTo>
                  <a:lnTo>
                    <a:pt x="3336683" y="2369743"/>
                  </a:lnTo>
                  <a:lnTo>
                    <a:pt x="3338665" y="2379903"/>
                  </a:lnTo>
                  <a:lnTo>
                    <a:pt x="3344595" y="2388832"/>
                  </a:lnTo>
                  <a:lnTo>
                    <a:pt x="3353511" y="2394762"/>
                  </a:lnTo>
                  <a:lnTo>
                    <a:pt x="3363671" y="2396731"/>
                  </a:lnTo>
                  <a:lnTo>
                    <a:pt x="3373831" y="2394762"/>
                  </a:lnTo>
                  <a:lnTo>
                    <a:pt x="3382797" y="2388793"/>
                  </a:lnTo>
                  <a:lnTo>
                    <a:pt x="3388715" y="2379865"/>
                  </a:lnTo>
                  <a:lnTo>
                    <a:pt x="3390696" y="2369705"/>
                  </a:lnTo>
                  <a:close/>
                </a:path>
                <a:path w="4154805" h="3237865">
                  <a:moveTo>
                    <a:pt x="3467087" y="2293353"/>
                  </a:moveTo>
                  <a:lnTo>
                    <a:pt x="3465106" y="2283206"/>
                  </a:lnTo>
                  <a:lnTo>
                    <a:pt x="3459188" y="2274278"/>
                  </a:lnTo>
                  <a:lnTo>
                    <a:pt x="3450259" y="2268347"/>
                  </a:lnTo>
                  <a:lnTo>
                    <a:pt x="3440099" y="2266365"/>
                  </a:lnTo>
                  <a:lnTo>
                    <a:pt x="3429939" y="2268347"/>
                  </a:lnTo>
                  <a:lnTo>
                    <a:pt x="3421024" y="2274278"/>
                  </a:lnTo>
                  <a:lnTo>
                    <a:pt x="3415055" y="2283244"/>
                  </a:lnTo>
                  <a:lnTo>
                    <a:pt x="3413074" y="2293391"/>
                  </a:lnTo>
                  <a:lnTo>
                    <a:pt x="3415055" y="2303551"/>
                  </a:lnTo>
                  <a:lnTo>
                    <a:pt x="3420986" y="2312479"/>
                  </a:lnTo>
                  <a:lnTo>
                    <a:pt x="3429901" y="2318410"/>
                  </a:lnTo>
                  <a:lnTo>
                    <a:pt x="3440061" y="2320379"/>
                  </a:lnTo>
                  <a:lnTo>
                    <a:pt x="3450221" y="2318410"/>
                  </a:lnTo>
                  <a:lnTo>
                    <a:pt x="3459188" y="2312441"/>
                  </a:lnTo>
                  <a:lnTo>
                    <a:pt x="3465106" y="2303513"/>
                  </a:lnTo>
                  <a:lnTo>
                    <a:pt x="3467087" y="2293353"/>
                  </a:lnTo>
                  <a:close/>
                </a:path>
                <a:path w="4154805" h="3237865">
                  <a:moveTo>
                    <a:pt x="3543477" y="2217001"/>
                  </a:moveTo>
                  <a:lnTo>
                    <a:pt x="3541496" y="2206853"/>
                  </a:lnTo>
                  <a:lnTo>
                    <a:pt x="3535578" y="2197925"/>
                  </a:lnTo>
                  <a:lnTo>
                    <a:pt x="3526650" y="2191994"/>
                  </a:lnTo>
                  <a:lnTo>
                    <a:pt x="3516490" y="2190013"/>
                  </a:lnTo>
                  <a:lnTo>
                    <a:pt x="3506330" y="2191994"/>
                  </a:lnTo>
                  <a:lnTo>
                    <a:pt x="3497415" y="2197925"/>
                  </a:lnTo>
                  <a:lnTo>
                    <a:pt x="3491446" y="2206891"/>
                  </a:lnTo>
                  <a:lnTo>
                    <a:pt x="3489464" y="2217039"/>
                  </a:lnTo>
                  <a:lnTo>
                    <a:pt x="3491446" y="2227199"/>
                  </a:lnTo>
                  <a:lnTo>
                    <a:pt x="3497376" y="2236127"/>
                  </a:lnTo>
                  <a:lnTo>
                    <a:pt x="3506292" y="2242058"/>
                  </a:lnTo>
                  <a:lnTo>
                    <a:pt x="3516452" y="2244026"/>
                  </a:lnTo>
                  <a:lnTo>
                    <a:pt x="3526612" y="2242058"/>
                  </a:lnTo>
                  <a:lnTo>
                    <a:pt x="3535578" y="2236089"/>
                  </a:lnTo>
                  <a:lnTo>
                    <a:pt x="3541496" y="2227161"/>
                  </a:lnTo>
                  <a:lnTo>
                    <a:pt x="3543477" y="2217001"/>
                  </a:lnTo>
                  <a:close/>
                </a:path>
                <a:path w="4154805" h="3237865">
                  <a:moveTo>
                    <a:pt x="3619868" y="2140648"/>
                  </a:moveTo>
                  <a:lnTo>
                    <a:pt x="3617887" y="2130501"/>
                  </a:lnTo>
                  <a:lnTo>
                    <a:pt x="3611969" y="2121573"/>
                  </a:lnTo>
                  <a:lnTo>
                    <a:pt x="3603028" y="2115642"/>
                  </a:lnTo>
                  <a:lnTo>
                    <a:pt x="3592880" y="2113661"/>
                  </a:lnTo>
                  <a:lnTo>
                    <a:pt x="3582720" y="2115642"/>
                  </a:lnTo>
                  <a:lnTo>
                    <a:pt x="3573805" y="2121573"/>
                  </a:lnTo>
                  <a:lnTo>
                    <a:pt x="3567836" y="2130539"/>
                  </a:lnTo>
                  <a:lnTo>
                    <a:pt x="3565855" y="2140686"/>
                  </a:lnTo>
                  <a:lnTo>
                    <a:pt x="3567836" y="2150846"/>
                  </a:lnTo>
                  <a:lnTo>
                    <a:pt x="3573767" y="2159774"/>
                  </a:lnTo>
                  <a:lnTo>
                    <a:pt x="3582682" y="2165705"/>
                  </a:lnTo>
                  <a:lnTo>
                    <a:pt x="3592842" y="2167674"/>
                  </a:lnTo>
                  <a:lnTo>
                    <a:pt x="3602990" y="2165705"/>
                  </a:lnTo>
                  <a:lnTo>
                    <a:pt x="3611969" y="2159736"/>
                  </a:lnTo>
                  <a:lnTo>
                    <a:pt x="3617887" y="2150808"/>
                  </a:lnTo>
                  <a:lnTo>
                    <a:pt x="3619868" y="2140648"/>
                  </a:lnTo>
                  <a:close/>
                </a:path>
                <a:path w="4154805" h="3237865">
                  <a:moveTo>
                    <a:pt x="3696258" y="2064308"/>
                  </a:moveTo>
                  <a:lnTo>
                    <a:pt x="3694277" y="2054148"/>
                  </a:lnTo>
                  <a:lnTo>
                    <a:pt x="3688334" y="2045208"/>
                  </a:lnTo>
                  <a:lnTo>
                    <a:pt x="3679431" y="2039289"/>
                  </a:lnTo>
                  <a:lnTo>
                    <a:pt x="3669271" y="2037308"/>
                  </a:lnTo>
                  <a:lnTo>
                    <a:pt x="3659111" y="2039289"/>
                  </a:lnTo>
                  <a:lnTo>
                    <a:pt x="3650183" y="2045220"/>
                  </a:lnTo>
                  <a:lnTo>
                    <a:pt x="3644214" y="2054174"/>
                  </a:lnTo>
                  <a:lnTo>
                    <a:pt x="3642245" y="2064321"/>
                  </a:lnTo>
                  <a:lnTo>
                    <a:pt x="3644214" y="2074481"/>
                  </a:lnTo>
                  <a:lnTo>
                    <a:pt x="3650145" y="2083409"/>
                  </a:lnTo>
                  <a:lnTo>
                    <a:pt x="3659060" y="2089340"/>
                  </a:lnTo>
                  <a:lnTo>
                    <a:pt x="3669220" y="2091321"/>
                  </a:lnTo>
                  <a:lnTo>
                    <a:pt x="3679380" y="2089340"/>
                  </a:lnTo>
                  <a:lnTo>
                    <a:pt x="3688346" y="2083384"/>
                  </a:lnTo>
                  <a:lnTo>
                    <a:pt x="3694277" y="2074468"/>
                  </a:lnTo>
                  <a:lnTo>
                    <a:pt x="3696258" y="2064308"/>
                  </a:lnTo>
                  <a:close/>
                </a:path>
                <a:path w="4154805" h="3237865">
                  <a:moveTo>
                    <a:pt x="3772649" y="1987956"/>
                  </a:moveTo>
                  <a:lnTo>
                    <a:pt x="3770668" y="1977809"/>
                  </a:lnTo>
                  <a:lnTo>
                    <a:pt x="3764724" y="1968855"/>
                  </a:lnTo>
                  <a:lnTo>
                    <a:pt x="3755821" y="1962937"/>
                  </a:lnTo>
                  <a:lnTo>
                    <a:pt x="3745661" y="1960956"/>
                  </a:lnTo>
                  <a:lnTo>
                    <a:pt x="3735501" y="1962937"/>
                  </a:lnTo>
                  <a:lnTo>
                    <a:pt x="3726573" y="1968868"/>
                  </a:lnTo>
                  <a:lnTo>
                    <a:pt x="3720604" y="1977821"/>
                  </a:lnTo>
                  <a:lnTo>
                    <a:pt x="3718636" y="1987981"/>
                  </a:lnTo>
                  <a:lnTo>
                    <a:pt x="3720604" y="1998129"/>
                  </a:lnTo>
                  <a:lnTo>
                    <a:pt x="3726535" y="2007057"/>
                  </a:lnTo>
                  <a:lnTo>
                    <a:pt x="3735451" y="2012988"/>
                  </a:lnTo>
                  <a:lnTo>
                    <a:pt x="3745611" y="2014969"/>
                  </a:lnTo>
                  <a:lnTo>
                    <a:pt x="3755771" y="2012988"/>
                  </a:lnTo>
                  <a:lnTo>
                    <a:pt x="3764737" y="2007044"/>
                  </a:lnTo>
                  <a:lnTo>
                    <a:pt x="3770668" y="1998116"/>
                  </a:lnTo>
                  <a:lnTo>
                    <a:pt x="3772649" y="1987956"/>
                  </a:lnTo>
                  <a:close/>
                </a:path>
                <a:path w="4154805" h="3237865">
                  <a:moveTo>
                    <a:pt x="3849039" y="1911604"/>
                  </a:moveTo>
                  <a:lnTo>
                    <a:pt x="3847058" y="1901456"/>
                  </a:lnTo>
                  <a:lnTo>
                    <a:pt x="3841115" y="1892503"/>
                  </a:lnTo>
                  <a:lnTo>
                    <a:pt x="3832212" y="1886585"/>
                  </a:lnTo>
                  <a:lnTo>
                    <a:pt x="3822052" y="1884603"/>
                  </a:lnTo>
                  <a:lnTo>
                    <a:pt x="3811892" y="1886585"/>
                  </a:lnTo>
                  <a:lnTo>
                    <a:pt x="3802964" y="1892515"/>
                  </a:lnTo>
                  <a:lnTo>
                    <a:pt x="3796995" y="1901469"/>
                  </a:lnTo>
                  <a:lnTo>
                    <a:pt x="3795026" y="1911629"/>
                  </a:lnTo>
                  <a:lnTo>
                    <a:pt x="3796995" y="1921776"/>
                  </a:lnTo>
                  <a:lnTo>
                    <a:pt x="3802913" y="1930704"/>
                  </a:lnTo>
                  <a:lnTo>
                    <a:pt x="3811841" y="1936635"/>
                  </a:lnTo>
                  <a:lnTo>
                    <a:pt x="3822001" y="1938616"/>
                  </a:lnTo>
                  <a:lnTo>
                    <a:pt x="3832161" y="1936635"/>
                  </a:lnTo>
                  <a:lnTo>
                    <a:pt x="3841127" y="1930692"/>
                  </a:lnTo>
                  <a:lnTo>
                    <a:pt x="3847058" y="1921764"/>
                  </a:lnTo>
                  <a:lnTo>
                    <a:pt x="3849039" y="1911604"/>
                  </a:lnTo>
                  <a:close/>
                </a:path>
                <a:path w="4154805" h="3237865">
                  <a:moveTo>
                    <a:pt x="3925417" y="1835251"/>
                  </a:moveTo>
                  <a:lnTo>
                    <a:pt x="3923449" y="1825091"/>
                  </a:lnTo>
                  <a:lnTo>
                    <a:pt x="3917518" y="1816163"/>
                  </a:lnTo>
                  <a:lnTo>
                    <a:pt x="3908577" y="1810232"/>
                  </a:lnTo>
                  <a:lnTo>
                    <a:pt x="3898442" y="1808251"/>
                  </a:lnTo>
                  <a:lnTo>
                    <a:pt x="3888270" y="1810232"/>
                  </a:lnTo>
                  <a:lnTo>
                    <a:pt x="3879342" y="1816163"/>
                  </a:lnTo>
                  <a:lnTo>
                    <a:pt x="3873385" y="1825117"/>
                  </a:lnTo>
                  <a:lnTo>
                    <a:pt x="3871404" y="1835277"/>
                  </a:lnTo>
                  <a:lnTo>
                    <a:pt x="3873385" y="1845437"/>
                  </a:lnTo>
                  <a:lnTo>
                    <a:pt x="3879316" y="1854365"/>
                  </a:lnTo>
                  <a:lnTo>
                    <a:pt x="3888257" y="1860296"/>
                  </a:lnTo>
                  <a:lnTo>
                    <a:pt x="3898392" y="1862264"/>
                  </a:lnTo>
                  <a:lnTo>
                    <a:pt x="3908552" y="1860296"/>
                  </a:lnTo>
                  <a:lnTo>
                    <a:pt x="3917518" y="1854327"/>
                  </a:lnTo>
                  <a:lnTo>
                    <a:pt x="3923436" y="1845411"/>
                  </a:lnTo>
                  <a:lnTo>
                    <a:pt x="3925417" y="1835251"/>
                  </a:lnTo>
                  <a:close/>
                </a:path>
                <a:path w="4154805" h="3237865">
                  <a:moveTo>
                    <a:pt x="4001808" y="1758899"/>
                  </a:moveTo>
                  <a:lnTo>
                    <a:pt x="3999827" y="1748739"/>
                  </a:lnTo>
                  <a:lnTo>
                    <a:pt x="3993896" y="1739811"/>
                  </a:lnTo>
                  <a:lnTo>
                    <a:pt x="3984955" y="1733880"/>
                  </a:lnTo>
                  <a:lnTo>
                    <a:pt x="3974820" y="1731911"/>
                  </a:lnTo>
                  <a:lnTo>
                    <a:pt x="3964660" y="1733880"/>
                  </a:lnTo>
                  <a:lnTo>
                    <a:pt x="3955732" y="1739811"/>
                  </a:lnTo>
                  <a:lnTo>
                    <a:pt x="3949776" y="1748764"/>
                  </a:lnTo>
                  <a:lnTo>
                    <a:pt x="3947795" y="1758924"/>
                  </a:lnTo>
                  <a:lnTo>
                    <a:pt x="3949776" y="1769084"/>
                  </a:lnTo>
                  <a:lnTo>
                    <a:pt x="3955707" y="1778012"/>
                  </a:lnTo>
                  <a:lnTo>
                    <a:pt x="3964648" y="1783943"/>
                  </a:lnTo>
                  <a:lnTo>
                    <a:pt x="3974782" y="1785912"/>
                  </a:lnTo>
                  <a:lnTo>
                    <a:pt x="3984942" y="1783943"/>
                  </a:lnTo>
                  <a:lnTo>
                    <a:pt x="3993896" y="1777974"/>
                  </a:lnTo>
                  <a:lnTo>
                    <a:pt x="3999827" y="1769059"/>
                  </a:lnTo>
                  <a:lnTo>
                    <a:pt x="4001808" y="1758899"/>
                  </a:lnTo>
                  <a:close/>
                </a:path>
                <a:path w="4154805" h="3237865">
                  <a:moveTo>
                    <a:pt x="4078198" y="1682546"/>
                  </a:moveTo>
                  <a:lnTo>
                    <a:pt x="4076217" y="1672386"/>
                  </a:lnTo>
                  <a:lnTo>
                    <a:pt x="4070273" y="1663458"/>
                  </a:lnTo>
                  <a:lnTo>
                    <a:pt x="4061345" y="1657527"/>
                  </a:lnTo>
                  <a:lnTo>
                    <a:pt x="4051211" y="1655559"/>
                  </a:lnTo>
                  <a:lnTo>
                    <a:pt x="4041051" y="1657527"/>
                  </a:lnTo>
                  <a:lnTo>
                    <a:pt x="4032123" y="1663458"/>
                  </a:lnTo>
                  <a:lnTo>
                    <a:pt x="4026166" y="1672424"/>
                  </a:lnTo>
                  <a:lnTo>
                    <a:pt x="4024185" y="1682572"/>
                  </a:lnTo>
                  <a:lnTo>
                    <a:pt x="4026166" y="1692732"/>
                  </a:lnTo>
                  <a:lnTo>
                    <a:pt x="4032097" y="1701660"/>
                  </a:lnTo>
                  <a:lnTo>
                    <a:pt x="4041038" y="1707591"/>
                  </a:lnTo>
                  <a:lnTo>
                    <a:pt x="4051173" y="1709572"/>
                  </a:lnTo>
                  <a:lnTo>
                    <a:pt x="4061333" y="1707591"/>
                  </a:lnTo>
                  <a:lnTo>
                    <a:pt x="4070299" y="1701622"/>
                  </a:lnTo>
                  <a:lnTo>
                    <a:pt x="4076217" y="1692706"/>
                  </a:lnTo>
                  <a:lnTo>
                    <a:pt x="4078198" y="1682546"/>
                  </a:lnTo>
                  <a:close/>
                </a:path>
                <a:path w="4154805" h="3237865">
                  <a:moveTo>
                    <a:pt x="4154589" y="1606194"/>
                  </a:moveTo>
                  <a:lnTo>
                    <a:pt x="4152608" y="1596034"/>
                  </a:lnTo>
                  <a:lnTo>
                    <a:pt x="4146664" y="1587106"/>
                  </a:lnTo>
                  <a:lnTo>
                    <a:pt x="4137736" y="1581175"/>
                  </a:lnTo>
                  <a:lnTo>
                    <a:pt x="4127601" y="1579206"/>
                  </a:lnTo>
                  <a:lnTo>
                    <a:pt x="4117441" y="1581175"/>
                  </a:lnTo>
                  <a:lnTo>
                    <a:pt x="4108513" y="1587106"/>
                  </a:lnTo>
                  <a:lnTo>
                    <a:pt x="4102557" y="1596059"/>
                  </a:lnTo>
                  <a:lnTo>
                    <a:pt x="4100576" y="1606219"/>
                  </a:lnTo>
                  <a:lnTo>
                    <a:pt x="4102544" y="1616379"/>
                  </a:lnTo>
                  <a:lnTo>
                    <a:pt x="4108475" y="1625307"/>
                  </a:lnTo>
                  <a:lnTo>
                    <a:pt x="4117429" y="1631238"/>
                  </a:lnTo>
                  <a:lnTo>
                    <a:pt x="4127550" y="1633220"/>
                  </a:lnTo>
                  <a:lnTo>
                    <a:pt x="4137723" y="1631238"/>
                  </a:lnTo>
                  <a:lnTo>
                    <a:pt x="4146689" y="1625282"/>
                  </a:lnTo>
                  <a:lnTo>
                    <a:pt x="4152608" y="1616354"/>
                  </a:lnTo>
                  <a:lnTo>
                    <a:pt x="4154589" y="1606194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3010" y="6048719"/>
              <a:ext cx="4152460" cy="1619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14360" y="754380"/>
            <a:ext cx="84613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45"/>
              <a:t> </a:t>
            </a:r>
            <a:r>
              <a:rPr dirty="0" spc="80"/>
              <a:t>Agent</a:t>
            </a:r>
            <a:r>
              <a:rPr dirty="0" spc="-145"/>
              <a:t> </a:t>
            </a:r>
            <a:r>
              <a:rPr dirty="0" spc="-50"/>
              <a:t>Template</a:t>
            </a:r>
            <a:r>
              <a:rPr dirty="0" spc="-135"/>
              <a:t> </a:t>
            </a:r>
            <a:r>
              <a:rPr dirty="0" spc="-110"/>
              <a:t>Flow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3759708"/>
            <a:ext cx="3962400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template</a:t>
            </a:r>
            <a:r>
              <a:rPr dirty="0" sz="2600" spc="-2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template.ctmpl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  <a:p>
            <a:pPr marL="196850" marR="167640">
              <a:lnSpc>
                <a:spcPct val="186200"/>
              </a:lnSpc>
              <a:spcBef>
                <a:spcPts val="9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destination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5">
                <a:solidFill>
                  <a:srgbClr val="F15B2A"/>
                </a:solidFill>
                <a:latin typeface="Arial MT"/>
                <a:cs typeface="Arial MT"/>
              </a:rPr>
              <a:t>render.txt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7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perm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640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26250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Vault-agent.hcl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8576945" cy="281114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81280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Integrate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5">
                <a:solidFill>
                  <a:srgbClr val="F15B2A"/>
                </a:solidFill>
                <a:latin typeface="Microsoft Sans Serif"/>
                <a:cs typeface="Microsoft Sans Serif"/>
              </a:rPr>
              <a:t>with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finance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No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finance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app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source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code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Finance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app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can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read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files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2565" y="6537393"/>
            <a:ext cx="9208770" cy="274828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algn="ctr" marL="180975">
              <a:lnSpc>
                <a:spcPct val="100000"/>
              </a:lnSpc>
              <a:spcBef>
                <a:spcPts val="141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Add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Agent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finance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app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server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Configure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auto-auth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caching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Configure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template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write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files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</a:rPr>
              <a:t>De</a:t>
            </a:r>
            <a:r>
              <a:rPr dirty="0" sz="5400" spc="-105">
                <a:solidFill>
                  <a:srgbClr val="FFFFFF"/>
                </a:solidFill>
              </a:rPr>
              <a:t>m</a:t>
            </a:r>
            <a:r>
              <a:rPr dirty="0" sz="5400" spc="50">
                <a:solidFill>
                  <a:srgbClr val="FFFFFF"/>
                </a:solidFill>
              </a:rPr>
              <a:t>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3" y="3577844"/>
            <a:ext cx="8481060" cy="266827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3600" spc="-229" b="1">
                <a:solidFill>
                  <a:srgbClr val="2A9FBC"/>
                </a:solidFill>
                <a:latin typeface="Arial"/>
                <a:cs typeface="Arial"/>
              </a:rPr>
              <a:t>Tasks: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25" b="1">
                <a:solidFill>
                  <a:srgbClr val="2A9FBC"/>
                </a:solidFill>
                <a:latin typeface="Arial"/>
                <a:cs typeface="Arial"/>
              </a:rPr>
              <a:t>Review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2A9FBC"/>
                </a:solidFill>
                <a:latin typeface="Arial"/>
                <a:cs typeface="Arial"/>
              </a:rPr>
              <a:t>Agent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2A9FBC"/>
                </a:solidFill>
                <a:latin typeface="Arial"/>
                <a:cs typeface="Arial"/>
              </a:rPr>
              <a:t>configuration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Add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value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75" b="1">
                <a:solidFill>
                  <a:srgbClr val="2A9FBC"/>
                </a:solidFill>
                <a:latin typeface="Arial"/>
                <a:cs typeface="Arial"/>
              </a:rPr>
              <a:t>to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60" b="1">
                <a:solidFill>
                  <a:srgbClr val="2A9FBC"/>
                </a:solidFill>
                <a:latin typeface="Arial"/>
                <a:cs typeface="Arial"/>
              </a:rPr>
              <a:t>K/V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25" b="1">
                <a:solidFill>
                  <a:srgbClr val="2A9FBC"/>
                </a:solidFill>
                <a:latin typeface="Arial"/>
                <a:cs typeface="Arial"/>
              </a:rPr>
              <a:t>engine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20" b="1">
                <a:solidFill>
                  <a:srgbClr val="2A9FBC"/>
                </a:solidFill>
                <a:latin typeface="Arial"/>
                <a:cs typeface="Arial"/>
              </a:rPr>
              <a:t>Start</a:t>
            </a:r>
            <a:r>
              <a:rPr dirty="0" sz="3600" spc="-6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2A9FBC"/>
                </a:solidFill>
                <a:latin typeface="Arial"/>
                <a:cs typeface="Arial"/>
              </a:rPr>
              <a:t>Vault</a:t>
            </a: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2A9FBC"/>
                </a:solidFill>
                <a:latin typeface="Arial"/>
                <a:cs typeface="Arial"/>
              </a:rPr>
              <a:t>Agent</a:t>
            </a: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and</a:t>
            </a:r>
            <a:r>
              <a:rPr dirty="0" sz="3600" spc="-6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2A9FBC"/>
                </a:solidFill>
                <a:latin typeface="Arial"/>
                <a:cs typeface="Arial"/>
              </a:rPr>
              <a:t>check</a:t>
            </a: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50" b="1">
                <a:solidFill>
                  <a:srgbClr val="2A9FBC"/>
                </a:solidFill>
                <a:latin typeface="Arial"/>
                <a:cs typeface="Arial"/>
              </a:rPr>
              <a:t>results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13889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50"/>
              <a:t> </a:t>
            </a:r>
            <a:r>
              <a:rPr dirty="0" spc="15"/>
              <a:t>Agent</a:t>
            </a:r>
            <a:r>
              <a:rPr dirty="0" spc="-45"/>
              <a:t> </a:t>
            </a:r>
            <a:r>
              <a:rPr dirty="0" spc="-120"/>
              <a:t>assists</a:t>
            </a:r>
            <a:r>
              <a:rPr dirty="0" spc="-50"/>
              <a:t> </a:t>
            </a:r>
            <a:r>
              <a:rPr dirty="0" spc="40"/>
              <a:t>with</a:t>
            </a:r>
            <a:r>
              <a:rPr dirty="0" spc="-45"/>
              <a:t> </a:t>
            </a:r>
            <a:r>
              <a:rPr dirty="0"/>
              <a:t>application</a:t>
            </a:r>
            <a:r>
              <a:rPr dirty="0" spc="-45"/>
              <a:t> </a:t>
            </a:r>
            <a:r>
              <a:rPr dirty="0" spc="15"/>
              <a:t>integration</a:t>
            </a:r>
            <a:r>
              <a:rPr dirty="0" spc="-50"/>
              <a:t> </a:t>
            </a:r>
            <a:r>
              <a:rPr dirty="0" spc="-10"/>
              <a:t>and</a:t>
            </a:r>
            <a:r>
              <a:rPr dirty="0" spc="-45"/>
              <a:t> </a:t>
            </a:r>
            <a:r>
              <a:rPr dirty="0" spc="-10"/>
              <a:t>secrets</a:t>
            </a:r>
            <a:r>
              <a:rPr dirty="0" spc="-50"/>
              <a:t> </a:t>
            </a:r>
            <a:r>
              <a:rPr dirty="0" spc="-20"/>
              <a:t>caching.</a:t>
            </a:r>
          </a:p>
          <a:p>
            <a:pPr marL="1901189">
              <a:lnSpc>
                <a:spcPct val="100000"/>
              </a:lnSpc>
            </a:pPr>
            <a:endParaRPr sz="4500"/>
          </a:p>
          <a:p>
            <a:pPr marL="1913889">
              <a:lnSpc>
                <a:spcPct val="100000"/>
              </a:lnSpc>
              <a:spcBef>
                <a:spcPts val="2625"/>
              </a:spcBef>
            </a:pPr>
            <a:r>
              <a:rPr dirty="0" spc="40"/>
              <a:t>Client</a:t>
            </a:r>
            <a:r>
              <a:rPr dirty="0" spc="-55"/>
              <a:t> </a:t>
            </a:r>
            <a:r>
              <a:rPr dirty="0" spc="-15"/>
              <a:t>requests</a:t>
            </a:r>
            <a:r>
              <a:rPr dirty="0" spc="-50"/>
              <a:t> </a:t>
            </a:r>
            <a:r>
              <a:rPr dirty="0" spc="-25"/>
              <a:t>must</a:t>
            </a:r>
            <a:r>
              <a:rPr dirty="0" spc="-55"/>
              <a:t> </a:t>
            </a:r>
            <a:r>
              <a:rPr dirty="0" spc="-15"/>
              <a:t>go</a:t>
            </a:r>
            <a:r>
              <a:rPr dirty="0" spc="-50"/>
              <a:t> </a:t>
            </a:r>
            <a:r>
              <a:rPr dirty="0" spc="10"/>
              <a:t>through</a:t>
            </a:r>
            <a:r>
              <a:rPr dirty="0" spc="-50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5"/>
              <a:t>Vault</a:t>
            </a:r>
            <a:r>
              <a:rPr dirty="0" spc="-50"/>
              <a:t> </a:t>
            </a:r>
            <a:r>
              <a:rPr dirty="0" spc="-15"/>
              <a:t>Agent.</a:t>
            </a:r>
          </a:p>
          <a:p>
            <a:pPr marL="1901189">
              <a:lnSpc>
                <a:spcPct val="100000"/>
              </a:lnSpc>
              <a:spcBef>
                <a:spcPts val="10"/>
              </a:spcBef>
            </a:pPr>
            <a:endParaRPr sz="5250"/>
          </a:p>
          <a:p>
            <a:pPr marL="1913889" marR="12700">
              <a:lnSpc>
                <a:spcPts val="3790"/>
              </a:lnSpc>
            </a:pPr>
            <a:r>
              <a:rPr dirty="0" spc="40"/>
              <a:t>Auto-auth</a:t>
            </a:r>
            <a:r>
              <a:rPr dirty="0" spc="-50"/>
              <a:t> </a:t>
            </a:r>
            <a:r>
              <a:rPr dirty="0" spc="-65"/>
              <a:t>allows</a:t>
            </a:r>
            <a:r>
              <a:rPr dirty="0" spc="-45"/>
              <a:t> </a:t>
            </a:r>
            <a:r>
              <a:rPr dirty="0" spc="95"/>
              <a:t>the</a:t>
            </a:r>
            <a:r>
              <a:rPr dirty="0" spc="-40"/>
              <a:t> </a:t>
            </a:r>
            <a:r>
              <a:rPr dirty="0" spc="15"/>
              <a:t>Agent</a:t>
            </a:r>
            <a:r>
              <a:rPr dirty="0" spc="-40"/>
              <a:t> </a:t>
            </a:r>
            <a:r>
              <a:rPr dirty="0" spc="65"/>
              <a:t>to</a:t>
            </a:r>
            <a:r>
              <a:rPr dirty="0" spc="-40"/>
              <a:t> </a:t>
            </a:r>
            <a:r>
              <a:rPr dirty="0"/>
              <a:t>handle</a:t>
            </a:r>
            <a:r>
              <a:rPr dirty="0" spc="-40"/>
              <a:t> </a:t>
            </a:r>
            <a:r>
              <a:rPr dirty="0" spc="5"/>
              <a:t>Vault</a:t>
            </a:r>
            <a:r>
              <a:rPr dirty="0" spc="-40"/>
              <a:t> </a:t>
            </a:r>
            <a:r>
              <a:rPr dirty="0" spc="35"/>
              <a:t>authentication</a:t>
            </a:r>
            <a:r>
              <a:rPr dirty="0" spc="-4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10"/>
              <a:t>token </a:t>
            </a:r>
            <a:r>
              <a:rPr dirty="0" spc="-869"/>
              <a:t> </a:t>
            </a:r>
            <a:r>
              <a:rPr dirty="0" spc="10"/>
              <a:t>renewal</a:t>
            </a:r>
            <a:r>
              <a:rPr dirty="0" spc="-55"/>
              <a:t> </a:t>
            </a:r>
            <a:r>
              <a:rPr dirty="0" spc="-10"/>
              <a:t>for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15"/>
              <a:t>client.</a:t>
            </a:r>
          </a:p>
          <a:p>
            <a:pPr marL="1901189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913889" marR="5080">
              <a:lnSpc>
                <a:spcPts val="3790"/>
              </a:lnSpc>
            </a:pPr>
            <a:r>
              <a:rPr dirty="0"/>
              <a:t>Caching</a:t>
            </a:r>
            <a:r>
              <a:rPr dirty="0" spc="-50"/>
              <a:t> </a:t>
            </a:r>
            <a:r>
              <a:rPr dirty="0" spc="-60"/>
              <a:t>allows</a:t>
            </a:r>
            <a:r>
              <a:rPr dirty="0" spc="-50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15"/>
              <a:t>Agent</a:t>
            </a:r>
            <a:r>
              <a:rPr dirty="0" spc="-50"/>
              <a:t> </a:t>
            </a:r>
            <a:r>
              <a:rPr dirty="0" spc="65"/>
              <a:t>to</a:t>
            </a:r>
            <a:r>
              <a:rPr dirty="0" spc="-50"/>
              <a:t> </a:t>
            </a:r>
            <a:r>
              <a:rPr dirty="0" spc="-20"/>
              <a:t>improve</a:t>
            </a:r>
            <a:r>
              <a:rPr dirty="0" spc="-45"/>
              <a:t> </a:t>
            </a:r>
            <a:r>
              <a:rPr dirty="0" spc="10"/>
              <a:t>performance</a:t>
            </a:r>
            <a:r>
              <a:rPr dirty="0" spc="-50"/>
              <a:t> </a:t>
            </a:r>
            <a:r>
              <a:rPr dirty="0" spc="-15"/>
              <a:t>by</a:t>
            </a:r>
            <a:r>
              <a:rPr dirty="0" spc="-50"/>
              <a:t> </a:t>
            </a:r>
            <a:r>
              <a:rPr dirty="0" spc="-45"/>
              <a:t>serving</a:t>
            </a:r>
            <a:r>
              <a:rPr dirty="0" spc="-50"/>
              <a:t> </a:t>
            </a:r>
            <a:r>
              <a:rPr dirty="0" spc="-10"/>
              <a:t>secrets </a:t>
            </a:r>
            <a:r>
              <a:rPr dirty="0" spc="-869"/>
              <a:t> </a:t>
            </a:r>
            <a:r>
              <a:rPr dirty="0" spc="-30"/>
              <a:t>locally</a:t>
            </a:r>
            <a:r>
              <a:rPr dirty="0" spc="-60"/>
              <a:t> </a:t>
            </a:r>
            <a:r>
              <a:rPr dirty="0" spc="-10"/>
              <a:t>and</a:t>
            </a:r>
            <a:r>
              <a:rPr dirty="0" spc="-55"/>
              <a:t> </a:t>
            </a:r>
            <a:r>
              <a:rPr dirty="0" spc="-5"/>
              <a:t>manage</a:t>
            </a:r>
            <a:r>
              <a:rPr dirty="0" spc="-50"/>
              <a:t> </a:t>
            </a:r>
            <a:r>
              <a:rPr dirty="0" spc="10"/>
              <a:t>renewal</a:t>
            </a:r>
            <a:r>
              <a:rPr dirty="0" spc="-50"/>
              <a:t> </a:t>
            </a:r>
            <a:r>
              <a:rPr dirty="0" spc="-10"/>
              <a:t>for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15"/>
              <a:t>client.</a:t>
            </a:r>
          </a:p>
          <a:p>
            <a:pPr marL="1901189">
              <a:lnSpc>
                <a:spcPct val="100000"/>
              </a:lnSpc>
              <a:spcBef>
                <a:spcPts val="5"/>
              </a:spcBef>
            </a:pPr>
            <a:endParaRPr sz="3750"/>
          </a:p>
          <a:p>
            <a:pPr marL="1913889" marR="740410">
              <a:lnSpc>
                <a:spcPts val="3820"/>
              </a:lnSpc>
              <a:spcBef>
                <a:spcPts val="5"/>
              </a:spcBef>
            </a:pPr>
            <a:r>
              <a:rPr dirty="0" spc="-30"/>
              <a:t>Templates</a:t>
            </a:r>
            <a:r>
              <a:rPr dirty="0" spc="-55"/>
              <a:t> </a:t>
            </a:r>
            <a:r>
              <a:rPr dirty="0" spc="20"/>
              <a:t>enable</a:t>
            </a:r>
            <a:r>
              <a:rPr dirty="0" spc="-50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30"/>
              <a:t>extraction</a:t>
            </a:r>
            <a:r>
              <a:rPr dirty="0" spc="-5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-10"/>
              <a:t>secrets</a:t>
            </a:r>
            <a:r>
              <a:rPr dirty="0" spc="-55"/>
              <a:t> </a:t>
            </a:r>
            <a:r>
              <a:rPr dirty="0" spc="65"/>
              <a:t>to</a:t>
            </a:r>
            <a:r>
              <a:rPr dirty="0" spc="-45"/>
              <a:t> </a:t>
            </a:r>
            <a:r>
              <a:rPr dirty="0" spc="-25"/>
              <a:t>a</a:t>
            </a:r>
            <a:r>
              <a:rPr dirty="0" spc="-50"/>
              <a:t> </a:t>
            </a:r>
            <a:r>
              <a:rPr dirty="0" spc="10"/>
              <a:t>file</a:t>
            </a:r>
            <a:r>
              <a:rPr dirty="0" spc="-50"/>
              <a:t> </a:t>
            </a:r>
            <a:r>
              <a:rPr dirty="0" spc="45"/>
              <a:t>without</a:t>
            </a:r>
            <a:r>
              <a:rPr dirty="0" spc="-50"/>
              <a:t> </a:t>
            </a:r>
            <a:r>
              <a:rPr dirty="0" spc="40"/>
              <a:t>client </a:t>
            </a:r>
            <a:r>
              <a:rPr dirty="0" spc="-875"/>
              <a:t> </a:t>
            </a:r>
            <a:r>
              <a:rPr dirty="0" spc="10"/>
              <a:t>interaction.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2008" y="4376420"/>
            <a:ext cx="15028544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30"/>
              <a:t> </a:t>
            </a:r>
            <a:r>
              <a:rPr dirty="0" sz="6000" spc="-110"/>
              <a:t>Next:</a:t>
            </a:r>
            <a:r>
              <a:rPr dirty="0" sz="6000" spc="-130"/>
              <a:t> </a:t>
            </a:r>
            <a:r>
              <a:rPr dirty="0" sz="6000" spc="10"/>
              <a:t>Course</a:t>
            </a:r>
            <a:r>
              <a:rPr dirty="0" sz="6000" spc="-130"/>
              <a:t> </a:t>
            </a:r>
            <a:r>
              <a:rPr dirty="0" sz="6000" spc="-135"/>
              <a:t>Review</a:t>
            </a:r>
            <a:r>
              <a:rPr dirty="0" sz="6000" spc="-130"/>
              <a:t> </a:t>
            </a:r>
            <a:r>
              <a:rPr dirty="0" sz="6000" spc="50"/>
              <a:t>and</a:t>
            </a:r>
            <a:r>
              <a:rPr dirty="0" sz="6000" spc="-130"/>
              <a:t> </a:t>
            </a:r>
            <a:r>
              <a:rPr dirty="0" sz="6000" spc="-200"/>
              <a:t>Exam</a:t>
            </a:r>
            <a:r>
              <a:rPr dirty="0" sz="6000" spc="-140"/>
              <a:t> </a:t>
            </a:r>
            <a:r>
              <a:rPr dirty="0" sz="6000" spc="-20"/>
              <a:t>Prep</a:t>
            </a:r>
            <a:r>
              <a:rPr dirty="0" sz="6000" spc="-125"/>
              <a:t> </a:t>
            </a:r>
            <a:r>
              <a:rPr dirty="0" sz="6000" spc="-120"/>
              <a:t>Tips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794252"/>
            <a:ext cx="6666230" cy="235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 b="1">
                <a:solidFill>
                  <a:srgbClr val="F15B2A"/>
                </a:solidFill>
                <a:latin typeface="Arial"/>
                <a:cs typeface="Arial"/>
              </a:rPr>
              <a:t>Integration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15B2A"/>
                </a:solidFill>
                <a:latin typeface="Arial"/>
                <a:cs typeface="Arial"/>
              </a:rPr>
              <a:t>challenges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6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Agent</a:t>
            </a:r>
            <a:r>
              <a:rPr dirty="0" sz="36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capabilities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Agent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setup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configuration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2192" y="4059428"/>
            <a:ext cx="77590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45"/>
              <a:t>Application</a:t>
            </a:r>
            <a:r>
              <a:rPr dirty="0" sz="6000" spc="-145"/>
              <a:t> </a:t>
            </a:r>
            <a:r>
              <a:rPr dirty="0" sz="6000" spc="85"/>
              <a:t>Integration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49740" y="754380"/>
            <a:ext cx="61912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Integration</a:t>
            </a:r>
            <a:r>
              <a:rPr dirty="0" spc="-170"/>
              <a:t> </a:t>
            </a:r>
            <a:r>
              <a:rPr dirty="0" spc="55"/>
              <a:t>Options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117" y="2274887"/>
            <a:ext cx="1382402" cy="1397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016" y="2689860"/>
            <a:ext cx="42722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existing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library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996" y="4240212"/>
            <a:ext cx="1236644" cy="13985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4655820"/>
            <a:ext cx="53022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 b="1">
                <a:solidFill>
                  <a:srgbClr val="404040"/>
                </a:solidFill>
                <a:latin typeface="Arial"/>
                <a:cs typeface="Arial"/>
              </a:rPr>
              <a:t>Write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404040"/>
                </a:solidFill>
                <a:latin typeface="Arial"/>
                <a:cs typeface="Arial"/>
              </a:rPr>
              <a:t>client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0016" y="6624828"/>
            <a:ext cx="52838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Script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binary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8410" y="8178800"/>
            <a:ext cx="947814" cy="139858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20016" y="8593835"/>
            <a:ext cx="38842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6391" y="6208712"/>
            <a:ext cx="1171852" cy="13985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8245" y="754380"/>
            <a:ext cx="7233284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Integration</a:t>
            </a:r>
            <a:r>
              <a:rPr dirty="0" spc="-190"/>
              <a:t> </a:t>
            </a:r>
            <a:r>
              <a:rPr dirty="0" spc="-15"/>
              <a:t>Challenges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899104"/>
            <a:ext cx="4978400" cy="19204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4131" y="7013955"/>
            <a:ext cx="3043555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593090">
              <a:lnSpc>
                <a:spcPts val="4010"/>
              </a:lnSpc>
              <a:spcBef>
                <a:spcPts val="265"/>
              </a:spcBef>
            </a:pP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Handling </a:t>
            </a: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400" spc="6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400" spc="130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400" spc="4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400" spc="80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400" spc="70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400" spc="65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80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400" spc="70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23675" y="3030537"/>
            <a:ext cx="3835646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3724" y="7013955"/>
            <a:ext cx="3916045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147445" marR="5080" indent="-1135380">
              <a:lnSpc>
                <a:spcPts val="4010"/>
              </a:lnSpc>
              <a:spcBef>
                <a:spcPts val="265"/>
              </a:spcBef>
            </a:pPr>
            <a:r>
              <a:rPr dirty="0" sz="3400" spc="35" b="1">
                <a:solidFill>
                  <a:srgbClr val="404040"/>
                </a:solidFill>
                <a:latin typeface="Arial"/>
                <a:cs typeface="Arial"/>
              </a:rPr>
              <a:t>Secret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404040"/>
                </a:solidFill>
                <a:latin typeface="Arial"/>
                <a:cs typeface="Arial"/>
              </a:rPr>
              <a:t>renewal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0" y="3030537"/>
            <a:ext cx="3657600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40995" y="7013955"/>
            <a:ext cx="4406900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564640" marR="5080" indent="-1552575">
              <a:lnSpc>
                <a:spcPts val="4010"/>
              </a:lnSpc>
              <a:spcBef>
                <a:spcPts val="265"/>
              </a:spcBef>
            </a:pP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Managing</a:t>
            </a:r>
            <a:r>
              <a:rPr dirty="0" sz="34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tokens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400" spc="-9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leases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3669" y="754380"/>
            <a:ext cx="37414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95"/>
              <a:t> </a:t>
            </a:r>
            <a:r>
              <a:rPr dirty="0" spc="8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4828" y="3295395"/>
            <a:ext cx="211518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Auto-auth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828" y="5602732"/>
            <a:ext cx="173418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Caching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828" y="7934452"/>
            <a:ext cx="21234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" b="1">
                <a:solidFill>
                  <a:srgbClr val="404040"/>
                </a:solidFill>
                <a:latin typeface="Arial"/>
                <a:cs typeface="Arial"/>
              </a:rPr>
              <a:t>Templates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875" y="3059319"/>
            <a:ext cx="1639887" cy="10457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875" y="5213168"/>
            <a:ext cx="1639887" cy="13703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5096" y="7399337"/>
            <a:ext cx="1287445" cy="16398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33500" y="3886708"/>
            <a:ext cx="5277485" cy="398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Part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binary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580"/>
              </a:spcBef>
            </a:pP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Run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F15B2A"/>
                </a:solidFill>
                <a:latin typeface="Arial"/>
                <a:cs typeface="Arial"/>
              </a:rPr>
              <a:t>as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daemon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or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service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Config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file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HCL</a:t>
            </a:r>
            <a:endParaRPr sz="3400">
              <a:latin typeface="Arial"/>
              <a:cs typeface="Arial"/>
            </a:endParaRPr>
          </a:p>
          <a:p>
            <a:pPr marL="12700" marR="1092200">
              <a:lnSpc>
                <a:spcPts val="6790"/>
              </a:lnSpc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server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address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Listener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stanza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6142" y="754380"/>
            <a:ext cx="3316604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Auto-Auth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179928"/>
            <a:ext cx="5245100" cy="33447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584955"/>
            <a:ext cx="8193405" cy="450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Composed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method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sink</a:t>
            </a:r>
            <a:endParaRPr sz="3400">
              <a:latin typeface="Arial"/>
              <a:cs typeface="Arial"/>
            </a:endParaRPr>
          </a:p>
          <a:p>
            <a:pPr marL="15875" marR="1552575">
              <a:lnSpc>
                <a:spcPts val="6790"/>
              </a:lnSpc>
              <a:spcBef>
                <a:spcPts val="605"/>
              </a:spcBef>
            </a:pP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Authenticates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using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method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Store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token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using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 </a:t>
            </a: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sink </a:t>
            </a:r>
            <a:r>
              <a:rPr dirty="0" sz="3400" spc="-1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Renews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token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when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possible</a:t>
            </a:r>
            <a:endParaRPr sz="3400">
              <a:latin typeface="Arial"/>
              <a:cs typeface="Arial"/>
            </a:endParaRPr>
          </a:p>
          <a:p>
            <a:pPr marL="12700" marR="5080" indent="3175">
              <a:lnSpc>
                <a:spcPct val="100000"/>
              </a:lnSpc>
              <a:spcBef>
                <a:spcPts val="2065"/>
              </a:spcBef>
            </a:pP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Token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can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response-wrapped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and/or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encrypted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8366" y="3342421"/>
            <a:ext cx="13386435" cy="5161915"/>
            <a:chOff x="2228366" y="3342421"/>
            <a:chExt cx="13386435" cy="5161915"/>
          </a:xfrm>
        </p:grpSpPr>
        <p:sp>
          <p:nvSpPr>
            <p:cNvPr id="3" name="object 3"/>
            <p:cNvSpPr/>
            <p:nvPr/>
          </p:nvSpPr>
          <p:spPr>
            <a:xfrm>
              <a:off x="9431172" y="4262703"/>
              <a:ext cx="4769485" cy="1088390"/>
            </a:xfrm>
            <a:custGeom>
              <a:avLst/>
              <a:gdLst/>
              <a:ahLst/>
              <a:cxnLst/>
              <a:rect l="l" t="t" r="r" b="b"/>
              <a:pathLst>
                <a:path w="4769484" h="1088389">
                  <a:moveTo>
                    <a:pt x="53492" y="1064780"/>
                  </a:moveTo>
                  <a:lnTo>
                    <a:pt x="52946" y="1054455"/>
                  </a:lnTo>
                  <a:lnTo>
                    <a:pt x="48310" y="1044790"/>
                  </a:lnTo>
                  <a:lnTo>
                    <a:pt x="40284" y="1037678"/>
                  </a:lnTo>
                  <a:lnTo>
                    <a:pt x="30505" y="1034313"/>
                  </a:lnTo>
                  <a:lnTo>
                    <a:pt x="20180" y="1034859"/>
                  </a:lnTo>
                  <a:lnTo>
                    <a:pt x="10464" y="1039533"/>
                  </a:lnTo>
                  <a:lnTo>
                    <a:pt x="3365" y="1047546"/>
                  </a:lnTo>
                  <a:lnTo>
                    <a:pt x="0" y="1057325"/>
                  </a:lnTo>
                  <a:lnTo>
                    <a:pt x="546" y="1067663"/>
                  </a:lnTo>
                  <a:lnTo>
                    <a:pt x="5168" y="1077328"/>
                  </a:lnTo>
                  <a:lnTo>
                    <a:pt x="13195" y="1084440"/>
                  </a:lnTo>
                  <a:lnTo>
                    <a:pt x="22974" y="1087805"/>
                  </a:lnTo>
                  <a:lnTo>
                    <a:pt x="33312" y="1087247"/>
                  </a:lnTo>
                  <a:lnTo>
                    <a:pt x="42976" y="1082624"/>
                  </a:lnTo>
                  <a:lnTo>
                    <a:pt x="50126" y="1074572"/>
                  </a:lnTo>
                  <a:lnTo>
                    <a:pt x="53492" y="1064780"/>
                  </a:lnTo>
                  <a:close/>
                </a:path>
                <a:path w="4769484" h="1088389">
                  <a:moveTo>
                    <a:pt x="139712" y="999744"/>
                  </a:moveTo>
                  <a:lnTo>
                    <a:pt x="139166" y="989418"/>
                  </a:lnTo>
                  <a:lnTo>
                    <a:pt x="134531" y="979754"/>
                  </a:lnTo>
                  <a:lnTo>
                    <a:pt x="126517" y="972642"/>
                  </a:lnTo>
                  <a:lnTo>
                    <a:pt x="116738" y="969276"/>
                  </a:lnTo>
                  <a:lnTo>
                    <a:pt x="106400" y="969822"/>
                  </a:lnTo>
                  <a:lnTo>
                    <a:pt x="96697" y="974496"/>
                  </a:lnTo>
                  <a:lnTo>
                    <a:pt x="89585" y="982510"/>
                  </a:lnTo>
                  <a:lnTo>
                    <a:pt x="86220" y="992289"/>
                  </a:lnTo>
                  <a:lnTo>
                    <a:pt x="86766" y="1002626"/>
                  </a:lnTo>
                  <a:lnTo>
                    <a:pt x="91401" y="1012291"/>
                  </a:lnTo>
                  <a:lnTo>
                    <a:pt x="99415" y="1019403"/>
                  </a:lnTo>
                  <a:lnTo>
                    <a:pt x="109207" y="1022769"/>
                  </a:lnTo>
                  <a:lnTo>
                    <a:pt x="119532" y="1022210"/>
                  </a:lnTo>
                  <a:lnTo>
                    <a:pt x="129197" y="1017587"/>
                  </a:lnTo>
                  <a:lnTo>
                    <a:pt x="136347" y="1009535"/>
                  </a:lnTo>
                  <a:lnTo>
                    <a:pt x="139712" y="999744"/>
                  </a:lnTo>
                  <a:close/>
                </a:path>
                <a:path w="4769484" h="1088389">
                  <a:moveTo>
                    <a:pt x="225945" y="934707"/>
                  </a:moveTo>
                  <a:lnTo>
                    <a:pt x="225399" y="924382"/>
                  </a:lnTo>
                  <a:lnTo>
                    <a:pt x="220764" y="914717"/>
                  </a:lnTo>
                  <a:lnTo>
                    <a:pt x="212750" y="907605"/>
                  </a:lnTo>
                  <a:lnTo>
                    <a:pt x="202958" y="904240"/>
                  </a:lnTo>
                  <a:lnTo>
                    <a:pt x="192633" y="904786"/>
                  </a:lnTo>
                  <a:lnTo>
                    <a:pt x="182918" y="909447"/>
                  </a:lnTo>
                  <a:lnTo>
                    <a:pt x="175818" y="917473"/>
                  </a:lnTo>
                  <a:lnTo>
                    <a:pt x="172440" y="927252"/>
                  </a:lnTo>
                  <a:lnTo>
                    <a:pt x="172999" y="937590"/>
                  </a:lnTo>
                  <a:lnTo>
                    <a:pt x="177622" y="947254"/>
                  </a:lnTo>
                  <a:lnTo>
                    <a:pt x="185648" y="954354"/>
                  </a:lnTo>
                  <a:lnTo>
                    <a:pt x="195427" y="957732"/>
                  </a:lnTo>
                  <a:lnTo>
                    <a:pt x="205765" y="957173"/>
                  </a:lnTo>
                  <a:lnTo>
                    <a:pt x="215430" y="952550"/>
                  </a:lnTo>
                  <a:lnTo>
                    <a:pt x="222580" y="944499"/>
                  </a:lnTo>
                  <a:lnTo>
                    <a:pt x="225945" y="934707"/>
                  </a:lnTo>
                  <a:close/>
                </a:path>
                <a:path w="4769484" h="1088389">
                  <a:moveTo>
                    <a:pt x="312166" y="869670"/>
                  </a:moveTo>
                  <a:lnTo>
                    <a:pt x="311619" y="859345"/>
                  </a:lnTo>
                  <a:lnTo>
                    <a:pt x="306984" y="849680"/>
                  </a:lnTo>
                  <a:lnTo>
                    <a:pt x="298970" y="842568"/>
                  </a:lnTo>
                  <a:lnTo>
                    <a:pt x="289191" y="839203"/>
                  </a:lnTo>
                  <a:lnTo>
                    <a:pt x="278853" y="839749"/>
                  </a:lnTo>
                  <a:lnTo>
                    <a:pt x="269151" y="844410"/>
                  </a:lnTo>
                  <a:lnTo>
                    <a:pt x="262039" y="852436"/>
                  </a:lnTo>
                  <a:lnTo>
                    <a:pt x="258673" y="862215"/>
                  </a:lnTo>
                  <a:lnTo>
                    <a:pt x="259219" y="872553"/>
                  </a:lnTo>
                  <a:lnTo>
                    <a:pt x="263855" y="882218"/>
                  </a:lnTo>
                  <a:lnTo>
                    <a:pt x="271868" y="889317"/>
                  </a:lnTo>
                  <a:lnTo>
                    <a:pt x="281647" y="892683"/>
                  </a:lnTo>
                  <a:lnTo>
                    <a:pt x="291985" y="892136"/>
                  </a:lnTo>
                  <a:lnTo>
                    <a:pt x="301650" y="887514"/>
                  </a:lnTo>
                  <a:lnTo>
                    <a:pt x="308800" y="879462"/>
                  </a:lnTo>
                  <a:lnTo>
                    <a:pt x="312166" y="869670"/>
                  </a:lnTo>
                  <a:close/>
                </a:path>
                <a:path w="4769484" h="1088389">
                  <a:moveTo>
                    <a:pt x="398399" y="804633"/>
                  </a:moveTo>
                  <a:lnTo>
                    <a:pt x="397852" y="794308"/>
                  </a:lnTo>
                  <a:lnTo>
                    <a:pt x="393217" y="784644"/>
                  </a:lnTo>
                  <a:lnTo>
                    <a:pt x="385203" y="777532"/>
                  </a:lnTo>
                  <a:lnTo>
                    <a:pt x="375412" y="774166"/>
                  </a:lnTo>
                  <a:lnTo>
                    <a:pt x="365086" y="774712"/>
                  </a:lnTo>
                  <a:lnTo>
                    <a:pt x="355371" y="779373"/>
                  </a:lnTo>
                  <a:lnTo>
                    <a:pt x="348272" y="787400"/>
                  </a:lnTo>
                  <a:lnTo>
                    <a:pt x="344893" y="797179"/>
                  </a:lnTo>
                  <a:lnTo>
                    <a:pt x="345452" y="807516"/>
                  </a:lnTo>
                  <a:lnTo>
                    <a:pt x="350075" y="817168"/>
                  </a:lnTo>
                  <a:lnTo>
                    <a:pt x="358101" y="824280"/>
                  </a:lnTo>
                  <a:lnTo>
                    <a:pt x="367880" y="827646"/>
                  </a:lnTo>
                  <a:lnTo>
                    <a:pt x="378206" y="827100"/>
                  </a:lnTo>
                  <a:lnTo>
                    <a:pt x="387870" y="822477"/>
                  </a:lnTo>
                  <a:lnTo>
                    <a:pt x="395033" y="814425"/>
                  </a:lnTo>
                  <a:lnTo>
                    <a:pt x="398399" y="804633"/>
                  </a:lnTo>
                  <a:close/>
                </a:path>
                <a:path w="4769484" h="1088389">
                  <a:moveTo>
                    <a:pt x="484619" y="739597"/>
                  </a:moveTo>
                  <a:lnTo>
                    <a:pt x="484073" y="729272"/>
                  </a:lnTo>
                  <a:lnTo>
                    <a:pt x="479437" y="719607"/>
                  </a:lnTo>
                  <a:lnTo>
                    <a:pt x="471424" y="712495"/>
                  </a:lnTo>
                  <a:lnTo>
                    <a:pt x="461645" y="709129"/>
                  </a:lnTo>
                  <a:lnTo>
                    <a:pt x="451307" y="709676"/>
                  </a:lnTo>
                  <a:lnTo>
                    <a:pt x="441604" y="714336"/>
                  </a:lnTo>
                  <a:lnTo>
                    <a:pt x="434492" y="722363"/>
                  </a:lnTo>
                  <a:lnTo>
                    <a:pt x="431126" y="732142"/>
                  </a:lnTo>
                  <a:lnTo>
                    <a:pt x="431673" y="742467"/>
                  </a:lnTo>
                  <a:lnTo>
                    <a:pt x="436308" y="752132"/>
                  </a:lnTo>
                  <a:lnTo>
                    <a:pt x="444322" y="759244"/>
                  </a:lnTo>
                  <a:lnTo>
                    <a:pt x="454101" y="762609"/>
                  </a:lnTo>
                  <a:lnTo>
                    <a:pt x="464439" y="762063"/>
                  </a:lnTo>
                  <a:lnTo>
                    <a:pt x="474103" y="757428"/>
                  </a:lnTo>
                  <a:lnTo>
                    <a:pt x="481253" y="749388"/>
                  </a:lnTo>
                  <a:lnTo>
                    <a:pt x="484619" y="739597"/>
                  </a:lnTo>
                  <a:close/>
                </a:path>
                <a:path w="4769484" h="1088389">
                  <a:moveTo>
                    <a:pt x="570852" y="674560"/>
                  </a:moveTo>
                  <a:lnTo>
                    <a:pt x="570306" y="664235"/>
                  </a:lnTo>
                  <a:lnTo>
                    <a:pt x="565670" y="654570"/>
                  </a:lnTo>
                  <a:lnTo>
                    <a:pt x="557644" y="647458"/>
                  </a:lnTo>
                  <a:lnTo>
                    <a:pt x="547865" y="644093"/>
                  </a:lnTo>
                  <a:lnTo>
                    <a:pt x="537540" y="644639"/>
                  </a:lnTo>
                  <a:lnTo>
                    <a:pt x="527824" y="649300"/>
                  </a:lnTo>
                  <a:lnTo>
                    <a:pt x="520712" y="657326"/>
                  </a:lnTo>
                  <a:lnTo>
                    <a:pt x="517347" y="667105"/>
                  </a:lnTo>
                  <a:lnTo>
                    <a:pt x="517906" y="677430"/>
                  </a:lnTo>
                  <a:lnTo>
                    <a:pt x="522528" y="687095"/>
                  </a:lnTo>
                  <a:lnTo>
                    <a:pt x="530555" y="694207"/>
                  </a:lnTo>
                  <a:lnTo>
                    <a:pt x="540334" y="697572"/>
                  </a:lnTo>
                  <a:lnTo>
                    <a:pt x="550659" y="697026"/>
                  </a:lnTo>
                  <a:lnTo>
                    <a:pt x="560324" y="692391"/>
                  </a:lnTo>
                  <a:lnTo>
                    <a:pt x="567486" y="684352"/>
                  </a:lnTo>
                  <a:lnTo>
                    <a:pt x="570852" y="674560"/>
                  </a:lnTo>
                  <a:close/>
                </a:path>
                <a:path w="4769484" h="1088389">
                  <a:moveTo>
                    <a:pt x="657072" y="609511"/>
                  </a:moveTo>
                  <a:lnTo>
                    <a:pt x="656526" y="599186"/>
                  </a:lnTo>
                  <a:lnTo>
                    <a:pt x="651891" y="589521"/>
                  </a:lnTo>
                  <a:lnTo>
                    <a:pt x="643864" y="582422"/>
                  </a:lnTo>
                  <a:lnTo>
                    <a:pt x="634085" y="579056"/>
                  </a:lnTo>
                  <a:lnTo>
                    <a:pt x="623747" y="579602"/>
                  </a:lnTo>
                  <a:lnTo>
                    <a:pt x="614045" y="584276"/>
                  </a:lnTo>
                  <a:lnTo>
                    <a:pt x="606945" y="592289"/>
                  </a:lnTo>
                  <a:lnTo>
                    <a:pt x="603580" y="602081"/>
                  </a:lnTo>
                  <a:lnTo>
                    <a:pt x="604126" y="612406"/>
                  </a:lnTo>
                  <a:lnTo>
                    <a:pt x="608761" y="622071"/>
                  </a:lnTo>
                  <a:lnTo>
                    <a:pt x="616788" y="629183"/>
                  </a:lnTo>
                  <a:lnTo>
                    <a:pt x="626567" y="632536"/>
                  </a:lnTo>
                  <a:lnTo>
                    <a:pt x="636905" y="631990"/>
                  </a:lnTo>
                  <a:lnTo>
                    <a:pt x="646557" y="627354"/>
                  </a:lnTo>
                  <a:lnTo>
                    <a:pt x="653707" y="619302"/>
                  </a:lnTo>
                  <a:lnTo>
                    <a:pt x="657072" y="609511"/>
                  </a:lnTo>
                  <a:close/>
                </a:path>
                <a:path w="4769484" h="1088389">
                  <a:moveTo>
                    <a:pt x="743305" y="544474"/>
                  </a:moveTo>
                  <a:lnTo>
                    <a:pt x="742746" y="534149"/>
                  </a:lnTo>
                  <a:lnTo>
                    <a:pt x="738111" y="524484"/>
                  </a:lnTo>
                  <a:lnTo>
                    <a:pt x="730097" y="517372"/>
                  </a:lnTo>
                  <a:lnTo>
                    <a:pt x="720305" y="514019"/>
                  </a:lnTo>
                  <a:lnTo>
                    <a:pt x="709980" y="514565"/>
                  </a:lnTo>
                  <a:lnTo>
                    <a:pt x="700278" y="519239"/>
                  </a:lnTo>
                  <a:lnTo>
                    <a:pt x="693166" y="527253"/>
                  </a:lnTo>
                  <a:lnTo>
                    <a:pt x="689800" y="537044"/>
                  </a:lnTo>
                  <a:lnTo>
                    <a:pt x="690359" y="547370"/>
                  </a:lnTo>
                  <a:lnTo>
                    <a:pt x="694994" y="557034"/>
                  </a:lnTo>
                  <a:lnTo>
                    <a:pt x="703008" y="564134"/>
                  </a:lnTo>
                  <a:lnTo>
                    <a:pt x="712800" y="567499"/>
                  </a:lnTo>
                  <a:lnTo>
                    <a:pt x="723125" y="566953"/>
                  </a:lnTo>
                  <a:lnTo>
                    <a:pt x="732790" y="562317"/>
                  </a:lnTo>
                  <a:lnTo>
                    <a:pt x="739940" y="554266"/>
                  </a:lnTo>
                  <a:lnTo>
                    <a:pt x="743305" y="544474"/>
                  </a:lnTo>
                  <a:close/>
                </a:path>
                <a:path w="4769484" h="1088389">
                  <a:moveTo>
                    <a:pt x="829525" y="479437"/>
                  </a:moveTo>
                  <a:lnTo>
                    <a:pt x="828979" y="469112"/>
                  </a:lnTo>
                  <a:lnTo>
                    <a:pt x="824344" y="459447"/>
                  </a:lnTo>
                  <a:lnTo>
                    <a:pt x="816317" y="452335"/>
                  </a:lnTo>
                  <a:lnTo>
                    <a:pt x="806538" y="448983"/>
                  </a:lnTo>
                  <a:lnTo>
                    <a:pt x="796201" y="449529"/>
                  </a:lnTo>
                  <a:lnTo>
                    <a:pt x="786498" y="454190"/>
                  </a:lnTo>
                  <a:lnTo>
                    <a:pt x="779399" y="462216"/>
                  </a:lnTo>
                  <a:lnTo>
                    <a:pt x="776033" y="471995"/>
                  </a:lnTo>
                  <a:lnTo>
                    <a:pt x="776579" y="482333"/>
                  </a:lnTo>
                  <a:lnTo>
                    <a:pt x="781215" y="491998"/>
                  </a:lnTo>
                  <a:lnTo>
                    <a:pt x="789241" y="499097"/>
                  </a:lnTo>
                  <a:lnTo>
                    <a:pt x="799020" y="502462"/>
                  </a:lnTo>
                  <a:lnTo>
                    <a:pt x="809358" y="501916"/>
                  </a:lnTo>
                  <a:lnTo>
                    <a:pt x="819010" y="497281"/>
                  </a:lnTo>
                  <a:lnTo>
                    <a:pt x="826160" y="489229"/>
                  </a:lnTo>
                  <a:lnTo>
                    <a:pt x="829525" y="479437"/>
                  </a:lnTo>
                  <a:close/>
                </a:path>
                <a:path w="4769484" h="1088389">
                  <a:moveTo>
                    <a:pt x="915758" y="414401"/>
                  </a:moveTo>
                  <a:lnTo>
                    <a:pt x="915200" y="404075"/>
                  </a:lnTo>
                  <a:lnTo>
                    <a:pt x="910564" y="394411"/>
                  </a:lnTo>
                  <a:lnTo>
                    <a:pt x="902550" y="387299"/>
                  </a:lnTo>
                  <a:lnTo>
                    <a:pt x="892759" y="383946"/>
                  </a:lnTo>
                  <a:lnTo>
                    <a:pt x="882434" y="384492"/>
                  </a:lnTo>
                  <a:lnTo>
                    <a:pt x="872731" y="389153"/>
                  </a:lnTo>
                  <a:lnTo>
                    <a:pt x="865619" y="397179"/>
                  </a:lnTo>
                  <a:lnTo>
                    <a:pt x="862253" y="406958"/>
                  </a:lnTo>
                  <a:lnTo>
                    <a:pt x="862812" y="417296"/>
                  </a:lnTo>
                  <a:lnTo>
                    <a:pt x="867448" y="426961"/>
                  </a:lnTo>
                  <a:lnTo>
                    <a:pt x="875461" y="434060"/>
                  </a:lnTo>
                  <a:lnTo>
                    <a:pt x="885253" y="437426"/>
                  </a:lnTo>
                  <a:lnTo>
                    <a:pt x="895578" y="436880"/>
                  </a:lnTo>
                  <a:lnTo>
                    <a:pt x="905243" y="432244"/>
                  </a:lnTo>
                  <a:lnTo>
                    <a:pt x="912393" y="424192"/>
                  </a:lnTo>
                  <a:lnTo>
                    <a:pt x="915758" y="414401"/>
                  </a:lnTo>
                  <a:close/>
                </a:path>
                <a:path w="4769484" h="1088389">
                  <a:moveTo>
                    <a:pt x="1001979" y="349364"/>
                  </a:moveTo>
                  <a:lnTo>
                    <a:pt x="1001433" y="339039"/>
                  </a:lnTo>
                  <a:lnTo>
                    <a:pt x="996797" y="329374"/>
                  </a:lnTo>
                  <a:lnTo>
                    <a:pt x="988771" y="322262"/>
                  </a:lnTo>
                  <a:lnTo>
                    <a:pt x="978992" y="318897"/>
                  </a:lnTo>
                  <a:lnTo>
                    <a:pt x="968654" y="319455"/>
                  </a:lnTo>
                  <a:lnTo>
                    <a:pt x="958951" y="324116"/>
                  </a:lnTo>
                  <a:lnTo>
                    <a:pt x="951852" y="332143"/>
                  </a:lnTo>
                  <a:lnTo>
                    <a:pt x="948486" y="341922"/>
                  </a:lnTo>
                  <a:lnTo>
                    <a:pt x="949032" y="352259"/>
                  </a:lnTo>
                  <a:lnTo>
                    <a:pt x="953668" y="361924"/>
                  </a:lnTo>
                  <a:lnTo>
                    <a:pt x="961694" y="369023"/>
                  </a:lnTo>
                  <a:lnTo>
                    <a:pt x="971473" y="372389"/>
                  </a:lnTo>
                  <a:lnTo>
                    <a:pt x="981811" y="371843"/>
                  </a:lnTo>
                  <a:lnTo>
                    <a:pt x="991463" y="367207"/>
                  </a:lnTo>
                  <a:lnTo>
                    <a:pt x="998613" y="359156"/>
                  </a:lnTo>
                  <a:lnTo>
                    <a:pt x="1001979" y="349364"/>
                  </a:lnTo>
                  <a:close/>
                </a:path>
                <a:path w="4769484" h="1088389">
                  <a:moveTo>
                    <a:pt x="1088212" y="284327"/>
                  </a:moveTo>
                  <a:lnTo>
                    <a:pt x="1087653" y="274002"/>
                  </a:lnTo>
                  <a:lnTo>
                    <a:pt x="1083017" y="264337"/>
                  </a:lnTo>
                  <a:lnTo>
                    <a:pt x="1075004" y="257225"/>
                  </a:lnTo>
                  <a:lnTo>
                    <a:pt x="1065212" y="253860"/>
                  </a:lnTo>
                  <a:lnTo>
                    <a:pt x="1054887" y="254419"/>
                  </a:lnTo>
                  <a:lnTo>
                    <a:pt x="1045184" y="259080"/>
                  </a:lnTo>
                  <a:lnTo>
                    <a:pt x="1038072" y="267106"/>
                  </a:lnTo>
                  <a:lnTo>
                    <a:pt x="1034707" y="276885"/>
                  </a:lnTo>
                  <a:lnTo>
                    <a:pt x="1035265" y="287223"/>
                  </a:lnTo>
                  <a:lnTo>
                    <a:pt x="1039901" y="296887"/>
                  </a:lnTo>
                  <a:lnTo>
                    <a:pt x="1047915" y="303987"/>
                  </a:lnTo>
                  <a:lnTo>
                    <a:pt x="1057706" y="307352"/>
                  </a:lnTo>
                  <a:lnTo>
                    <a:pt x="1068031" y="306806"/>
                  </a:lnTo>
                  <a:lnTo>
                    <a:pt x="1077696" y="302171"/>
                  </a:lnTo>
                  <a:lnTo>
                    <a:pt x="1084846" y="294119"/>
                  </a:lnTo>
                  <a:lnTo>
                    <a:pt x="1088212" y="284327"/>
                  </a:lnTo>
                  <a:close/>
                </a:path>
                <a:path w="4769484" h="1088389">
                  <a:moveTo>
                    <a:pt x="1174432" y="219316"/>
                  </a:moveTo>
                  <a:lnTo>
                    <a:pt x="1173886" y="208978"/>
                  </a:lnTo>
                  <a:lnTo>
                    <a:pt x="1169263" y="199313"/>
                  </a:lnTo>
                  <a:lnTo>
                    <a:pt x="1161237" y="192201"/>
                  </a:lnTo>
                  <a:lnTo>
                    <a:pt x="1151458" y="188836"/>
                  </a:lnTo>
                  <a:lnTo>
                    <a:pt x="1141133" y="189369"/>
                  </a:lnTo>
                  <a:lnTo>
                    <a:pt x="1131417" y="194030"/>
                  </a:lnTo>
                  <a:lnTo>
                    <a:pt x="1124305" y="202057"/>
                  </a:lnTo>
                  <a:lnTo>
                    <a:pt x="1120940" y="211836"/>
                  </a:lnTo>
                  <a:lnTo>
                    <a:pt x="1121486" y="222161"/>
                  </a:lnTo>
                  <a:lnTo>
                    <a:pt x="1126109" y="231825"/>
                  </a:lnTo>
                  <a:lnTo>
                    <a:pt x="1134122" y="238937"/>
                  </a:lnTo>
                  <a:lnTo>
                    <a:pt x="1143914" y="242316"/>
                  </a:lnTo>
                  <a:lnTo>
                    <a:pt x="1154239" y="241769"/>
                  </a:lnTo>
                  <a:lnTo>
                    <a:pt x="1163904" y="237134"/>
                  </a:lnTo>
                  <a:lnTo>
                    <a:pt x="1171067" y="229095"/>
                  </a:lnTo>
                  <a:lnTo>
                    <a:pt x="1174432" y="219316"/>
                  </a:lnTo>
                  <a:close/>
                </a:path>
                <a:path w="4769484" h="1088389">
                  <a:moveTo>
                    <a:pt x="1260652" y="154279"/>
                  </a:moveTo>
                  <a:lnTo>
                    <a:pt x="1260119" y="143941"/>
                  </a:lnTo>
                  <a:lnTo>
                    <a:pt x="1255483" y="134277"/>
                  </a:lnTo>
                  <a:lnTo>
                    <a:pt x="1247470" y="127165"/>
                  </a:lnTo>
                  <a:lnTo>
                    <a:pt x="1237691" y="123799"/>
                  </a:lnTo>
                  <a:lnTo>
                    <a:pt x="1227353" y="124333"/>
                  </a:lnTo>
                  <a:lnTo>
                    <a:pt x="1217650" y="128993"/>
                  </a:lnTo>
                  <a:lnTo>
                    <a:pt x="1210538" y="137020"/>
                  </a:lnTo>
                  <a:lnTo>
                    <a:pt x="1207160" y="146799"/>
                  </a:lnTo>
                  <a:lnTo>
                    <a:pt x="1207706" y="157124"/>
                  </a:lnTo>
                  <a:lnTo>
                    <a:pt x="1212342" y="166789"/>
                  </a:lnTo>
                  <a:lnTo>
                    <a:pt x="1220355" y="173901"/>
                  </a:lnTo>
                  <a:lnTo>
                    <a:pt x="1230134" y="177279"/>
                  </a:lnTo>
                  <a:lnTo>
                    <a:pt x="1240472" y="176733"/>
                  </a:lnTo>
                  <a:lnTo>
                    <a:pt x="1250137" y="172097"/>
                  </a:lnTo>
                  <a:lnTo>
                    <a:pt x="1257287" y="164058"/>
                  </a:lnTo>
                  <a:lnTo>
                    <a:pt x="1260652" y="154279"/>
                  </a:lnTo>
                  <a:close/>
                </a:path>
                <a:path w="4769484" h="1088389">
                  <a:moveTo>
                    <a:pt x="1406525" y="92049"/>
                  </a:moveTo>
                  <a:lnTo>
                    <a:pt x="1404886" y="61048"/>
                  </a:lnTo>
                  <a:lnTo>
                    <a:pt x="1403781" y="58750"/>
                  </a:lnTo>
                  <a:lnTo>
                    <a:pt x="1390980" y="32054"/>
                  </a:lnTo>
                  <a:lnTo>
                    <a:pt x="1366926" y="10731"/>
                  </a:lnTo>
                  <a:lnTo>
                    <a:pt x="1337576" y="635"/>
                  </a:lnTo>
                  <a:lnTo>
                    <a:pt x="1306588" y="2273"/>
                  </a:lnTo>
                  <a:lnTo>
                    <a:pt x="1277594" y="16179"/>
                  </a:lnTo>
                  <a:lnTo>
                    <a:pt x="1256271" y="40233"/>
                  </a:lnTo>
                  <a:lnTo>
                    <a:pt x="1246174" y="69583"/>
                  </a:lnTo>
                  <a:lnTo>
                    <a:pt x="1247813" y="100571"/>
                  </a:lnTo>
                  <a:lnTo>
                    <a:pt x="1261706" y="129565"/>
                  </a:lnTo>
                  <a:lnTo>
                    <a:pt x="1285773" y="150901"/>
                  </a:lnTo>
                  <a:lnTo>
                    <a:pt x="1315123" y="160997"/>
                  </a:lnTo>
                  <a:lnTo>
                    <a:pt x="1346111" y="159346"/>
                  </a:lnTo>
                  <a:lnTo>
                    <a:pt x="1375105" y="145453"/>
                  </a:lnTo>
                  <a:lnTo>
                    <a:pt x="1396428" y="121399"/>
                  </a:lnTo>
                  <a:lnTo>
                    <a:pt x="1399578" y="112242"/>
                  </a:lnTo>
                  <a:lnTo>
                    <a:pt x="1406525" y="92049"/>
                  </a:lnTo>
                  <a:close/>
                </a:path>
                <a:path w="4769484" h="1088389">
                  <a:moveTo>
                    <a:pt x="2627871" y="106895"/>
                  </a:moveTo>
                  <a:lnTo>
                    <a:pt x="2625229" y="96888"/>
                  </a:lnTo>
                  <a:lnTo>
                    <a:pt x="2619032" y="88607"/>
                  </a:lnTo>
                  <a:lnTo>
                    <a:pt x="2609799" y="83146"/>
                  </a:lnTo>
                  <a:lnTo>
                    <a:pt x="2601112" y="81953"/>
                  </a:lnTo>
                  <a:lnTo>
                    <a:pt x="2601150" y="81686"/>
                  </a:lnTo>
                  <a:lnTo>
                    <a:pt x="2575496" y="20751"/>
                  </a:lnTo>
                  <a:lnTo>
                    <a:pt x="2515984" y="0"/>
                  </a:lnTo>
                  <a:lnTo>
                    <a:pt x="2485974" y="7899"/>
                  </a:lnTo>
                  <a:lnTo>
                    <a:pt x="2461107" y="26479"/>
                  </a:lnTo>
                  <a:lnTo>
                    <a:pt x="2444724" y="54140"/>
                  </a:lnTo>
                  <a:lnTo>
                    <a:pt x="2440355" y="85991"/>
                  </a:lnTo>
                  <a:lnTo>
                    <a:pt x="2448255" y="116014"/>
                  </a:lnTo>
                  <a:lnTo>
                    <a:pt x="2466835" y="140868"/>
                  </a:lnTo>
                  <a:lnTo>
                    <a:pt x="2494496" y="157251"/>
                  </a:lnTo>
                  <a:lnTo>
                    <a:pt x="2526347" y="161632"/>
                  </a:lnTo>
                  <a:lnTo>
                    <a:pt x="2556357" y="153720"/>
                  </a:lnTo>
                  <a:lnTo>
                    <a:pt x="2581224" y="135140"/>
                  </a:lnTo>
                  <a:lnTo>
                    <a:pt x="2584475" y="129654"/>
                  </a:lnTo>
                  <a:lnTo>
                    <a:pt x="2592057" y="134124"/>
                  </a:lnTo>
                  <a:lnTo>
                    <a:pt x="2602674" y="135585"/>
                  </a:lnTo>
                  <a:lnTo>
                    <a:pt x="2612682" y="132943"/>
                  </a:lnTo>
                  <a:lnTo>
                    <a:pt x="2620962" y="126733"/>
                  </a:lnTo>
                  <a:lnTo>
                    <a:pt x="2626423" y="117513"/>
                  </a:lnTo>
                  <a:lnTo>
                    <a:pt x="2627871" y="106895"/>
                  </a:lnTo>
                  <a:close/>
                </a:path>
                <a:path w="4769484" h="1088389">
                  <a:moveTo>
                    <a:pt x="2729852" y="142468"/>
                  </a:moveTo>
                  <a:lnTo>
                    <a:pt x="2727210" y="132473"/>
                  </a:lnTo>
                  <a:lnTo>
                    <a:pt x="2721000" y="124193"/>
                  </a:lnTo>
                  <a:lnTo>
                    <a:pt x="2711780" y="118732"/>
                  </a:lnTo>
                  <a:lnTo>
                    <a:pt x="2701112" y="117259"/>
                  </a:lnTo>
                  <a:lnTo>
                    <a:pt x="2691104" y="119900"/>
                  </a:lnTo>
                  <a:lnTo>
                    <a:pt x="2682824" y="126111"/>
                  </a:lnTo>
                  <a:lnTo>
                    <a:pt x="2677376" y="135331"/>
                  </a:lnTo>
                  <a:lnTo>
                    <a:pt x="2675915" y="145948"/>
                  </a:lnTo>
                  <a:lnTo>
                    <a:pt x="2678569" y="155956"/>
                  </a:lnTo>
                  <a:lnTo>
                    <a:pt x="2684767" y="164236"/>
                  </a:lnTo>
                  <a:lnTo>
                    <a:pt x="2694038" y="169710"/>
                  </a:lnTo>
                  <a:lnTo>
                    <a:pt x="2704655" y="171157"/>
                  </a:lnTo>
                  <a:lnTo>
                    <a:pt x="2714663" y="168516"/>
                  </a:lnTo>
                  <a:lnTo>
                    <a:pt x="2722943" y="162318"/>
                  </a:lnTo>
                  <a:lnTo>
                    <a:pt x="2728404" y="153085"/>
                  </a:lnTo>
                  <a:lnTo>
                    <a:pt x="2729852" y="142468"/>
                  </a:lnTo>
                  <a:close/>
                </a:path>
                <a:path w="4769484" h="1088389">
                  <a:moveTo>
                    <a:pt x="2831820" y="178054"/>
                  </a:moveTo>
                  <a:lnTo>
                    <a:pt x="2829179" y="168046"/>
                  </a:lnTo>
                  <a:lnTo>
                    <a:pt x="2822981" y="159766"/>
                  </a:lnTo>
                  <a:lnTo>
                    <a:pt x="2813761" y="154305"/>
                  </a:lnTo>
                  <a:lnTo>
                    <a:pt x="2803093" y="152844"/>
                  </a:lnTo>
                  <a:lnTo>
                    <a:pt x="2793085" y="155486"/>
                  </a:lnTo>
                  <a:lnTo>
                    <a:pt x="2784805" y="161683"/>
                  </a:lnTo>
                  <a:lnTo>
                    <a:pt x="2779344" y="170903"/>
                  </a:lnTo>
                  <a:lnTo>
                    <a:pt x="2777896" y="181521"/>
                  </a:lnTo>
                  <a:lnTo>
                    <a:pt x="2780538" y="191528"/>
                  </a:lnTo>
                  <a:lnTo>
                    <a:pt x="2786735" y="199809"/>
                  </a:lnTo>
                  <a:lnTo>
                    <a:pt x="2796019" y="205282"/>
                  </a:lnTo>
                  <a:lnTo>
                    <a:pt x="2806636" y="206730"/>
                  </a:lnTo>
                  <a:lnTo>
                    <a:pt x="2816631" y="204089"/>
                  </a:lnTo>
                  <a:lnTo>
                    <a:pt x="2824911" y="197891"/>
                  </a:lnTo>
                  <a:lnTo>
                    <a:pt x="2830372" y="188671"/>
                  </a:lnTo>
                  <a:lnTo>
                    <a:pt x="2831820" y="178054"/>
                  </a:lnTo>
                  <a:close/>
                </a:path>
                <a:path w="4769484" h="1088389">
                  <a:moveTo>
                    <a:pt x="2933801" y="213626"/>
                  </a:moveTo>
                  <a:lnTo>
                    <a:pt x="2931160" y="203619"/>
                  </a:lnTo>
                  <a:lnTo>
                    <a:pt x="2924962" y="195338"/>
                  </a:lnTo>
                  <a:lnTo>
                    <a:pt x="2915729" y="189890"/>
                  </a:lnTo>
                  <a:lnTo>
                    <a:pt x="2905061" y="188417"/>
                  </a:lnTo>
                  <a:lnTo>
                    <a:pt x="2895066" y="191058"/>
                  </a:lnTo>
                  <a:lnTo>
                    <a:pt x="2886773" y="197256"/>
                  </a:lnTo>
                  <a:lnTo>
                    <a:pt x="2881325" y="206489"/>
                  </a:lnTo>
                  <a:lnTo>
                    <a:pt x="2879877" y="217106"/>
                  </a:lnTo>
                  <a:lnTo>
                    <a:pt x="2882519" y="227101"/>
                  </a:lnTo>
                  <a:lnTo>
                    <a:pt x="2888716" y="235381"/>
                  </a:lnTo>
                  <a:lnTo>
                    <a:pt x="2897987" y="240855"/>
                  </a:lnTo>
                  <a:lnTo>
                    <a:pt x="2908604" y="242316"/>
                  </a:lnTo>
                  <a:lnTo>
                    <a:pt x="2918612" y="239674"/>
                  </a:lnTo>
                  <a:lnTo>
                    <a:pt x="2926892" y="233464"/>
                  </a:lnTo>
                  <a:lnTo>
                    <a:pt x="2932353" y="224243"/>
                  </a:lnTo>
                  <a:lnTo>
                    <a:pt x="2933801" y="213626"/>
                  </a:lnTo>
                  <a:close/>
                </a:path>
                <a:path w="4769484" h="1088389">
                  <a:moveTo>
                    <a:pt x="3035770" y="249199"/>
                  </a:moveTo>
                  <a:lnTo>
                    <a:pt x="3033128" y="239204"/>
                  </a:lnTo>
                  <a:lnTo>
                    <a:pt x="3026930" y="230924"/>
                  </a:lnTo>
                  <a:lnTo>
                    <a:pt x="3017710" y="225463"/>
                  </a:lnTo>
                  <a:lnTo>
                    <a:pt x="3007042" y="223989"/>
                  </a:lnTo>
                  <a:lnTo>
                    <a:pt x="2997035" y="226631"/>
                  </a:lnTo>
                  <a:lnTo>
                    <a:pt x="2988754" y="232841"/>
                  </a:lnTo>
                  <a:lnTo>
                    <a:pt x="2983306" y="242062"/>
                  </a:lnTo>
                  <a:lnTo>
                    <a:pt x="2981845" y="252679"/>
                  </a:lnTo>
                  <a:lnTo>
                    <a:pt x="2984487" y="262686"/>
                  </a:lnTo>
                  <a:lnTo>
                    <a:pt x="2990697" y="270967"/>
                  </a:lnTo>
                  <a:lnTo>
                    <a:pt x="2999968" y="276440"/>
                  </a:lnTo>
                  <a:lnTo>
                    <a:pt x="3010585" y="277888"/>
                  </a:lnTo>
                  <a:lnTo>
                    <a:pt x="3020593" y="275247"/>
                  </a:lnTo>
                  <a:lnTo>
                    <a:pt x="3028873" y="269049"/>
                  </a:lnTo>
                  <a:lnTo>
                    <a:pt x="3034322" y="259816"/>
                  </a:lnTo>
                  <a:lnTo>
                    <a:pt x="3035770" y="249199"/>
                  </a:lnTo>
                  <a:close/>
                </a:path>
                <a:path w="4769484" h="1088389">
                  <a:moveTo>
                    <a:pt x="3137751" y="284784"/>
                  </a:moveTo>
                  <a:lnTo>
                    <a:pt x="3135109" y="274777"/>
                  </a:lnTo>
                  <a:lnTo>
                    <a:pt x="3128911" y="266496"/>
                  </a:lnTo>
                  <a:lnTo>
                    <a:pt x="3119691" y="261035"/>
                  </a:lnTo>
                  <a:lnTo>
                    <a:pt x="3109010" y="259575"/>
                  </a:lnTo>
                  <a:lnTo>
                    <a:pt x="3099016" y="262216"/>
                  </a:lnTo>
                  <a:lnTo>
                    <a:pt x="3090735" y="268414"/>
                  </a:lnTo>
                  <a:lnTo>
                    <a:pt x="3085274" y="277634"/>
                  </a:lnTo>
                  <a:lnTo>
                    <a:pt x="3083826" y="288251"/>
                  </a:lnTo>
                  <a:lnTo>
                    <a:pt x="3086468" y="298259"/>
                  </a:lnTo>
                  <a:lnTo>
                    <a:pt x="3092666" y="306539"/>
                  </a:lnTo>
                  <a:lnTo>
                    <a:pt x="3101949" y="312013"/>
                  </a:lnTo>
                  <a:lnTo>
                    <a:pt x="3112566" y="313461"/>
                  </a:lnTo>
                  <a:lnTo>
                    <a:pt x="3122561" y="310819"/>
                  </a:lnTo>
                  <a:lnTo>
                    <a:pt x="3130842" y="304622"/>
                  </a:lnTo>
                  <a:lnTo>
                    <a:pt x="3136303" y="295402"/>
                  </a:lnTo>
                  <a:lnTo>
                    <a:pt x="3137751" y="284784"/>
                  </a:lnTo>
                  <a:close/>
                </a:path>
                <a:path w="4769484" h="1088389">
                  <a:moveTo>
                    <a:pt x="3239732" y="320357"/>
                  </a:moveTo>
                  <a:lnTo>
                    <a:pt x="3237090" y="310349"/>
                  </a:lnTo>
                  <a:lnTo>
                    <a:pt x="3230880" y="302069"/>
                  </a:lnTo>
                  <a:lnTo>
                    <a:pt x="3221659" y="296621"/>
                  </a:lnTo>
                  <a:lnTo>
                    <a:pt x="3210991" y="295148"/>
                  </a:lnTo>
                  <a:lnTo>
                    <a:pt x="3200984" y="297789"/>
                  </a:lnTo>
                  <a:lnTo>
                    <a:pt x="3192703" y="303987"/>
                  </a:lnTo>
                  <a:lnTo>
                    <a:pt x="3187255" y="313220"/>
                  </a:lnTo>
                  <a:lnTo>
                    <a:pt x="3185807" y="323837"/>
                  </a:lnTo>
                  <a:lnTo>
                    <a:pt x="3188449" y="333832"/>
                  </a:lnTo>
                  <a:lnTo>
                    <a:pt x="3194647" y="342112"/>
                  </a:lnTo>
                  <a:lnTo>
                    <a:pt x="3203918" y="347586"/>
                  </a:lnTo>
                  <a:lnTo>
                    <a:pt x="3214535" y="349046"/>
                  </a:lnTo>
                  <a:lnTo>
                    <a:pt x="3224542" y="346405"/>
                  </a:lnTo>
                  <a:lnTo>
                    <a:pt x="3232823" y="340194"/>
                  </a:lnTo>
                  <a:lnTo>
                    <a:pt x="3238284" y="330974"/>
                  </a:lnTo>
                  <a:lnTo>
                    <a:pt x="3239732" y="320357"/>
                  </a:lnTo>
                  <a:close/>
                </a:path>
                <a:path w="4769484" h="1088389">
                  <a:moveTo>
                    <a:pt x="3341700" y="355942"/>
                  </a:moveTo>
                  <a:lnTo>
                    <a:pt x="3339071" y="345948"/>
                  </a:lnTo>
                  <a:lnTo>
                    <a:pt x="3332873" y="337654"/>
                  </a:lnTo>
                  <a:lnTo>
                    <a:pt x="3323653" y="332193"/>
                  </a:lnTo>
                  <a:lnTo>
                    <a:pt x="3312985" y="330720"/>
                  </a:lnTo>
                  <a:lnTo>
                    <a:pt x="3302978" y="333362"/>
                  </a:lnTo>
                  <a:lnTo>
                    <a:pt x="3294697" y="339559"/>
                  </a:lnTo>
                  <a:lnTo>
                    <a:pt x="3289236" y="348780"/>
                  </a:lnTo>
                  <a:lnTo>
                    <a:pt x="3287776" y="359397"/>
                  </a:lnTo>
                  <a:lnTo>
                    <a:pt x="3290417" y="369404"/>
                  </a:lnTo>
                  <a:lnTo>
                    <a:pt x="3296615" y="377685"/>
                  </a:lnTo>
                  <a:lnTo>
                    <a:pt x="3305886" y="383159"/>
                  </a:lnTo>
                  <a:lnTo>
                    <a:pt x="3316490" y="384619"/>
                  </a:lnTo>
                  <a:lnTo>
                    <a:pt x="3326498" y="381977"/>
                  </a:lnTo>
                  <a:lnTo>
                    <a:pt x="3334791" y="375780"/>
                  </a:lnTo>
                  <a:lnTo>
                    <a:pt x="3340252" y="366560"/>
                  </a:lnTo>
                  <a:lnTo>
                    <a:pt x="3341700" y="355942"/>
                  </a:lnTo>
                  <a:close/>
                </a:path>
                <a:path w="4769484" h="1088389">
                  <a:moveTo>
                    <a:pt x="3443681" y="391528"/>
                  </a:moveTo>
                  <a:lnTo>
                    <a:pt x="3441039" y="381520"/>
                  </a:lnTo>
                  <a:lnTo>
                    <a:pt x="3434842" y="373240"/>
                  </a:lnTo>
                  <a:lnTo>
                    <a:pt x="3425634" y="367779"/>
                  </a:lnTo>
                  <a:lnTo>
                    <a:pt x="3414966" y="366306"/>
                  </a:lnTo>
                  <a:lnTo>
                    <a:pt x="3404959" y="368935"/>
                  </a:lnTo>
                  <a:lnTo>
                    <a:pt x="3396665" y="375132"/>
                  </a:lnTo>
                  <a:lnTo>
                    <a:pt x="3391217" y="384352"/>
                  </a:lnTo>
                  <a:lnTo>
                    <a:pt x="3389757" y="394970"/>
                  </a:lnTo>
                  <a:lnTo>
                    <a:pt x="3392386" y="404977"/>
                  </a:lnTo>
                  <a:lnTo>
                    <a:pt x="3398583" y="413258"/>
                  </a:lnTo>
                  <a:lnTo>
                    <a:pt x="3407867" y="418744"/>
                  </a:lnTo>
                  <a:lnTo>
                    <a:pt x="3418471" y="420192"/>
                  </a:lnTo>
                  <a:lnTo>
                    <a:pt x="3428479" y="417563"/>
                  </a:lnTo>
                  <a:lnTo>
                    <a:pt x="3436772" y="411365"/>
                  </a:lnTo>
                  <a:lnTo>
                    <a:pt x="3442233" y="402145"/>
                  </a:lnTo>
                  <a:lnTo>
                    <a:pt x="3443681" y="391528"/>
                  </a:lnTo>
                  <a:close/>
                </a:path>
                <a:path w="4769484" h="1088389">
                  <a:moveTo>
                    <a:pt x="3545662" y="427101"/>
                  </a:moveTo>
                  <a:lnTo>
                    <a:pt x="3543020" y="417093"/>
                  </a:lnTo>
                  <a:lnTo>
                    <a:pt x="3536823" y="408813"/>
                  </a:lnTo>
                  <a:lnTo>
                    <a:pt x="3527615" y="403352"/>
                  </a:lnTo>
                  <a:lnTo>
                    <a:pt x="3516934" y="401878"/>
                  </a:lnTo>
                  <a:lnTo>
                    <a:pt x="3506927" y="404520"/>
                  </a:lnTo>
                  <a:lnTo>
                    <a:pt x="3498646" y="410705"/>
                  </a:lnTo>
                  <a:lnTo>
                    <a:pt x="3493185" y="419925"/>
                  </a:lnTo>
                  <a:lnTo>
                    <a:pt x="3491725" y="430555"/>
                  </a:lnTo>
                  <a:lnTo>
                    <a:pt x="3494367" y="440550"/>
                  </a:lnTo>
                  <a:lnTo>
                    <a:pt x="3500564" y="448843"/>
                  </a:lnTo>
                  <a:lnTo>
                    <a:pt x="3509835" y="454317"/>
                  </a:lnTo>
                  <a:lnTo>
                    <a:pt x="3520452" y="455777"/>
                  </a:lnTo>
                  <a:lnTo>
                    <a:pt x="3530460" y="453136"/>
                  </a:lnTo>
                  <a:lnTo>
                    <a:pt x="3538740" y="446938"/>
                  </a:lnTo>
                  <a:lnTo>
                    <a:pt x="3544214" y="437718"/>
                  </a:lnTo>
                  <a:lnTo>
                    <a:pt x="3545662" y="427101"/>
                  </a:lnTo>
                  <a:close/>
                </a:path>
                <a:path w="4769484" h="1088389">
                  <a:moveTo>
                    <a:pt x="3647630" y="462673"/>
                  </a:moveTo>
                  <a:lnTo>
                    <a:pt x="3645001" y="452678"/>
                  </a:lnTo>
                  <a:lnTo>
                    <a:pt x="3638804" y="444385"/>
                  </a:lnTo>
                  <a:lnTo>
                    <a:pt x="3629583" y="438924"/>
                  </a:lnTo>
                  <a:lnTo>
                    <a:pt x="3618915" y="437451"/>
                  </a:lnTo>
                  <a:lnTo>
                    <a:pt x="3608908" y="440093"/>
                  </a:lnTo>
                  <a:lnTo>
                    <a:pt x="3600615" y="446290"/>
                  </a:lnTo>
                  <a:lnTo>
                    <a:pt x="3595154" y="455510"/>
                  </a:lnTo>
                  <a:lnTo>
                    <a:pt x="3593706" y="466128"/>
                  </a:lnTo>
                  <a:lnTo>
                    <a:pt x="3596348" y="476135"/>
                  </a:lnTo>
                  <a:lnTo>
                    <a:pt x="3602545" y="484416"/>
                  </a:lnTo>
                  <a:lnTo>
                    <a:pt x="3611816" y="489889"/>
                  </a:lnTo>
                  <a:lnTo>
                    <a:pt x="3622421" y="491350"/>
                  </a:lnTo>
                  <a:lnTo>
                    <a:pt x="3632428" y="488708"/>
                  </a:lnTo>
                  <a:lnTo>
                    <a:pt x="3640721" y="482523"/>
                  </a:lnTo>
                  <a:lnTo>
                    <a:pt x="3646182" y="473290"/>
                  </a:lnTo>
                  <a:lnTo>
                    <a:pt x="3647630" y="462673"/>
                  </a:lnTo>
                  <a:close/>
                </a:path>
                <a:path w="4769484" h="1088389">
                  <a:moveTo>
                    <a:pt x="3749611" y="498271"/>
                  </a:moveTo>
                  <a:lnTo>
                    <a:pt x="3746982" y="488264"/>
                  </a:lnTo>
                  <a:lnTo>
                    <a:pt x="3740785" y="479971"/>
                  </a:lnTo>
                  <a:lnTo>
                    <a:pt x="3731564" y="474510"/>
                  </a:lnTo>
                  <a:lnTo>
                    <a:pt x="3720909" y="473036"/>
                  </a:lnTo>
                  <a:lnTo>
                    <a:pt x="3710902" y="475665"/>
                  </a:lnTo>
                  <a:lnTo>
                    <a:pt x="3702608" y="481863"/>
                  </a:lnTo>
                  <a:lnTo>
                    <a:pt x="3697147" y="491070"/>
                  </a:lnTo>
                  <a:lnTo>
                    <a:pt x="3695674" y="501688"/>
                  </a:lnTo>
                  <a:lnTo>
                    <a:pt x="3698316" y="511695"/>
                  </a:lnTo>
                  <a:lnTo>
                    <a:pt x="3704513" y="519988"/>
                  </a:lnTo>
                  <a:lnTo>
                    <a:pt x="3713784" y="525462"/>
                  </a:lnTo>
                  <a:lnTo>
                    <a:pt x="3724389" y="526923"/>
                  </a:lnTo>
                  <a:lnTo>
                    <a:pt x="3734397" y="524294"/>
                  </a:lnTo>
                  <a:lnTo>
                    <a:pt x="3742690" y="518096"/>
                  </a:lnTo>
                  <a:lnTo>
                    <a:pt x="3748151" y="508889"/>
                  </a:lnTo>
                  <a:lnTo>
                    <a:pt x="3749611" y="498271"/>
                  </a:lnTo>
                  <a:close/>
                </a:path>
                <a:path w="4769484" h="1088389">
                  <a:moveTo>
                    <a:pt x="3851592" y="533844"/>
                  </a:moveTo>
                  <a:lnTo>
                    <a:pt x="3848951" y="523836"/>
                  </a:lnTo>
                  <a:lnTo>
                    <a:pt x="3842753" y="515556"/>
                  </a:lnTo>
                  <a:lnTo>
                    <a:pt x="3833533" y="510082"/>
                  </a:lnTo>
                  <a:lnTo>
                    <a:pt x="3822877" y="508609"/>
                  </a:lnTo>
                  <a:lnTo>
                    <a:pt x="3812870" y="511238"/>
                  </a:lnTo>
                  <a:lnTo>
                    <a:pt x="3804577" y="517436"/>
                  </a:lnTo>
                  <a:lnTo>
                    <a:pt x="3799128" y="526656"/>
                  </a:lnTo>
                  <a:lnTo>
                    <a:pt x="3797655" y="537273"/>
                  </a:lnTo>
                  <a:lnTo>
                    <a:pt x="3800297" y="547281"/>
                  </a:lnTo>
                  <a:lnTo>
                    <a:pt x="3806482" y="555561"/>
                  </a:lnTo>
                  <a:lnTo>
                    <a:pt x="3815765" y="561047"/>
                  </a:lnTo>
                  <a:lnTo>
                    <a:pt x="3826370" y="562508"/>
                  </a:lnTo>
                  <a:lnTo>
                    <a:pt x="3836378" y="559866"/>
                  </a:lnTo>
                  <a:lnTo>
                    <a:pt x="3844658" y="553681"/>
                  </a:lnTo>
                  <a:lnTo>
                    <a:pt x="3850119" y="544461"/>
                  </a:lnTo>
                  <a:lnTo>
                    <a:pt x="3851592" y="533844"/>
                  </a:lnTo>
                  <a:close/>
                </a:path>
                <a:path w="4769484" h="1088389">
                  <a:moveTo>
                    <a:pt x="3953573" y="569417"/>
                  </a:moveTo>
                  <a:lnTo>
                    <a:pt x="3950932" y="559409"/>
                  </a:lnTo>
                  <a:lnTo>
                    <a:pt x="3944734" y="551129"/>
                  </a:lnTo>
                  <a:lnTo>
                    <a:pt x="3935526" y="545668"/>
                  </a:lnTo>
                  <a:lnTo>
                    <a:pt x="3924858" y="544182"/>
                  </a:lnTo>
                  <a:lnTo>
                    <a:pt x="3914851" y="546823"/>
                  </a:lnTo>
                  <a:lnTo>
                    <a:pt x="3906558" y="553008"/>
                  </a:lnTo>
                  <a:lnTo>
                    <a:pt x="3901097" y="562229"/>
                  </a:lnTo>
                  <a:lnTo>
                    <a:pt x="3899624" y="572846"/>
                  </a:lnTo>
                  <a:lnTo>
                    <a:pt x="3902265" y="582853"/>
                  </a:lnTo>
                  <a:lnTo>
                    <a:pt x="3908463" y="591146"/>
                  </a:lnTo>
                  <a:lnTo>
                    <a:pt x="3917734" y="596620"/>
                  </a:lnTo>
                  <a:lnTo>
                    <a:pt x="3928338" y="598081"/>
                  </a:lnTo>
                  <a:lnTo>
                    <a:pt x="3938346" y="595452"/>
                  </a:lnTo>
                  <a:lnTo>
                    <a:pt x="3946639" y="589254"/>
                  </a:lnTo>
                  <a:lnTo>
                    <a:pt x="3952113" y="580034"/>
                  </a:lnTo>
                  <a:lnTo>
                    <a:pt x="3953573" y="569417"/>
                  </a:lnTo>
                  <a:close/>
                </a:path>
                <a:path w="4769484" h="1088389">
                  <a:moveTo>
                    <a:pt x="4055541" y="605002"/>
                  </a:moveTo>
                  <a:lnTo>
                    <a:pt x="4052900" y="594995"/>
                  </a:lnTo>
                  <a:lnTo>
                    <a:pt x="4046702" y="586701"/>
                  </a:lnTo>
                  <a:lnTo>
                    <a:pt x="4037495" y="581240"/>
                  </a:lnTo>
                  <a:lnTo>
                    <a:pt x="4026827" y="579767"/>
                  </a:lnTo>
                  <a:lnTo>
                    <a:pt x="4016819" y="582396"/>
                  </a:lnTo>
                  <a:lnTo>
                    <a:pt x="4008539" y="588594"/>
                  </a:lnTo>
                  <a:lnTo>
                    <a:pt x="4003078" y="597801"/>
                  </a:lnTo>
                  <a:lnTo>
                    <a:pt x="4001605" y="608418"/>
                  </a:lnTo>
                  <a:lnTo>
                    <a:pt x="4004246" y="618426"/>
                  </a:lnTo>
                  <a:lnTo>
                    <a:pt x="4010444" y="626719"/>
                  </a:lnTo>
                  <a:lnTo>
                    <a:pt x="4019715" y="632193"/>
                  </a:lnTo>
                  <a:lnTo>
                    <a:pt x="4030319" y="633653"/>
                  </a:lnTo>
                  <a:lnTo>
                    <a:pt x="4040327" y="631024"/>
                  </a:lnTo>
                  <a:lnTo>
                    <a:pt x="4048620" y="624827"/>
                  </a:lnTo>
                  <a:lnTo>
                    <a:pt x="4054081" y="615619"/>
                  </a:lnTo>
                  <a:lnTo>
                    <a:pt x="4055541" y="605002"/>
                  </a:lnTo>
                  <a:close/>
                </a:path>
                <a:path w="4769484" h="1088389">
                  <a:moveTo>
                    <a:pt x="4157522" y="640575"/>
                  </a:moveTo>
                  <a:lnTo>
                    <a:pt x="4154881" y="630567"/>
                  </a:lnTo>
                  <a:lnTo>
                    <a:pt x="4148683" y="622287"/>
                  </a:lnTo>
                  <a:lnTo>
                    <a:pt x="4139476" y="616813"/>
                  </a:lnTo>
                  <a:lnTo>
                    <a:pt x="4128808" y="615340"/>
                  </a:lnTo>
                  <a:lnTo>
                    <a:pt x="4118800" y="617969"/>
                  </a:lnTo>
                  <a:lnTo>
                    <a:pt x="4110507" y="624166"/>
                  </a:lnTo>
                  <a:lnTo>
                    <a:pt x="4105046" y="633387"/>
                  </a:lnTo>
                  <a:lnTo>
                    <a:pt x="4103586" y="644004"/>
                  </a:lnTo>
                  <a:lnTo>
                    <a:pt x="4106214" y="654011"/>
                  </a:lnTo>
                  <a:lnTo>
                    <a:pt x="4112412" y="662292"/>
                  </a:lnTo>
                  <a:lnTo>
                    <a:pt x="4121683" y="667778"/>
                  </a:lnTo>
                  <a:lnTo>
                    <a:pt x="4132288" y="669239"/>
                  </a:lnTo>
                  <a:lnTo>
                    <a:pt x="4142295" y="666597"/>
                  </a:lnTo>
                  <a:lnTo>
                    <a:pt x="4150588" y="660412"/>
                  </a:lnTo>
                  <a:lnTo>
                    <a:pt x="4156062" y="651192"/>
                  </a:lnTo>
                  <a:lnTo>
                    <a:pt x="4157522" y="640575"/>
                  </a:lnTo>
                  <a:close/>
                </a:path>
                <a:path w="4769484" h="1088389">
                  <a:moveTo>
                    <a:pt x="4259491" y="676148"/>
                  </a:moveTo>
                  <a:lnTo>
                    <a:pt x="4256849" y="666140"/>
                  </a:lnTo>
                  <a:lnTo>
                    <a:pt x="4250652" y="657860"/>
                  </a:lnTo>
                  <a:lnTo>
                    <a:pt x="4241444" y="652386"/>
                  </a:lnTo>
                  <a:lnTo>
                    <a:pt x="4230776" y="650913"/>
                  </a:lnTo>
                  <a:lnTo>
                    <a:pt x="4220769" y="653554"/>
                  </a:lnTo>
                  <a:lnTo>
                    <a:pt x="4212488" y="659752"/>
                  </a:lnTo>
                  <a:lnTo>
                    <a:pt x="4207027" y="668959"/>
                  </a:lnTo>
                  <a:lnTo>
                    <a:pt x="4205554" y="679577"/>
                  </a:lnTo>
                  <a:lnTo>
                    <a:pt x="4208195" y="689584"/>
                  </a:lnTo>
                  <a:lnTo>
                    <a:pt x="4214393" y="697877"/>
                  </a:lnTo>
                  <a:lnTo>
                    <a:pt x="4223664" y="703351"/>
                  </a:lnTo>
                  <a:lnTo>
                    <a:pt x="4234269" y="704811"/>
                  </a:lnTo>
                  <a:lnTo>
                    <a:pt x="4244276" y="702183"/>
                  </a:lnTo>
                  <a:lnTo>
                    <a:pt x="4252569" y="695985"/>
                  </a:lnTo>
                  <a:lnTo>
                    <a:pt x="4258043" y="686765"/>
                  </a:lnTo>
                  <a:lnTo>
                    <a:pt x="4259491" y="676148"/>
                  </a:lnTo>
                  <a:close/>
                </a:path>
                <a:path w="4769484" h="1088389">
                  <a:moveTo>
                    <a:pt x="4361472" y="711720"/>
                  </a:moveTo>
                  <a:lnTo>
                    <a:pt x="4358830" y="701713"/>
                  </a:lnTo>
                  <a:lnTo>
                    <a:pt x="4352633" y="693432"/>
                  </a:lnTo>
                  <a:lnTo>
                    <a:pt x="4343425" y="687971"/>
                  </a:lnTo>
                  <a:lnTo>
                    <a:pt x="4332757" y="686498"/>
                  </a:lnTo>
                  <a:lnTo>
                    <a:pt x="4322750" y="689127"/>
                  </a:lnTo>
                  <a:lnTo>
                    <a:pt x="4314456" y="695325"/>
                  </a:lnTo>
                  <a:lnTo>
                    <a:pt x="4309008" y="704545"/>
                  </a:lnTo>
                  <a:lnTo>
                    <a:pt x="4307535" y="715162"/>
                  </a:lnTo>
                  <a:lnTo>
                    <a:pt x="4310177" y="725170"/>
                  </a:lnTo>
                  <a:lnTo>
                    <a:pt x="4316374" y="733450"/>
                  </a:lnTo>
                  <a:lnTo>
                    <a:pt x="4325645" y="738936"/>
                  </a:lnTo>
                  <a:lnTo>
                    <a:pt x="4336250" y="740384"/>
                  </a:lnTo>
                  <a:lnTo>
                    <a:pt x="4346257" y="737755"/>
                  </a:lnTo>
                  <a:lnTo>
                    <a:pt x="4354550" y="731558"/>
                  </a:lnTo>
                  <a:lnTo>
                    <a:pt x="4360011" y="722337"/>
                  </a:lnTo>
                  <a:lnTo>
                    <a:pt x="4361472" y="711720"/>
                  </a:lnTo>
                  <a:close/>
                </a:path>
                <a:path w="4769484" h="1088389">
                  <a:moveTo>
                    <a:pt x="4463453" y="747306"/>
                  </a:moveTo>
                  <a:lnTo>
                    <a:pt x="4460811" y="737298"/>
                  </a:lnTo>
                  <a:lnTo>
                    <a:pt x="4454614" y="729005"/>
                  </a:lnTo>
                  <a:lnTo>
                    <a:pt x="4445406" y="723544"/>
                  </a:lnTo>
                  <a:lnTo>
                    <a:pt x="4434725" y="722071"/>
                  </a:lnTo>
                  <a:lnTo>
                    <a:pt x="4424718" y="724700"/>
                  </a:lnTo>
                  <a:lnTo>
                    <a:pt x="4416437" y="730897"/>
                  </a:lnTo>
                  <a:lnTo>
                    <a:pt x="4410976" y="740117"/>
                  </a:lnTo>
                  <a:lnTo>
                    <a:pt x="4409516" y="750735"/>
                  </a:lnTo>
                  <a:lnTo>
                    <a:pt x="4412145" y="760742"/>
                  </a:lnTo>
                  <a:lnTo>
                    <a:pt x="4418342" y="769023"/>
                  </a:lnTo>
                  <a:lnTo>
                    <a:pt x="4427626" y="774509"/>
                  </a:lnTo>
                  <a:lnTo>
                    <a:pt x="4438231" y="775970"/>
                  </a:lnTo>
                  <a:lnTo>
                    <a:pt x="4448238" y="773328"/>
                  </a:lnTo>
                  <a:lnTo>
                    <a:pt x="4456519" y="767143"/>
                  </a:lnTo>
                  <a:lnTo>
                    <a:pt x="4461992" y="757923"/>
                  </a:lnTo>
                  <a:lnTo>
                    <a:pt x="4463453" y="747306"/>
                  </a:lnTo>
                  <a:close/>
                </a:path>
                <a:path w="4769484" h="1088389">
                  <a:moveTo>
                    <a:pt x="4565421" y="782878"/>
                  </a:moveTo>
                  <a:lnTo>
                    <a:pt x="4562780" y="772871"/>
                  </a:lnTo>
                  <a:lnTo>
                    <a:pt x="4556582" y="764590"/>
                  </a:lnTo>
                  <a:lnTo>
                    <a:pt x="4547374" y="759117"/>
                  </a:lnTo>
                  <a:lnTo>
                    <a:pt x="4536706" y="757643"/>
                  </a:lnTo>
                  <a:lnTo>
                    <a:pt x="4526699" y="760285"/>
                  </a:lnTo>
                  <a:lnTo>
                    <a:pt x="4518406" y="766483"/>
                  </a:lnTo>
                  <a:lnTo>
                    <a:pt x="4512957" y="775703"/>
                  </a:lnTo>
                  <a:lnTo>
                    <a:pt x="4511484" y="786320"/>
                  </a:lnTo>
                  <a:lnTo>
                    <a:pt x="4514126" y="796315"/>
                  </a:lnTo>
                  <a:lnTo>
                    <a:pt x="4520323" y="804608"/>
                  </a:lnTo>
                  <a:lnTo>
                    <a:pt x="4529594" y="810082"/>
                  </a:lnTo>
                  <a:lnTo>
                    <a:pt x="4540199" y="811542"/>
                  </a:lnTo>
                  <a:lnTo>
                    <a:pt x="4550207" y="808913"/>
                  </a:lnTo>
                  <a:lnTo>
                    <a:pt x="4558500" y="802716"/>
                  </a:lnTo>
                  <a:lnTo>
                    <a:pt x="4563973" y="793496"/>
                  </a:lnTo>
                  <a:lnTo>
                    <a:pt x="4565421" y="782878"/>
                  </a:lnTo>
                  <a:close/>
                </a:path>
                <a:path w="4769484" h="1088389">
                  <a:moveTo>
                    <a:pt x="4667402" y="818451"/>
                  </a:moveTo>
                  <a:lnTo>
                    <a:pt x="4664761" y="808456"/>
                  </a:lnTo>
                  <a:lnTo>
                    <a:pt x="4658563" y="800163"/>
                  </a:lnTo>
                  <a:lnTo>
                    <a:pt x="4649355" y="794702"/>
                  </a:lnTo>
                  <a:lnTo>
                    <a:pt x="4638687" y="793229"/>
                  </a:lnTo>
                  <a:lnTo>
                    <a:pt x="4628680" y="795858"/>
                  </a:lnTo>
                  <a:lnTo>
                    <a:pt x="4620387" y="802055"/>
                  </a:lnTo>
                  <a:lnTo>
                    <a:pt x="4614926" y="811276"/>
                  </a:lnTo>
                  <a:lnTo>
                    <a:pt x="4613465" y="821893"/>
                  </a:lnTo>
                  <a:lnTo>
                    <a:pt x="4616107" y="831900"/>
                  </a:lnTo>
                  <a:lnTo>
                    <a:pt x="4622304" y="840181"/>
                  </a:lnTo>
                  <a:lnTo>
                    <a:pt x="4631575" y="845667"/>
                  </a:lnTo>
                  <a:lnTo>
                    <a:pt x="4642180" y="847115"/>
                  </a:lnTo>
                  <a:lnTo>
                    <a:pt x="4652188" y="844486"/>
                  </a:lnTo>
                  <a:lnTo>
                    <a:pt x="4660481" y="838288"/>
                  </a:lnTo>
                  <a:lnTo>
                    <a:pt x="4665942" y="829068"/>
                  </a:lnTo>
                  <a:lnTo>
                    <a:pt x="4667402" y="818451"/>
                  </a:lnTo>
                  <a:close/>
                </a:path>
                <a:path w="4769484" h="1088389">
                  <a:moveTo>
                    <a:pt x="4769370" y="854036"/>
                  </a:moveTo>
                  <a:lnTo>
                    <a:pt x="4766742" y="844029"/>
                  </a:lnTo>
                  <a:lnTo>
                    <a:pt x="4760544" y="835736"/>
                  </a:lnTo>
                  <a:lnTo>
                    <a:pt x="4751324" y="830275"/>
                  </a:lnTo>
                  <a:lnTo>
                    <a:pt x="4740656" y="828802"/>
                  </a:lnTo>
                  <a:lnTo>
                    <a:pt x="4730648" y="831430"/>
                  </a:lnTo>
                  <a:lnTo>
                    <a:pt x="4722368" y="837628"/>
                  </a:lnTo>
                  <a:lnTo>
                    <a:pt x="4716907" y="846848"/>
                  </a:lnTo>
                  <a:lnTo>
                    <a:pt x="4715434" y="857465"/>
                  </a:lnTo>
                  <a:lnTo>
                    <a:pt x="4718075" y="867473"/>
                  </a:lnTo>
                  <a:lnTo>
                    <a:pt x="4724273" y="875753"/>
                  </a:lnTo>
                  <a:lnTo>
                    <a:pt x="4733544" y="881240"/>
                  </a:lnTo>
                  <a:lnTo>
                    <a:pt x="4744161" y="882700"/>
                  </a:lnTo>
                  <a:lnTo>
                    <a:pt x="4754169" y="880059"/>
                  </a:lnTo>
                  <a:lnTo>
                    <a:pt x="4762449" y="873874"/>
                  </a:lnTo>
                  <a:lnTo>
                    <a:pt x="4767923" y="864654"/>
                  </a:lnTo>
                  <a:lnTo>
                    <a:pt x="4769370" y="854036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292" y="5596064"/>
              <a:ext cx="3910305" cy="1619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8263" y="6147088"/>
              <a:ext cx="3910309" cy="161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3010" y="6048719"/>
              <a:ext cx="4152460" cy="1619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18702" y="754380"/>
            <a:ext cx="705230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45"/>
              <a:t> </a:t>
            </a:r>
            <a:r>
              <a:rPr dirty="0" spc="80"/>
              <a:t>Agent</a:t>
            </a:r>
            <a:r>
              <a:rPr dirty="0" spc="-145"/>
              <a:t> </a:t>
            </a:r>
            <a:r>
              <a:rPr dirty="0" spc="95"/>
              <a:t>Auth</a:t>
            </a:r>
            <a:r>
              <a:rPr dirty="0" spc="-140"/>
              <a:t> </a:t>
            </a:r>
            <a:r>
              <a:rPr dirty="0" spc="-110"/>
              <a:t>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2281428"/>
            <a:ext cx="5789930" cy="633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auth_auth</a:t>
            </a:r>
            <a:r>
              <a:rPr dirty="0" sz="2600" spc="-4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name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0365" marR="5080">
              <a:lnSpc>
                <a:spcPct val="186200"/>
              </a:lnSpc>
              <a:spcBef>
                <a:spcPts val="9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mount_path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 "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path/to/auth_method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 spc="-7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config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 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380365" marR="3921760" indent="-184150">
              <a:lnSpc>
                <a:spcPts val="5810"/>
              </a:lnSpc>
              <a:spcBef>
                <a:spcPts val="64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sink 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file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config</a:t>
            </a:r>
            <a:r>
              <a:rPr dirty="0" sz="2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2140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26250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Vault-agent.hcl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2022-11-30T01:57:24Z</dcterms:created>
  <dcterms:modified xsi:type="dcterms:W3CDTF">2022-11-30T01:57:24Z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LastSaved">
    <vt:filetime>2022-11-30T00:00:00Z</vt:filetime>
  </property>
</Properties>
</file>