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51FDB-6E34-4371-9FC6-7495F343258D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86F2C11-2905-41B3-AD51-56DAB78C067F}">
      <dgm:prSet phldrT="[Text]"/>
      <dgm:spPr/>
      <dgm:t>
        <a:bodyPr/>
        <a:lstStyle/>
        <a:p>
          <a:r>
            <a:rPr lang="en-US" dirty="0" smtClean="0"/>
            <a:t>Chapter 1. Introduction</a:t>
          </a:r>
          <a:endParaRPr lang="en-US" dirty="0"/>
        </a:p>
      </dgm:t>
    </dgm:pt>
    <dgm:pt modelId="{05FFEEA0-8A59-4100-99A9-88786CFCA186}" type="parTrans" cxnId="{9DDA7919-6E9E-49B2-B0E3-98F659BDF18C}">
      <dgm:prSet/>
      <dgm:spPr/>
      <dgm:t>
        <a:bodyPr/>
        <a:lstStyle/>
        <a:p>
          <a:endParaRPr lang="en-US"/>
        </a:p>
      </dgm:t>
    </dgm:pt>
    <dgm:pt modelId="{0FACA44A-DB13-477D-8BC4-1B1970E6058E}" type="sibTrans" cxnId="{9DDA7919-6E9E-49B2-B0E3-98F659BDF18C}">
      <dgm:prSet/>
      <dgm:spPr/>
      <dgm:t>
        <a:bodyPr/>
        <a:lstStyle/>
        <a:p>
          <a:endParaRPr lang="en-US"/>
        </a:p>
      </dgm:t>
    </dgm:pt>
    <dgm:pt modelId="{38D02C19-B963-41FA-922B-B30500882468}">
      <dgm:prSet phldrT="[Text]"/>
      <dgm:spPr/>
      <dgm:t>
        <a:bodyPr/>
        <a:lstStyle/>
        <a:p>
          <a:r>
            <a:rPr lang="en-US" dirty="0" smtClean="0"/>
            <a:t>Research Objectives</a:t>
          </a:r>
          <a:endParaRPr lang="en-US" dirty="0"/>
        </a:p>
      </dgm:t>
    </dgm:pt>
    <dgm:pt modelId="{5991B9F9-4368-4257-AF81-4AE2BA628A59}" type="parTrans" cxnId="{E79E3A35-A932-436B-9D67-506EF51416E1}">
      <dgm:prSet/>
      <dgm:spPr/>
      <dgm:t>
        <a:bodyPr/>
        <a:lstStyle/>
        <a:p>
          <a:endParaRPr lang="en-US"/>
        </a:p>
      </dgm:t>
    </dgm:pt>
    <dgm:pt modelId="{359E52A6-EAC1-46D0-A156-DF9EAA968604}" type="sibTrans" cxnId="{E79E3A35-A932-436B-9D67-506EF51416E1}">
      <dgm:prSet/>
      <dgm:spPr/>
      <dgm:t>
        <a:bodyPr/>
        <a:lstStyle/>
        <a:p>
          <a:endParaRPr lang="en-US"/>
        </a:p>
      </dgm:t>
    </dgm:pt>
    <dgm:pt modelId="{A605BE68-5AE9-4479-ADFA-E78297FCE762}">
      <dgm:prSet phldrT="[Text]"/>
      <dgm:spPr/>
      <dgm:t>
        <a:bodyPr/>
        <a:lstStyle/>
        <a:p>
          <a:r>
            <a:rPr lang="en-US" dirty="0" smtClean="0"/>
            <a:t>Chapter 2. Background</a:t>
          </a:r>
          <a:endParaRPr lang="en-US" dirty="0"/>
        </a:p>
      </dgm:t>
    </dgm:pt>
    <dgm:pt modelId="{57DA397B-0389-4CB4-8B44-171BC8C433BF}" type="parTrans" cxnId="{454A128E-A9AB-4503-917B-B089DDEA60E3}">
      <dgm:prSet/>
      <dgm:spPr/>
      <dgm:t>
        <a:bodyPr/>
        <a:lstStyle/>
        <a:p>
          <a:endParaRPr lang="en-US"/>
        </a:p>
      </dgm:t>
    </dgm:pt>
    <dgm:pt modelId="{49B95073-DDD9-4CFB-84D2-002A434C519B}" type="sibTrans" cxnId="{454A128E-A9AB-4503-917B-B089DDEA60E3}">
      <dgm:prSet/>
      <dgm:spPr/>
      <dgm:t>
        <a:bodyPr/>
        <a:lstStyle/>
        <a:p>
          <a:endParaRPr lang="en-US"/>
        </a:p>
      </dgm:t>
    </dgm:pt>
    <dgm:pt modelId="{E8EFE4BE-CC6C-4FB7-AF6A-A34EF3875B0D}">
      <dgm:prSet phldrT="[Text]"/>
      <dgm:spPr/>
      <dgm:t>
        <a:bodyPr/>
        <a:lstStyle/>
        <a:p>
          <a:r>
            <a:rPr lang="en-US" dirty="0" smtClean="0"/>
            <a:t>Motivation</a:t>
          </a:r>
          <a:endParaRPr lang="en-US" dirty="0"/>
        </a:p>
      </dgm:t>
    </dgm:pt>
    <dgm:pt modelId="{3A1302AB-8A0A-4EFD-B9CE-9E901A916E00}" type="parTrans" cxnId="{11CAD501-22D6-4F77-AAFA-28F668757AAA}">
      <dgm:prSet/>
      <dgm:spPr/>
      <dgm:t>
        <a:bodyPr/>
        <a:lstStyle/>
        <a:p>
          <a:endParaRPr lang="en-US"/>
        </a:p>
      </dgm:t>
    </dgm:pt>
    <dgm:pt modelId="{ADBD0A4B-3B02-4C16-A08B-C09412F613A1}" type="sibTrans" cxnId="{11CAD501-22D6-4F77-AAFA-28F668757AAA}">
      <dgm:prSet/>
      <dgm:spPr/>
      <dgm:t>
        <a:bodyPr/>
        <a:lstStyle/>
        <a:p>
          <a:endParaRPr lang="en-US"/>
        </a:p>
      </dgm:t>
    </dgm:pt>
    <dgm:pt modelId="{FE220901-CD7D-4AEC-B932-AF0304F9D8C6}">
      <dgm:prSet phldrT="[Text]"/>
      <dgm:spPr/>
      <dgm:t>
        <a:bodyPr/>
        <a:lstStyle/>
        <a:p>
          <a:r>
            <a:rPr lang="en-US" dirty="0" smtClean="0"/>
            <a:t>Proposal Organization</a:t>
          </a:r>
          <a:endParaRPr lang="en-US" dirty="0"/>
        </a:p>
      </dgm:t>
    </dgm:pt>
    <dgm:pt modelId="{3EDA91F0-825B-4A20-9FDA-E4FE56D64905}" type="sibTrans" cxnId="{18DB9AEF-4D24-4FC4-A83F-2864247D1248}">
      <dgm:prSet/>
      <dgm:spPr/>
      <dgm:t>
        <a:bodyPr/>
        <a:lstStyle/>
        <a:p>
          <a:endParaRPr lang="en-US"/>
        </a:p>
      </dgm:t>
    </dgm:pt>
    <dgm:pt modelId="{E878D905-D2AE-4FF8-B71D-08377CFF2CA5}" type="parTrans" cxnId="{18DB9AEF-4D24-4FC4-A83F-2864247D1248}">
      <dgm:prSet/>
      <dgm:spPr/>
      <dgm:t>
        <a:bodyPr/>
        <a:lstStyle/>
        <a:p>
          <a:endParaRPr lang="en-US"/>
        </a:p>
      </dgm:t>
    </dgm:pt>
    <dgm:pt modelId="{940B2FF4-6F4F-4244-88B5-90842BE6B806}">
      <dgm:prSet phldrT="[Text]"/>
      <dgm:spPr/>
      <dgm:t>
        <a:bodyPr/>
        <a:lstStyle/>
        <a:p>
          <a:r>
            <a:rPr lang="en-US" dirty="0" smtClean="0"/>
            <a:t>Chapter 3. Methodology</a:t>
          </a:r>
          <a:endParaRPr lang="en-US" dirty="0"/>
        </a:p>
      </dgm:t>
    </dgm:pt>
    <dgm:pt modelId="{E6037560-CCC5-4FF6-AD42-0E9ACB473B65}" type="parTrans" cxnId="{CC641A8A-3F01-4B82-B757-FE9CA3AE3930}">
      <dgm:prSet/>
      <dgm:spPr/>
      <dgm:t>
        <a:bodyPr/>
        <a:lstStyle/>
        <a:p>
          <a:endParaRPr lang="en-US"/>
        </a:p>
      </dgm:t>
    </dgm:pt>
    <dgm:pt modelId="{3AAD097C-AA49-41E8-83E5-7BBCC2CF2E5B}" type="sibTrans" cxnId="{CC641A8A-3F01-4B82-B757-FE9CA3AE3930}">
      <dgm:prSet/>
      <dgm:spPr/>
      <dgm:t>
        <a:bodyPr/>
        <a:lstStyle/>
        <a:p>
          <a:endParaRPr lang="en-US"/>
        </a:p>
      </dgm:t>
    </dgm:pt>
    <dgm:pt modelId="{B949BBFD-3C31-47FA-8F10-1A6A4BB0395B}">
      <dgm:prSet phldrT="[Text]"/>
      <dgm:spPr/>
      <dgm:t>
        <a:bodyPr/>
        <a:lstStyle/>
        <a:p>
          <a:r>
            <a:rPr lang="en-US" dirty="0" smtClean="0"/>
            <a:t>Chapter 4.</a:t>
          </a:r>
          <a:br>
            <a:rPr lang="en-US" dirty="0" smtClean="0"/>
          </a:br>
          <a:r>
            <a:rPr lang="en-US" dirty="0" smtClean="0"/>
            <a:t>Future Work</a:t>
          </a:r>
          <a:endParaRPr lang="en-US" dirty="0"/>
        </a:p>
      </dgm:t>
    </dgm:pt>
    <dgm:pt modelId="{6310EECD-1931-47E4-85B2-DCF00202B7C3}" type="parTrans" cxnId="{9A922D60-A89A-4E7A-9180-626F9DC99718}">
      <dgm:prSet/>
      <dgm:spPr/>
      <dgm:t>
        <a:bodyPr/>
        <a:lstStyle/>
        <a:p>
          <a:endParaRPr lang="en-US"/>
        </a:p>
      </dgm:t>
    </dgm:pt>
    <dgm:pt modelId="{89A7F42F-90E9-4743-9578-D7C920F25D65}" type="sibTrans" cxnId="{9A922D60-A89A-4E7A-9180-626F9DC99718}">
      <dgm:prSet/>
      <dgm:spPr/>
      <dgm:t>
        <a:bodyPr/>
        <a:lstStyle/>
        <a:p>
          <a:endParaRPr lang="en-US"/>
        </a:p>
      </dgm:t>
    </dgm:pt>
    <dgm:pt modelId="{92068164-3BA0-4571-ADCB-5B5CCA980E8F}">
      <dgm:prSet phldrT="[Text]"/>
      <dgm:spPr/>
      <dgm:t>
        <a:bodyPr/>
        <a:lstStyle/>
        <a:p>
          <a:r>
            <a:rPr lang="en-US" dirty="0" smtClean="0"/>
            <a:t>Third Party in Conflicts</a:t>
          </a:r>
          <a:endParaRPr lang="en-US" dirty="0"/>
        </a:p>
      </dgm:t>
    </dgm:pt>
    <dgm:pt modelId="{92D85586-3801-4650-9463-C63AE3592427}" type="parTrans" cxnId="{C180492A-8EE4-4F6F-BCC8-1F786F140E50}">
      <dgm:prSet/>
      <dgm:spPr/>
      <dgm:t>
        <a:bodyPr/>
        <a:lstStyle/>
        <a:p>
          <a:endParaRPr lang="en-US"/>
        </a:p>
      </dgm:t>
    </dgm:pt>
    <dgm:pt modelId="{481078F9-3940-4893-BAA1-A2339C2AA56F}" type="sibTrans" cxnId="{C180492A-8EE4-4F6F-BCC8-1F786F140E50}">
      <dgm:prSet/>
      <dgm:spPr/>
      <dgm:t>
        <a:bodyPr/>
        <a:lstStyle/>
        <a:p>
          <a:endParaRPr lang="en-US"/>
        </a:p>
      </dgm:t>
    </dgm:pt>
    <dgm:pt modelId="{FEEBA8FD-1B26-492E-80FB-558200D0BF10}">
      <dgm:prSet phldrT="[Text]"/>
      <dgm:spPr/>
      <dgm:t>
        <a:bodyPr/>
        <a:lstStyle/>
        <a:p>
          <a:r>
            <a:rPr lang="en-US" dirty="0" smtClean="0"/>
            <a:t>The Graph Model for Conflict Resolution</a:t>
          </a:r>
          <a:endParaRPr lang="en-US" dirty="0"/>
        </a:p>
      </dgm:t>
    </dgm:pt>
    <dgm:pt modelId="{A341D613-1161-4078-BC05-04F706F5B95E}" type="parTrans" cxnId="{64E55EF8-DB19-46ED-8FA6-E9FD14D0A69A}">
      <dgm:prSet/>
      <dgm:spPr/>
      <dgm:t>
        <a:bodyPr/>
        <a:lstStyle/>
        <a:p>
          <a:endParaRPr lang="en-US"/>
        </a:p>
      </dgm:t>
    </dgm:pt>
    <dgm:pt modelId="{E5A2271A-8CEC-43CC-B71E-7661786CA647}" type="sibTrans" cxnId="{64E55EF8-DB19-46ED-8FA6-E9FD14D0A69A}">
      <dgm:prSet/>
      <dgm:spPr/>
      <dgm:t>
        <a:bodyPr/>
        <a:lstStyle/>
        <a:p>
          <a:endParaRPr lang="en-US"/>
        </a:p>
      </dgm:t>
    </dgm:pt>
    <dgm:pt modelId="{107118FD-9266-432B-B4C3-147D690E18BF}">
      <dgm:prSet phldrT="[Text]"/>
      <dgm:spPr/>
      <dgm:t>
        <a:bodyPr/>
        <a:lstStyle/>
        <a:p>
          <a:r>
            <a:rPr lang="en-US" smtClean="0"/>
            <a:t>Follow-Up</a:t>
          </a:r>
          <a:br>
            <a:rPr lang="en-US" smtClean="0"/>
          </a:br>
          <a:r>
            <a:rPr lang="en-US" smtClean="0"/>
            <a:t>Analysis</a:t>
          </a:r>
          <a:endParaRPr lang="en-US" dirty="0" smtClean="0"/>
        </a:p>
      </dgm:t>
    </dgm:pt>
    <dgm:pt modelId="{BA3F0B81-4883-4B92-8F91-914132D9B1F9}" type="parTrans" cxnId="{171FABE2-B085-429D-9E30-AC4E65DF2CBB}">
      <dgm:prSet/>
      <dgm:spPr/>
      <dgm:t>
        <a:bodyPr/>
        <a:lstStyle/>
        <a:p>
          <a:endParaRPr lang="en-US"/>
        </a:p>
      </dgm:t>
    </dgm:pt>
    <dgm:pt modelId="{0833EB90-B86C-45B8-AA26-634BD6B5798D}" type="sibTrans" cxnId="{171FABE2-B085-429D-9E30-AC4E65DF2CBB}">
      <dgm:prSet/>
      <dgm:spPr/>
      <dgm:t>
        <a:bodyPr/>
        <a:lstStyle/>
        <a:p>
          <a:endParaRPr lang="en-US"/>
        </a:p>
      </dgm:t>
    </dgm:pt>
    <dgm:pt modelId="{2727489F-C57A-4941-AA1C-5DAE5097371A}">
      <dgm:prSet phldrT="[Text]"/>
      <dgm:spPr/>
      <dgm:t>
        <a:bodyPr/>
        <a:lstStyle/>
        <a:p>
          <a:r>
            <a:rPr lang="en-US" dirty="0" smtClean="0"/>
            <a:t>Example</a:t>
          </a:r>
        </a:p>
      </dgm:t>
    </dgm:pt>
    <dgm:pt modelId="{BA692136-13A7-4C42-93CB-089F6F9E5F59}" type="parTrans" cxnId="{DD91673F-1446-49F3-A0B5-77EC310CF2E7}">
      <dgm:prSet/>
      <dgm:spPr/>
      <dgm:t>
        <a:bodyPr/>
        <a:lstStyle/>
        <a:p>
          <a:endParaRPr lang="en-US"/>
        </a:p>
      </dgm:t>
    </dgm:pt>
    <dgm:pt modelId="{12D92BF2-11BF-448B-8BC9-805B630C18DE}" type="sibTrans" cxnId="{DD91673F-1446-49F3-A0B5-77EC310CF2E7}">
      <dgm:prSet/>
      <dgm:spPr/>
      <dgm:t>
        <a:bodyPr/>
        <a:lstStyle/>
        <a:p>
          <a:endParaRPr lang="en-US"/>
        </a:p>
      </dgm:t>
    </dgm:pt>
    <dgm:pt modelId="{8C3143C4-ED64-4712-B734-894A07E7DFF4}">
      <dgm:prSet phldrT="[Text]"/>
      <dgm:spPr/>
      <dgm:t>
        <a:bodyPr/>
        <a:lstStyle/>
        <a:p>
          <a:r>
            <a:rPr lang="en-US" dirty="0" smtClean="0"/>
            <a:t>Inverse Approach to GMCR</a:t>
          </a:r>
        </a:p>
      </dgm:t>
    </dgm:pt>
    <dgm:pt modelId="{92D7F5BE-B06F-4E11-9962-5B15212796EF}" type="parTrans" cxnId="{8431CB71-11D8-4802-BDC1-0ECFA55E6FBB}">
      <dgm:prSet/>
      <dgm:spPr/>
      <dgm:t>
        <a:bodyPr/>
        <a:lstStyle/>
        <a:p>
          <a:endParaRPr lang="en-US"/>
        </a:p>
      </dgm:t>
    </dgm:pt>
    <dgm:pt modelId="{038FB88C-750C-4578-BDC6-C01959FB82D2}" type="sibTrans" cxnId="{8431CB71-11D8-4802-BDC1-0ECFA55E6FBB}">
      <dgm:prSet/>
      <dgm:spPr/>
      <dgm:t>
        <a:bodyPr/>
        <a:lstStyle/>
        <a:p>
          <a:endParaRPr lang="en-US"/>
        </a:p>
      </dgm:t>
    </dgm:pt>
    <dgm:pt modelId="{F968AF08-898D-4802-B8AD-A4EA15FD457F}">
      <dgm:prSet phldrT="[Text]"/>
      <dgm:spPr/>
      <dgm:t>
        <a:bodyPr/>
        <a:lstStyle/>
        <a:p>
          <a:r>
            <a:rPr lang="en-US" dirty="0" smtClean="0"/>
            <a:t>Procedure and Implementation</a:t>
          </a:r>
        </a:p>
      </dgm:t>
    </dgm:pt>
    <dgm:pt modelId="{7B79AFFC-8197-4CCD-A5B2-2F227AC24B50}" type="parTrans" cxnId="{CC4B7D1E-6ED7-4822-97FC-C5E437EC07A1}">
      <dgm:prSet/>
      <dgm:spPr/>
      <dgm:t>
        <a:bodyPr/>
        <a:lstStyle/>
        <a:p>
          <a:endParaRPr lang="en-US"/>
        </a:p>
      </dgm:t>
    </dgm:pt>
    <dgm:pt modelId="{8D21FF26-4533-48D9-A4C0-46AA826B6C7E}" type="sibTrans" cxnId="{CC4B7D1E-6ED7-4822-97FC-C5E437EC07A1}">
      <dgm:prSet/>
      <dgm:spPr/>
      <dgm:t>
        <a:bodyPr/>
        <a:lstStyle/>
        <a:p>
          <a:endParaRPr lang="en-US"/>
        </a:p>
      </dgm:t>
    </dgm:pt>
    <dgm:pt modelId="{EDCB95FE-EB9D-4CC5-81C7-F761A4F76453}">
      <dgm:prSet phldrT="[Text]"/>
      <dgm:spPr/>
      <dgm:t>
        <a:bodyPr/>
        <a:lstStyle/>
        <a:p>
          <a:r>
            <a:rPr lang="en-US" dirty="0" smtClean="0"/>
            <a:t>Notation </a:t>
          </a:r>
          <a:r>
            <a:rPr lang="en-US" dirty="0" smtClean="0"/>
            <a:t>and Definitions</a:t>
          </a:r>
        </a:p>
      </dgm:t>
    </dgm:pt>
    <dgm:pt modelId="{7752B3A7-9810-44C8-858C-3D0BCAD11334}" type="parTrans" cxnId="{D8C9F312-AF2C-4894-9EC4-835A85BB42B1}">
      <dgm:prSet/>
      <dgm:spPr/>
      <dgm:t>
        <a:bodyPr/>
        <a:lstStyle/>
        <a:p>
          <a:endParaRPr lang="en-US"/>
        </a:p>
      </dgm:t>
    </dgm:pt>
    <dgm:pt modelId="{7720A51E-01A0-4780-8F8E-692D49EBEEF1}" type="sibTrans" cxnId="{D8C9F312-AF2C-4894-9EC4-835A85BB42B1}">
      <dgm:prSet/>
      <dgm:spPr/>
      <dgm:t>
        <a:bodyPr/>
        <a:lstStyle/>
        <a:p>
          <a:endParaRPr lang="en-US"/>
        </a:p>
      </dgm:t>
    </dgm:pt>
    <dgm:pt modelId="{68F6705A-39A3-469A-821F-3829EB841D26}">
      <dgm:prSet phldrT="[Text]"/>
      <dgm:spPr/>
      <dgm:t>
        <a:bodyPr/>
        <a:lstStyle/>
        <a:p>
          <a:r>
            <a:rPr lang="en-US" dirty="0" smtClean="0"/>
            <a:t>Inverse Status-Quo Analysis</a:t>
          </a:r>
        </a:p>
      </dgm:t>
    </dgm:pt>
    <dgm:pt modelId="{4323F015-3186-4D88-9540-7E0CDE32A8FA}" type="parTrans" cxnId="{2D2F0B2B-6334-45DB-8C4A-911425335943}">
      <dgm:prSet/>
      <dgm:spPr/>
      <dgm:t>
        <a:bodyPr/>
        <a:lstStyle/>
        <a:p>
          <a:endParaRPr lang="en-US"/>
        </a:p>
      </dgm:t>
    </dgm:pt>
    <dgm:pt modelId="{FD4FD14B-C9D7-4F38-9195-38839FC58A47}" type="sibTrans" cxnId="{2D2F0B2B-6334-45DB-8C4A-911425335943}">
      <dgm:prSet/>
      <dgm:spPr/>
      <dgm:t>
        <a:bodyPr/>
        <a:lstStyle/>
        <a:p>
          <a:endParaRPr lang="en-US"/>
        </a:p>
      </dgm:t>
    </dgm:pt>
    <dgm:pt modelId="{A039F98A-0005-4B7E-BAF7-C24106DBF381}">
      <dgm:prSet phldrT="[Text]"/>
      <dgm:spPr/>
      <dgm:t>
        <a:bodyPr/>
        <a:lstStyle/>
        <a:p>
          <a:r>
            <a:rPr lang="en-US" dirty="0" smtClean="0"/>
            <a:t>In-Depth Sensitivity Analysis</a:t>
          </a:r>
        </a:p>
      </dgm:t>
    </dgm:pt>
    <dgm:pt modelId="{07BECFD8-F8DE-4442-B9C7-13E404E9EF6E}" type="parTrans" cxnId="{1A3D93F2-6328-4EDB-9AE5-5217159BE5E5}">
      <dgm:prSet/>
      <dgm:spPr/>
      <dgm:t>
        <a:bodyPr/>
        <a:lstStyle/>
        <a:p>
          <a:endParaRPr lang="en-US"/>
        </a:p>
      </dgm:t>
    </dgm:pt>
    <dgm:pt modelId="{A87A8DC0-24CC-4244-9E1B-6D696760F69A}" type="sibTrans" cxnId="{1A3D93F2-6328-4EDB-9AE5-5217159BE5E5}">
      <dgm:prSet/>
      <dgm:spPr/>
      <dgm:t>
        <a:bodyPr/>
        <a:lstStyle/>
        <a:p>
          <a:endParaRPr lang="en-US"/>
        </a:p>
      </dgm:t>
    </dgm:pt>
    <dgm:pt modelId="{235F20FA-40BC-448E-89D8-897016857FDE}">
      <dgm:prSet phldrT="[Text]"/>
      <dgm:spPr/>
      <dgm:t>
        <a:bodyPr/>
        <a:lstStyle/>
        <a:p>
          <a:r>
            <a:rPr lang="en-US" dirty="0" smtClean="0"/>
            <a:t>Decision Support System</a:t>
          </a:r>
        </a:p>
      </dgm:t>
    </dgm:pt>
    <dgm:pt modelId="{ECDDF7AC-2529-46DA-A5F1-BD8FDBF6EDEA}" type="parTrans" cxnId="{B1A3CF44-EA17-45BE-86AC-4F126A345981}">
      <dgm:prSet/>
      <dgm:spPr/>
      <dgm:t>
        <a:bodyPr/>
        <a:lstStyle/>
        <a:p>
          <a:endParaRPr lang="en-US"/>
        </a:p>
      </dgm:t>
    </dgm:pt>
    <dgm:pt modelId="{EC7D2CC7-5737-4EDF-A734-C2B2AB7B12A6}" type="sibTrans" cxnId="{B1A3CF44-EA17-45BE-86AC-4F126A345981}">
      <dgm:prSet/>
      <dgm:spPr/>
      <dgm:t>
        <a:bodyPr/>
        <a:lstStyle/>
        <a:p>
          <a:endParaRPr lang="en-US"/>
        </a:p>
      </dgm:t>
    </dgm:pt>
    <dgm:pt modelId="{DB8D24B2-F0AB-4B7C-8D47-2D39D5EC1968}">
      <dgm:prSet phldrT="[Text]"/>
      <dgm:spPr/>
      <dgm:t>
        <a:bodyPr/>
        <a:lstStyle/>
        <a:p>
          <a:r>
            <a:rPr lang="en-US" dirty="0" smtClean="0"/>
            <a:t>Example</a:t>
          </a:r>
        </a:p>
      </dgm:t>
    </dgm:pt>
    <dgm:pt modelId="{28015F82-CE37-459A-8A9F-CF2044E9BEFA}" type="parTrans" cxnId="{DC81D343-0554-48F1-8DC6-E6B33379A308}">
      <dgm:prSet/>
      <dgm:spPr/>
      <dgm:t>
        <a:bodyPr/>
        <a:lstStyle/>
        <a:p>
          <a:endParaRPr lang="en-US"/>
        </a:p>
      </dgm:t>
    </dgm:pt>
    <dgm:pt modelId="{3D6FE72C-0596-42EF-992D-3A6233E50AEA}" type="sibTrans" cxnId="{DC81D343-0554-48F1-8DC6-E6B33379A308}">
      <dgm:prSet/>
      <dgm:spPr/>
      <dgm:t>
        <a:bodyPr/>
        <a:lstStyle/>
        <a:p>
          <a:endParaRPr lang="en-US"/>
        </a:p>
      </dgm:t>
    </dgm:pt>
    <dgm:pt modelId="{7A4A587B-17E6-4118-8E13-CD5C74ED01E2}">
      <dgm:prSet phldrT="[Text]"/>
      <dgm:spPr/>
      <dgm:t>
        <a:bodyPr/>
        <a:lstStyle/>
        <a:p>
          <a:r>
            <a:rPr lang="en-US" dirty="0" smtClean="0"/>
            <a:t>Timeline</a:t>
          </a:r>
        </a:p>
      </dgm:t>
    </dgm:pt>
    <dgm:pt modelId="{431A56E6-5F5C-4E89-8EEB-BB1C14EB62F8}" type="parTrans" cxnId="{3427225E-A188-443C-BC8C-098316246B13}">
      <dgm:prSet/>
      <dgm:spPr/>
      <dgm:t>
        <a:bodyPr/>
        <a:lstStyle/>
        <a:p>
          <a:endParaRPr lang="en-US"/>
        </a:p>
      </dgm:t>
    </dgm:pt>
    <dgm:pt modelId="{E223AEAA-CAE5-4759-AC02-B5826109DD96}" type="sibTrans" cxnId="{3427225E-A188-443C-BC8C-098316246B13}">
      <dgm:prSet/>
      <dgm:spPr/>
      <dgm:t>
        <a:bodyPr/>
        <a:lstStyle/>
        <a:p>
          <a:endParaRPr lang="en-US"/>
        </a:p>
      </dgm:t>
    </dgm:pt>
    <dgm:pt modelId="{0F6EECA6-54D3-400E-A446-0BBDEC66DCB4}">
      <dgm:prSet phldrT="[Text]"/>
      <dgm:spPr/>
      <dgm:t>
        <a:bodyPr/>
        <a:lstStyle/>
        <a:p>
          <a:r>
            <a:rPr lang="en-US" dirty="0" smtClean="0"/>
            <a:t>Third Party </a:t>
          </a:r>
          <a:r>
            <a:rPr lang="en-US" dirty="0" smtClean="0"/>
            <a:t>Strategy Recommendation</a:t>
          </a:r>
          <a:endParaRPr lang="en-US" dirty="0" smtClean="0"/>
        </a:p>
      </dgm:t>
    </dgm:pt>
    <dgm:pt modelId="{682CFE0D-2054-4D30-AE60-EAF75B8F253A}" type="sibTrans" cxnId="{FD61CDF5-C0FB-4736-8222-5E79518E031B}">
      <dgm:prSet/>
      <dgm:spPr/>
      <dgm:t>
        <a:bodyPr/>
        <a:lstStyle/>
        <a:p>
          <a:endParaRPr lang="en-US"/>
        </a:p>
      </dgm:t>
    </dgm:pt>
    <dgm:pt modelId="{097FDB31-2B70-471F-862B-6758C700E3D3}" type="parTrans" cxnId="{FD61CDF5-C0FB-4736-8222-5E79518E031B}">
      <dgm:prSet/>
      <dgm:spPr/>
      <dgm:t>
        <a:bodyPr/>
        <a:lstStyle/>
        <a:p>
          <a:endParaRPr lang="en-US"/>
        </a:p>
      </dgm:t>
    </dgm:pt>
    <dgm:pt modelId="{00F9EDAA-710A-4B6E-B223-C0DA10347F08}" type="pres">
      <dgm:prSet presAssocID="{0CD51FDB-6E34-4371-9FC6-7495F343258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DFB439F-F4AC-4191-B653-6522E8CCB545}" type="pres">
      <dgm:prSet presAssocID="{F86F2C11-2905-41B3-AD51-56DAB78C067F}" presName="hierRoot1" presStyleCnt="0">
        <dgm:presLayoutVars>
          <dgm:hierBranch val="init"/>
        </dgm:presLayoutVars>
      </dgm:prSet>
      <dgm:spPr/>
    </dgm:pt>
    <dgm:pt modelId="{1CC5E269-5CA0-4A2A-8E22-FB2489B26C83}" type="pres">
      <dgm:prSet presAssocID="{F86F2C11-2905-41B3-AD51-56DAB78C067F}" presName="rootComposite1" presStyleCnt="0"/>
      <dgm:spPr/>
    </dgm:pt>
    <dgm:pt modelId="{A8E66DB3-C811-49C0-BCC9-36436DF41B5B}" type="pres">
      <dgm:prSet presAssocID="{F86F2C11-2905-41B3-AD51-56DAB78C067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99B7A2-F0E3-44DD-819C-9CCEE27AAD9F}" type="pres">
      <dgm:prSet presAssocID="{F86F2C11-2905-41B3-AD51-56DAB78C067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28C6546-3A9C-4E4C-A1D3-E8A7F9C9A16E}" type="pres">
      <dgm:prSet presAssocID="{F86F2C11-2905-41B3-AD51-56DAB78C067F}" presName="hierChild2" presStyleCnt="0"/>
      <dgm:spPr/>
    </dgm:pt>
    <dgm:pt modelId="{71728D7E-29E5-484C-8562-012BC71C150E}" type="pres">
      <dgm:prSet presAssocID="{5991B9F9-4368-4257-AF81-4AE2BA628A5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B3E0EB0-1557-4FA2-ABD4-7A1BE3D7934E}" type="pres">
      <dgm:prSet presAssocID="{38D02C19-B963-41FA-922B-B30500882468}" presName="hierRoot2" presStyleCnt="0">
        <dgm:presLayoutVars>
          <dgm:hierBranch val="init"/>
        </dgm:presLayoutVars>
      </dgm:prSet>
      <dgm:spPr/>
    </dgm:pt>
    <dgm:pt modelId="{294B83DE-0CE8-43B7-AF0C-CDC57748E034}" type="pres">
      <dgm:prSet presAssocID="{38D02C19-B963-41FA-922B-B30500882468}" presName="rootComposite" presStyleCnt="0"/>
      <dgm:spPr/>
    </dgm:pt>
    <dgm:pt modelId="{4632F0CE-94F2-4385-86F6-3290CB80A084}" type="pres">
      <dgm:prSet presAssocID="{38D02C19-B963-41FA-922B-B3050088246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89A002-2BDD-4AA3-8F43-0CE44E9E5367}" type="pres">
      <dgm:prSet presAssocID="{38D02C19-B963-41FA-922B-B30500882468}" presName="rootConnector" presStyleLbl="node2" presStyleIdx="0" presStyleCnt="3"/>
      <dgm:spPr/>
      <dgm:t>
        <a:bodyPr/>
        <a:lstStyle/>
        <a:p>
          <a:endParaRPr lang="en-US"/>
        </a:p>
      </dgm:t>
    </dgm:pt>
    <dgm:pt modelId="{AFC33394-B219-413A-B051-B8D62C8FE028}" type="pres">
      <dgm:prSet presAssocID="{38D02C19-B963-41FA-922B-B30500882468}" presName="hierChild4" presStyleCnt="0"/>
      <dgm:spPr/>
    </dgm:pt>
    <dgm:pt modelId="{81A139D6-D453-4D42-A251-BFF2241A9C69}" type="pres">
      <dgm:prSet presAssocID="{38D02C19-B963-41FA-922B-B30500882468}" presName="hierChild5" presStyleCnt="0"/>
      <dgm:spPr/>
    </dgm:pt>
    <dgm:pt modelId="{3CE6FD5F-CD37-435D-A650-F2FC679CD18C}" type="pres">
      <dgm:prSet presAssocID="{E878D905-D2AE-4FF8-B71D-08377CFF2CA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02740973-182E-4502-BC25-4E1DFB17E8DC}" type="pres">
      <dgm:prSet presAssocID="{FE220901-CD7D-4AEC-B932-AF0304F9D8C6}" presName="hierRoot2" presStyleCnt="0">
        <dgm:presLayoutVars>
          <dgm:hierBranch val="init"/>
        </dgm:presLayoutVars>
      </dgm:prSet>
      <dgm:spPr/>
    </dgm:pt>
    <dgm:pt modelId="{A75D6EFF-0EE2-4DA4-977F-D232F6475F3A}" type="pres">
      <dgm:prSet presAssocID="{FE220901-CD7D-4AEC-B932-AF0304F9D8C6}" presName="rootComposite" presStyleCnt="0"/>
      <dgm:spPr/>
    </dgm:pt>
    <dgm:pt modelId="{102EB944-E46B-4BA1-9E76-B987D860A4CC}" type="pres">
      <dgm:prSet presAssocID="{FE220901-CD7D-4AEC-B932-AF0304F9D8C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EBAF7A-E0BC-465B-93B1-1E7C51DF9921}" type="pres">
      <dgm:prSet presAssocID="{FE220901-CD7D-4AEC-B932-AF0304F9D8C6}" presName="rootConnector" presStyleLbl="node2" presStyleIdx="1" presStyleCnt="3"/>
      <dgm:spPr/>
      <dgm:t>
        <a:bodyPr/>
        <a:lstStyle/>
        <a:p>
          <a:endParaRPr lang="en-US"/>
        </a:p>
      </dgm:t>
    </dgm:pt>
    <dgm:pt modelId="{9444CACD-5FD7-4CB7-9526-51870F66FDE2}" type="pres">
      <dgm:prSet presAssocID="{FE220901-CD7D-4AEC-B932-AF0304F9D8C6}" presName="hierChild4" presStyleCnt="0"/>
      <dgm:spPr/>
    </dgm:pt>
    <dgm:pt modelId="{F2464D56-5989-474D-B667-CD2735AF3534}" type="pres">
      <dgm:prSet presAssocID="{57DA397B-0389-4CB4-8B44-171BC8C433BF}" presName="Name37" presStyleLbl="parChTrans1D3" presStyleIdx="0" presStyleCnt="3"/>
      <dgm:spPr/>
      <dgm:t>
        <a:bodyPr/>
        <a:lstStyle/>
        <a:p>
          <a:endParaRPr lang="en-US"/>
        </a:p>
      </dgm:t>
    </dgm:pt>
    <dgm:pt modelId="{2D34B625-547D-4EC8-A8E1-79B926DF7307}" type="pres">
      <dgm:prSet presAssocID="{A605BE68-5AE9-4479-ADFA-E78297FCE762}" presName="hierRoot2" presStyleCnt="0">
        <dgm:presLayoutVars>
          <dgm:hierBranch val="init"/>
        </dgm:presLayoutVars>
      </dgm:prSet>
      <dgm:spPr/>
    </dgm:pt>
    <dgm:pt modelId="{8E8A3493-C676-4E3F-BE92-1FB9D3B2F8A9}" type="pres">
      <dgm:prSet presAssocID="{A605BE68-5AE9-4479-ADFA-E78297FCE762}" presName="rootComposite" presStyleCnt="0"/>
      <dgm:spPr/>
    </dgm:pt>
    <dgm:pt modelId="{16777D14-C240-4641-B0FE-BDB1A1F76C11}" type="pres">
      <dgm:prSet presAssocID="{A605BE68-5AE9-4479-ADFA-E78297FCE762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9BA640-FE70-432F-B04F-C4B888415E74}" type="pres">
      <dgm:prSet presAssocID="{A605BE68-5AE9-4479-ADFA-E78297FCE762}" presName="rootConnector" presStyleLbl="node3" presStyleIdx="0" presStyleCnt="3"/>
      <dgm:spPr/>
      <dgm:t>
        <a:bodyPr/>
        <a:lstStyle/>
        <a:p>
          <a:endParaRPr lang="en-US"/>
        </a:p>
      </dgm:t>
    </dgm:pt>
    <dgm:pt modelId="{A1B51205-CD19-406E-8A5B-2808CA0346FD}" type="pres">
      <dgm:prSet presAssocID="{A605BE68-5AE9-4479-ADFA-E78297FCE762}" presName="hierChild4" presStyleCnt="0"/>
      <dgm:spPr/>
    </dgm:pt>
    <dgm:pt modelId="{BCE92974-A19D-435A-8321-8647333E6A4F}" type="pres">
      <dgm:prSet presAssocID="{92D85586-3801-4650-9463-C63AE3592427}" presName="Name37" presStyleLbl="parChTrans1D4" presStyleIdx="0" presStyleCnt="13"/>
      <dgm:spPr/>
      <dgm:t>
        <a:bodyPr/>
        <a:lstStyle/>
        <a:p>
          <a:endParaRPr lang="en-US"/>
        </a:p>
      </dgm:t>
    </dgm:pt>
    <dgm:pt modelId="{3C247AEC-4202-430A-8303-A77917A874A1}" type="pres">
      <dgm:prSet presAssocID="{92068164-3BA0-4571-ADCB-5B5CCA980E8F}" presName="hierRoot2" presStyleCnt="0">
        <dgm:presLayoutVars>
          <dgm:hierBranch val="init"/>
        </dgm:presLayoutVars>
      </dgm:prSet>
      <dgm:spPr/>
    </dgm:pt>
    <dgm:pt modelId="{80B9A062-A5E2-42BC-8AE5-CBE1DD9DF399}" type="pres">
      <dgm:prSet presAssocID="{92068164-3BA0-4571-ADCB-5B5CCA980E8F}" presName="rootComposite" presStyleCnt="0"/>
      <dgm:spPr/>
    </dgm:pt>
    <dgm:pt modelId="{C41C6720-2A7F-47D9-90B1-4F9EAD6D935B}" type="pres">
      <dgm:prSet presAssocID="{92068164-3BA0-4571-ADCB-5B5CCA980E8F}" presName="rootText" presStyleLbl="node4" presStyleIdx="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715A9F-DC78-489C-AD8B-AD0BC09E3411}" type="pres">
      <dgm:prSet presAssocID="{92068164-3BA0-4571-ADCB-5B5CCA980E8F}" presName="rootConnector" presStyleLbl="node4" presStyleIdx="0" presStyleCnt="13"/>
      <dgm:spPr/>
      <dgm:t>
        <a:bodyPr/>
        <a:lstStyle/>
        <a:p>
          <a:endParaRPr lang="en-US"/>
        </a:p>
      </dgm:t>
    </dgm:pt>
    <dgm:pt modelId="{11BA09EE-0CF2-4779-8D28-7B9E27ED2308}" type="pres">
      <dgm:prSet presAssocID="{92068164-3BA0-4571-ADCB-5B5CCA980E8F}" presName="hierChild4" presStyleCnt="0"/>
      <dgm:spPr/>
    </dgm:pt>
    <dgm:pt modelId="{2D73355D-63D7-4182-A3B6-232770FAEF7D}" type="pres">
      <dgm:prSet presAssocID="{92068164-3BA0-4571-ADCB-5B5CCA980E8F}" presName="hierChild5" presStyleCnt="0"/>
      <dgm:spPr/>
    </dgm:pt>
    <dgm:pt modelId="{30DCDF45-A514-41AF-9A02-59B0F5FC9F11}" type="pres">
      <dgm:prSet presAssocID="{A341D613-1161-4078-BC05-04F706F5B95E}" presName="Name37" presStyleLbl="parChTrans1D4" presStyleIdx="1" presStyleCnt="13"/>
      <dgm:spPr/>
      <dgm:t>
        <a:bodyPr/>
        <a:lstStyle/>
        <a:p>
          <a:endParaRPr lang="en-US"/>
        </a:p>
      </dgm:t>
    </dgm:pt>
    <dgm:pt modelId="{3DDFCE7E-FD91-4F7E-B624-4D757E6BC2EA}" type="pres">
      <dgm:prSet presAssocID="{FEEBA8FD-1B26-492E-80FB-558200D0BF10}" presName="hierRoot2" presStyleCnt="0">
        <dgm:presLayoutVars>
          <dgm:hierBranch val="init"/>
        </dgm:presLayoutVars>
      </dgm:prSet>
      <dgm:spPr/>
    </dgm:pt>
    <dgm:pt modelId="{2E43318E-6559-4D2E-83C5-505DD4E8D87C}" type="pres">
      <dgm:prSet presAssocID="{FEEBA8FD-1B26-492E-80FB-558200D0BF10}" presName="rootComposite" presStyleCnt="0"/>
      <dgm:spPr/>
    </dgm:pt>
    <dgm:pt modelId="{65D29FFE-2E5D-4644-8926-40FA8E4E004B}" type="pres">
      <dgm:prSet presAssocID="{FEEBA8FD-1B26-492E-80FB-558200D0BF10}" presName="rootText" presStyleLbl="node4" presStyleIdx="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A262D0-18BE-4F6E-AC95-160830F5FCC7}" type="pres">
      <dgm:prSet presAssocID="{FEEBA8FD-1B26-492E-80FB-558200D0BF10}" presName="rootConnector" presStyleLbl="node4" presStyleIdx="1" presStyleCnt="13"/>
      <dgm:spPr/>
      <dgm:t>
        <a:bodyPr/>
        <a:lstStyle/>
        <a:p>
          <a:endParaRPr lang="en-US"/>
        </a:p>
      </dgm:t>
    </dgm:pt>
    <dgm:pt modelId="{4DFF0738-E353-4A70-A15D-F11266806D22}" type="pres">
      <dgm:prSet presAssocID="{FEEBA8FD-1B26-492E-80FB-558200D0BF10}" presName="hierChild4" presStyleCnt="0"/>
      <dgm:spPr/>
    </dgm:pt>
    <dgm:pt modelId="{98ED7751-57BD-4974-AA3B-3B91FB53E284}" type="pres">
      <dgm:prSet presAssocID="{FEEBA8FD-1B26-492E-80FB-558200D0BF10}" presName="hierChild5" presStyleCnt="0"/>
      <dgm:spPr/>
    </dgm:pt>
    <dgm:pt modelId="{1969A01C-E5AD-496E-958D-C976F3D10278}" type="pres">
      <dgm:prSet presAssocID="{BA3F0B81-4883-4B92-8F91-914132D9B1F9}" presName="Name37" presStyleLbl="parChTrans1D4" presStyleIdx="2" presStyleCnt="13"/>
      <dgm:spPr/>
      <dgm:t>
        <a:bodyPr/>
        <a:lstStyle/>
        <a:p>
          <a:endParaRPr lang="en-US"/>
        </a:p>
      </dgm:t>
    </dgm:pt>
    <dgm:pt modelId="{6E16E02A-6985-478B-8A1F-1BD343B0DF77}" type="pres">
      <dgm:prSet presAssocID="{107118FD-9266-432B-B4C3-147D690E18BF}" presName="hierRoot2" presStyleCnt="0">
        <dgm:presLayoutVars>
          <dgm:hierBranch val="init"/>
        </dgm:presLayoutVars>
      </dgm:prSet>
      <dgm:spPr/>
    </dgm:pt>
    <dgm:pt modelId="{918CB016-DE37-441F-B113-4F2C746F09F5}" type="pres">
      <dgm:prSet presAssocID="{107118FD-9266-432B-B4C3-147D690E18BF}" presName="rootComposite" presStyleCnt="0"/>
      <dgm:spPr/>
    </dgm:pt>
    <dgm:pt modelId="{F4BD7D72-FFE2-4083-81F5-699C2E4AA5A1}" type="pres">
      <dgm:prSet presAssocID="{107118FD-9266-432B-B4C3-147D690E18BF}" presName="rootText" presStyleLbl="node4" presStyleIdx="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EC314B-4D17-430C-AE1B-28855BA307CC}" type="pres">
      <dgm:prSet presAssocID="{107118FD-9266-432B-B4C3-147D690E18BF}" presName="rootConnector" presStyleLbl="node4" presStyleIdx="2" presStyleCnt="13"/>
      <dgm:spPr/>
      <dgm:t>
        <a:bodyPr/>
        <a:lstStyle/>
        <a:p>
          <a:endParaRPr lang="en-US"/>
        </a:p>
      </dgm:t>
    </dgm:pt>
    <dgm:pt modelId="{2F06921C-2AF2-4546-B30A-EE8D3157184E}" type="pres">
      <dgm:prSet presAssocID="{107118FD-9266-432B-B4C3-147D690E18BF}" presName="hierChild4" presStyleCnt="0"/>
      <dgm:spPr/>
    </dgm:pt>
    <dgm:pt modelId="{E6A11EF2-6830-405B-86F1-F8AAA7FA32E5}" type="pres">
      <dgm:prSet presAssocID="{107118FD-9266-432B-B4C3-147D690E18BF}" presName="hierChild5" presStyleCnt="0"/>
      <dgm:spPr/>
    </dgm:pt>
    <dgm:pt modelId="{4EC46E13-BD11-4F0B-9BE4-5BAE8701421C}" type="pres">
      <dgm:prSet presAssocID="{BA692136-13A7-4C42-93CB-089F6F9E5F59}" presName="Name37" presStyleLbl="parChTrans1D4" presStyleIdx="3" presStyleCnt="13"/>
      <dgm:spPr/>
      <dgm:t>
        <a:bodyPr/>
        <a:lstStyle/>
        <a:p>
          <a:endParaRPr lang="en-US"/>
        </a:p>
      </dgm:t>
    </dgm:pt>
    <dgm:pt modelId="{B076477F-CA21-4649-B6EE-98E9B3CF523B}" type="pres">
      <dgm:prSet presAssocID="{2727489F-C57A-4941-AA1C-5DAE5097371A}" presName="hierRoot2" presStyleCnt="0">
        <dgm:presLayoutVars>
          <dgm:hierBranch val="init"/>
        </dgm:presLayoutVars>
      </dgm:prSet>
      <dgm:spPr/>
    </dgm:pt>
    <dgm:pt modelId="{E4631543-592B-41FE-800F-62D930D274FE}" type="pres">
      <dgm:prSet presAssocID="{2727489F-C57A-4941-AA1C-5DAE5097371A}" presName="rootComposite" presStyleCnt="0"/>
      <dgm:spPr/>
    </dgm:pt>
    <dgm:pt modelId="{B930BAE4-2DC3-4F63-9895-7E86EA22BEC6}" type="pres">
      <dgm:prSet presAssocID="{2727489F-C57A-4941-AA1C-5DAE5097371A}" presName="rootText" presStyleLbl="node4" presStyleIdx="3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97E220-B906-45C5-A8ED-A385EC875993}" type="pres">
      <dgm:prSet presAssocID="{2727489F-C57A-4941-AA1C-5DAE5097371A}" presName="rootConnector" presStyleLbl="node4" presStyleIdx="3" presStyleCnt="13"/>
      <dgm:spPr/>
      <dgm:t>
        <a:bodyPr/>
        <a:lstStyle/>
        <a:p>
          <a:endParaRPr lang="en-US"/>
        </a:p>
      </dgm:t>
    </dgm:pt>
    <dgm:pt modelId="{57ECC1C5-CE47-4973-82D2-23D860A4EC0A}" type="pres">
      <dgm:prSet presAssocID="{2727489F-C57A-4941-AA1C-5DAE5097371A}" presName="hierChild4" presStyleCnt="0"/>
      <dgm:spPr/>
    </dgm:pt>
    <dgm:pt modelId="{4352E1C1-5276-4967-AF04-B912580512CB}" type="pres">
      <dgm:prSet presAssocID="{2727489F-C57A-4941-AA1C-5DAE5097371A}" presName="hierChild5" presStyleCnt="0"/>
      <dgm:spPr/>
    </dgm:pt>
    <dgm:pt modelId="{66E2EB74-0CD5-491B-9BA1-A720999A34B6}" type="pres">
      <dgm:prSet presAssocID="{A605BE68-5AE9-4479-ADFA-E78297FCE762}" presName="hierChild5" presStyleCnt="0"/>
      <dgm:spPr/>
    </dgm:pt>
    <dgm:pt modelId="{12510C54-B81B-4CF5-B917-CD8AC00BD0C9}" type="pres">
      <dgm:prSet presAssocID="{E6037560-CCC5-4FF6-AD42-0E9ACB473B65}" presName="Name37" presStyleLbl="parChTrans1D3" presStyleIdx="1" presStyleCnt="3"/>
      <dgm:spPr/>
      <dgm:t>
        <a:bodyPr/>
        <a:lstStyle/>
        <a:p>
          <a:endParaRPr lang="en-US"/>
        </a:p>
      </dgm:t>
    </dgm:pt>
    <dgm:pt modelId="{A723720F-0091-4FD4-A3E0-577C95FCE470}" type="pres">
      <dgm:prSet presAssocID="{940B2FF4-6F4F-4244-88B5-90842BE6B806}" presName="hierRoot2" presStyleCnt="0">
        <dgm:presLayoutVars>
          <dgm:hierBranch val="init"/>
        </dgm:presLayoutVars>
      </dgm:prSet>
      <dgm:spPr/>
    </dgm:pt>
    <dgm:pt modelId="{E4E2DCBB-E66A-4985-A39E-11026B3CDE21}" type="pres">
      <dgm:prSet presAssocID="{940B2FF4-6F4F-4244-88B5-90842BE6B806}" presName="rootComposite" presStyleCnt="0"/>
      <dgm:spPr/>
    </dgm:pt>
    <dgm:pt modelId="{F22BC64E-0F17-46D6-BE47-E8DD853A79F4}" type="pres">
      <dgm:prSet presAssocID="{940B2FF4-6F4F-4244-88B5-90842BE6B806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46DDF2-21C5-4A0B-8203-BA50775270F0}" type="pres">
      <dgm:prSet presAssocID="{940B2FF4-6F4F-4244-88B5-90842BE6B806}" presName="rootConnector" presStyleLbl="node3" presStyleIdx="1" presStyleCnt="3"/>
      <dgm:spPr/>
      <dgm:t>
        <a:bodyPr/>
        <a:lstStyle/>
        <a:p>
          <a:endParaRPr lang="en-US"/>
        </a:p>
      </dgm:t>
    </dgm:pt>
    <dgm:pt modelId="{188185AA-B99A-4AD5-962F-0869700F7B96}" type="pres">
      <dgm:prSet presAssocID="{940B2FF4-6F4F-4244-88B5-90842BE6B806}" presName="hierChild4" presStyleCnt="0"/>
      <dgm:spPr/>
    </dgm:pt>
    <dgm:pt modelId="{B0B95BAD-805C-41C6-8F33-0346058CAFFB}" type="pres">
      <dgm:prSet presAssocID="{92D7F5BE-B06F-4E11-9962-5B15212796EF}" presName="Name37" presStyleLbl="parChTrans1D4" presStyleIdx="4" presStyleCnt="13"/>
      <dgm:spPr/>
      <dgm:t>
        <a:bodyPr/>
        <a:lstStyle/>
        <a:p>
          <a:endParaRPr lang="en-US"/>
        </a:p>
      </dgm:t>
    </dgm:pt>
    <dgm:pt modelId="{E5420521-ABB9-4115-8E83-53E5F6F40137}" type="pres">
      <dgm:prSet presAssocID="{8C3143C4-ED64-4712-B734-894A07E7DFF4}" presName="hierRoot2" presStyleCnt="0">
        <dgm:presLayoutVars>
          <dgm:hierBranch val="init"/>
        </dgm:presLayoutVars>
      </dgm:prSet>
      <dgm:spPr/>
    </dgm:pt>
    <dgm:pt modelId="{4B995CF9-A40B-4E35-8125-34380BB5F14C}" type="pres">
      <dgm:prSet presAssocID="{8C3143C4-ED64-4712-B734-894A07E7DFF4}" presName="rootComposite" presStyleCnt="0"/>
      <dgm:spPr/>
    </dgm:pt>
    <dgm:pt modelId="{E7965E48-79EA-458E-9093-5B40B9B293DC}" type="pres">
      <dgm:prSet presAssocID="{8C3143C4-ED64-4712-B734-894A07E7DFF4}" presName="rootText" presStyleLbl="node4" presStyleIdx="4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EE15E-57C4-439C-A3E5-DACAD382579B}" type="pres">
      <dgm:prSet presAssocID="{8C3143C4-ED64-4712-B734-894A07E7DFF4}" presName="rootConnector" presStyleLbl="node4" presStyleIdx="4" presStyleCnt="13"/>
      <dgm:spPr/>
      <dgm:t>
        <a:bodyPr/>
        <a:lstStyle/>
        <a:p>
          <a:endParaRPr lang="en-US"/>
        </a:p>
      </dgm:t>
    </dgm:pt>
    <dgm:pt modelId="{5F2D897E-A0A5-4215-98AD-0D503AAC02C3}" type="pres">
      <dgm:prSet presAssocID="{8C3143C4-ED64-4712-B734-894A07E7DFF4}" presName="hierChild4" presStyleCnt="0"/>
      <dgm:spPr/>
    </dgm:pt>
    <dgm:pt modelId="{253846FF-7863-43AD-AEA1-D79C9ACCA18F}" type="pres">
      <dgm:prSet presAssocID="{8C3143C4-ED64-4712-B734-894A07E7DFF4}" presName="hierChild5" presStyleCnt="0"/>
      <dgm:spPr/>
    </dgm:pt>
    <dgm:pt modelId="{33F00E17-AFC7-40C5-B490-D54B6C77BC7B}" type="pres">
      <dgm:prSet presAssocID="{7B79AFFC-8197-4CCD-A5B2-2F227AC24B50}" presName="Name37" presStyleLbl="parChTrans1D4" presStyleIdx="5" presStyleCnt="13"/>
      <dgm:spPr/>
      <dgm:t>
        <a:bodyPr/>
        <a:lstStyle/>
        <a:p>
          <a:endParaRPr lang="en-US"/>
        </a:p>
      </dgm:t>
    </dgm:pt>
    <dgm:pt modelId="{CBC53C52-E6B0-4CFA-AB58-DE0941A56165}" type="pres">
      <dgm:prSet presAssocID="{F968AF08-898D-4802-B8AD-A4EA15FD457F}" presName="hierRoot2" presStyleCnt="0">
        <dgm:presLayoutVars>
          <dgm:hierBranch val="init"/>
        </dgm:presLayoutVars>
      </dgm:prSet>
      <dgm:spPr/>
    </dgm:pt>
    <dgm:pt modelId="{E01F8679-9705-4364-84CE-241721C9FF97}" type="pres">
      <dgm:prSet presAssocID="{F968AF08-898D-4802-B8AD-A4EA15FD457F}" presName="rootComposite" presStyleCnt="0"/>
      <dgm:spPr/>
    </dgm:pt>
    <dgm:pt modelId="{4E14B3E0-250B-4CBB-B765-2CF47F9EB268}" type="pres">
      <dgm:prSet presAssocID="{F968AF08-898D-4802-B8AD-A4EA15FD457F}" presName="rootText" presStyleLbl="node4" presStyleIdx="5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35F64B-B84F-4DA3-87D8-882FF25A2F40}" type="pres">
      <dgm:prSet presAssocID="{F968AF08-898D-4802-B8AD-A4EA15FD457F}" presName="rootConnector" presStyleLbl="node4" presStyleIdx="5" presStyleCnt="13"/>
      <dgm:spPr/>
      <dgm:t>
        <a:bodyPr/>
        <a:lstStyle/>
        <a:p>
          <a:endParaRPr lang="en-US"/>
        </a:p>
      </dgm:t>
    </dgm:pt>
    <dgm:pt modelId="{1F34A156-AF50-4670-B813-B98D3A1C9F85}" type="pres">
      <dgm:prSet presAssocID="{F968AF08-898D-4802-B8AD-A4EA15FD457F}" presName="hierChild4" presStyleCnt="0"/>
      <dgm:spPr/>
    </dgm:pt>
    <dgm:pt modelId="{C7BBF91E-A200-4CBD-891D-7BDF40F426C7}" type="pres">
      <dgm:prSet presAssocID="{F968AF08-898D-4802-B8AD-A4EA15FD457F}" presName="hierChild5" presStyleCnt="0"/>
      <dgm:spPr/>
    </dgm:pt>
    <dgm:pt modelId="{CA0D5F0B-0730-442A-B11C-C41804D9A899}" type="pres">
      <dgm:prSet presAssocID="{7752B3A7-9810-44C8-858C-3D0BCAD11334}" presName="Name37" presStyleLbl="parChTrans1D4" presStyleIdx="6" presStyleCnt="13"/>
      <dgm:spPr/>
      <dgm:t>
        <a:bodyPr/>
        <a:lstStyle/>
        <a:p>
          <a:endParaRPr lang="en-US"/>
        </a:p>
      </dgm:t>
    </dgm:pt>
    <dgm:pt modelId="{CDB05843-98FA-4788-A30B-4D057A97FFAC}" type="pres">
      <dgm:prSet presAssocID="{EDCB95FE-EB9D-4CC5-81C7-F761A4F76453}" presName="hierRoot2" presStyleCnt="0">
        <dgm:presLayoutVars>
          <dgm:hierBranch val="init"/>
        </dgm:presLayoutVars>
      </dgm:prSet>
      <dgm:spPr/>
    </dgm:pt>
    <dgm:pt modelId="{AC7891F0-D6C0-4C5D-91C7-4BE1E8A70D49}" type="pres">
      <dgm:prSet presAssocID="{EDCB95FE-EB9D-4CC5-81C7-F761A4F76453}" presName="rootComposite" presStyleCnt="0"/>
      <dgm:spPr/>
    </dgm:pt>
    <dgm:pt modelId="{F7945086-E151-4D3F-B4EE-4F8BFF09A07F}" type="pres">
      <dgm:prSet presAssocID="{EDCB95FE-EB9D-4CC5-81C7-F761A4F76453}" presName="rootText" presStyleLbl="node4" presStyleIdx="6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F4A3E2-21ED-470C-AD38-37F486F7681D}" type="pres">
      <dgm:prSet presAssocID="{EDCB95FE-EB9D-4CC5-81C7-F761A4F76453}" presName="rootConnector" presStyleLbl="node4" presStyleIdx="6" presStyleCnt="13"/>
      <dgm:spPr/>
      <dgm:t>
        <a:bodyPr/>
        <a:lstStyle/>
        <a:p>
          <a:endParaRPr lang="en-US"/>
        </a:p>
      </dgm:t>
    </dgm:pt>
    <dgm:pt modelId="{A7709103-D25E-447C-B76D-9776ADB77AEC}" type="pres">
      <dgm:prSet presAssocID="{EDCB95FE-EB9D-4CC5-81C7-F761A4F76453}" presName="hierChild4" presStyleCnt="0"/>
      <dgm:spPr/>
    </dgm:pt>
    <dgm:pt modelId="{C5620D46-6CE4-4C3F-A29D-EC65BFF8D4B2}" type="pres">
      <dgm:prSet presAssocID="{EDCB95FE-EB9D-4CC5-81C7-F761A4F76453}" presName="hierChild5" presStyleCnt="0"/>
      <dgm:spPr/>
    </dgm:pt>
    <dgm:pt modelId="{2D70EC7E-B998-443A-90EC-08B4A84FF7C4}" type="pres">
      <dgm:prSet presAssocID="{ECDDF7AC-2529-46DA-A5F1-BD8FDBF6EDEA}" presName="Name37" presStyleLbl="parChTrans1D4" presStyleIdx="7" presStyleCnt="13"/>
      <dgm:spPr/>
      <dgm:t>
        <a:bodyPr/>
        <a:lstStyle/>
        <a:p>
          <a:endParaRPr lang="en-US"/>
        </a:p>
      </dgm:t>
    </dgm:pt>
    <dgm:pt modelId="{E80BCBD3-4288-4CB2-90B8-B6EB9717A89E}" type="pres">
      <dgm:prSet presAssocID="{235F20FA-40BC-448E-89D8-897016857FDE}" presName="hierRoot2" presStyleCnt="0">
        <dgm:presLayoutVars>
          <dgm:hierBranch val="init"/>
        </dgm:presLayoutVars>
      </dgm:prSet>
      <dgm:spPr/>
    </dgm:pt>
    <dgm:pt modelId="{86A16AFF-22D0-46E2-9326-5C0ECB64F9BB}" type="pres">
      <dgm:prSet presAssocID="{235F20FA-40BC-448E-89D8-897016857FDE}" presName="rootComposite" presStyleCnt="0"/>
      <dgm:spPr/>
    </dgm:pt>
    <dgm:pt modelId="{7507E6CE-88F1-4ECF-8FB4-57524D674B19}" type="pres">
      <dgm:prSet presAssocID="{235F20FA-40BC-448E-89D8-897016857FDE}" presName="rootText" presStyleLbl="node4" presStyleIdx="7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E48E79-C43D-4CAB-8C2D-48D6F6B5C756}" type="pres">
      <dgm:prSet presAssocID="{235F20FA-40BC-448E-89D8-897016857FDE}" presName="rootConnector" presStyleLbl="node4" presStyleIdx="7" presStyleCnt="13"/>
      <dgm:spPr/>
      <dgm:t>
        <a:bodyPr/>
        <a:lstStyle/>
        <a:p>
          <a:endParaRPr lang="en-US"/>
        </a:p>
      </dgm:t>
    </dgm:pt>
    <dgm:pt modelId="{357EE7BB-1EA3-4099-9EE9-09FDC60E8F23}" type="pres">
      <dgm:prSet presAssocID="{235F20FA-40BC-448E-89D8-897016857FDE}" presName="hierChild4" presStyleCnt="0"/>
      <dgm:spPr/>
    </dgm:pt>
    <dgm:pt modelId="{00DA5B2A-7E3D-4586-8787-4420A3626D5D}" type="pres">
      <dgm:prSet presAssocID="{235F20FA-40BC-448E-89D8-897016857FDE}" presName="hierChild5" presStyleCnt="0"/>
      <dgm:spPr/>
    </dgm:pt>
    <dgm:pt modelId="{C33CF43F-4A06-4E97-92F8-4BB68EE01361}" type="pres">
      <dgm:prSet presAssocID="{28015F82-CE37-459A-8A9F-CF2044E9BEFA}" presName="Name37" presStyleLbl="parChTrans1D4" presStyleIdx="8" presStyleCnt="13"/>
      <dgm:spPr/>
      <dgm:t>
        <a:bodyPr/>
        <a:lstStyle/>
        <a:p>
          <a:endParaRPr lang="en-US"/>
        </a:p>
      </dgm:t>
    </dgm:pt>
    <dgm:pt modelId="{07C8F840-8ECF-42DA-BEF5-AFB88C9AC1EA}" type="pres">
      <dgm:prSet presAssocID="{DB8D24B2-F0AB-4B7C-8D47-2D39D5EC1968}" presName="hierRoot2" presStyleCnt="0">
        <dgm:presLayoutVars>
          <dgm:hierBranch val="init"/>
        </dgm:presLayoutVars>
      </dgm:prSet>
      <dgm:spPr/>
    </dgm:pt>
    <dgm:pt modelId="{5FDD5E4E-516A-4F83-8F7A-7D3BC9A9103D}" type="pres">
      <dgm:prSet presAssocID="{DB8D24B2-F0AB-4B7C-8D47-2D39D5EC1968}" presName="rootComposite" presStyleCnt="0"/>
      <dgm:spPr/>
    </dgm:pt>
    <dgm:pt modelId="{50580BB9-FDB7-46CE-A2E0-FB9EAB8C4608}" type="pres">
      <dgm:prSet presAssocID="{DB8D24B2-F0AB-4B7C-8D47-2D39D5EC1968}" presName="rootText" presStyleLbl="node4" presStyleIdx="8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9E91FA-32E1-4572-B519-97E4A0616236}" type="pres">
      <dgm:prSet presAssocID="{DB8D24B2-F0AB-4B7C-8D47-2D39D5EC1968}" presName="rootConnector" presStyleLbl="node4" presStyleIdx="8" presStyleCnt="13"/>
      <dgm:spPr/>
      <dgm:t>
        <a:bodyPr/>
        <a:lstStyle/>
        <a:p>
          <a:endParaRPr lang="en-US"/>
        </a:p>
      </dgm:t>
    </dgm:pt>
    <dgm:pt modelId="{7A2D93BA-F6C9-4939-9F22-236EA5DF2BF8}" type="pres">
      <dgm:prSet presAssocID="{DB8D24B2-F0AB-4B7C-8D47-2D39D5EC1968}" presName="hierChild4" presStyleCnt="0"/>
      <dgm:spPr/>
    </dgm:pt>
    <dgm:pt modelId="{EF6BB89E-1235-458E-843A-B6611C2C7E52}" type="pres">
      <dgm:prSet presAssocID="{DB8D24B2-F0AB-4B7C-8D47-2D39D5EC1968}" presName="hierChild5" presStyleCnt="0"/>
      <dgm:spPr/>
    </dgm:pt>
    <dgm:pt modelId="{03861F94-2466-48EB-BE61-B7E2388C9F19}" type="pres">
      <dgm:prSet presAssocID="{940B2FF4-6F4F-4244-88B5-90842BE6B806}" presName="hierChild5" presStyleCnt="0"/>
      <dgm:spPr/>
    </dgm:pt>
    <dgm:pt modelId="{525A6DED-0B85-4A8E-B646-5D04BBD00B7B}" type="pres">
      <dgm:prSet presAssocID="{6310EECD-1931-47E4-85B2-DCF00202B7C3}" presName="Name37" presStyleLbl="parChTrans1D3" presStyleIdx="2" presStyleCnt="3"/>
      <dgm:spPr/>
      <dgm:t>
        <a:bodyPr/>
        <a:lstStyle/>
        <a:p>
          <a:endParaRPr lang="en-US"/>
        </a:p>
      </dgm:t>
    </dgm:pt>
    <dgm:pt modelId="{02C6A805-8ABE-49A1-A4C9-1DC4008F5651}" type="pres">
      <dgm:prSet presAssocID="{B949BBFD-3C31-47FA-8F10-1A6A4BB0395B}" presName="hierRoot2" presStyleCnt="0">
        <dgm:presLayoutVars>
          <dgm:hierBranch val="init"/>
        </dgm:presLayoutVars>
      </dgm:prSet>
      <dgm:spPr/>
    </dgm:pt>
    <dgm:pt modelId="{5E8F9563-F710-462A-9D30-4A9B11B7F659}" type="pres">
      <dgm:prSet presAssocID="{B949BBFD-3C31-47FA-8F10-1A6A4BB0395B}" presName="rootComposite" presStyleCnt="0"/>
      <dgm:spPr/>
    </dgm:pt>
    <dgm:pt modelId="{F0F3FD93-6BC0-4338-8476-44A78B4B0A33}" type="pres">
      <dgm:prSet presAssocID="{B949BBFD-3C31-47FA-8F10-1A6A4BB0395B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9161D6-AE0C-4221-9E2F-CF598D925462}" type="pres">
      <dgm:prSet presAssocID="{B949BBFD-3C31-47FA-8F10-1A6A4BB0395B}" presName="rootConnector" presStyleLbl="node3" presStyleIdx="2" presStyleCnt="3"/>
      <dgm:spPr/>
      <dgm:t>
        <a:bodyPr/>
        <a:lstStyle/>
        <a:p>
          <a:endParaRPr lang="en-US"/>
        </a:p>
      </dgm:t>
    </dgm:pt>
    <dgm:pt modelId="{FEC46DDD-F1EF-42DF-8756-AC2CFF8402CA}" type="pres">
      <dgm:prSet presAssocID="{B949BBFD-3C31-47FA-8F10-1A6A4BB0395B}" presName="hierChild4" presStyleCnt="0"/>
      <dgm:spPr/>
    </dgm:pt>
    <dgm:pt modelId="{839D5ECA-3B05-4C2E-B37C-B6FE19FF58A9}" type="pres">
      <dgm:prSet presAssocID="{097FDB31-2B70-471F-862B-6758C700E3D3}" presName="Name37" presStyleLbl="parChTrans1D4" presStyleIdx="9" presStyleCnt="13"/>
      <dgm:spPr/>
      <dgm:t>
        <a:bodyPr/>
        <a:lstStyle/>
        <a:p>
          <a:endParaRPr lang="en-US"/>
        </a:p>
      </dgm:t>
    </dgm:pt>
    <dgm:pt modelId="{1F202A9A-7DE2-4AC5-ABA4-1288F5C5C463}" type="pres">
      <dgm:prSet presAssocID="{0F6EECA6-54D3-400E-A446-0BBDEC66DCB4}" presName="hierRoot2" presStyleCnt="0">
        <dgm:presLayoutVars>
          <dgm:hierBranch val="init"/>
        </dgm:presLayoutVars>
      </dgm:prSet>
      <dgm:spPr/>
    </dgm:pt>
    <dgm:pt modelId="{EED01F29-2B44-4EE3-B231-A3A6FB1B1432}" type="pres">
      <dgm:prSet presAssocID="{0F6EECA6-54D3-400E-A446-0BBDEC66DCB4}" presName="rootComposite" presStyleCnt="0"/>
      <dgm:spPr/>
    </dgm:pt>
    <dgm:pt modelId="{E0FD1682-BA5F-499E-9A76-D5A39B628C0F}" type="pres">
      <dgm:prSet presAssocID="{0F6EECA6-54D3-400E-A446-0BBDEC66DCB4}" presName="rootText" presStyleLbl="node4" presStyleIdx="9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72F52E-AEC9-43FA-B7B8-4E2542240DC9}" type="pres">
      <dgm:prSet presAssocID="{0F6EECA6-54D3-400E-A446-0BBDEC66DCB4}" presName="rootConnector" presStyleLbl="node4" presStyleIdx="9" presStyleCnt="13"/>
      <dgm:spPr/>
      <dgm:t>
        <a:bodyPr/>
        <a:lstStyle/>
        <a:p>
          <a:endParaRPr lang="en-US"/>
        </a:p>
      </dgm:t>
    </dgm:pt>
    <dgm:pt modelId="{6B71CE9D-C269-4E17-9018-89942BEBFA21}" type="pres">
      <dgm:prSet presAssocID="{0F6EECA6-54D3-400E-A446-0BBDEC66DCB4}" presName="hierChild4" presStyleCnt="0"/>
      <dgm:spPr/>
    </dgm:pt>
    <dgm:pt modelId="{2692B786-4769-40CF-9581-CE8B06245A94}" type="pres">
      <dgm:prSet presAssocID="{0F6EECA6-54D3-400E-A446-0BBDEC66DCB4}" presName="hierChild5" presStyleCnt="0"/>
      <dgm:spPr/>
    </dgm:pt>
    <dgm:pt modelId="{FB349EC4-C87C-4539-9D46-A69422CC10CA}" type="pres">
      <dgm:prSet presAssocID="{4323F015-3186-4D88-9540-7E0CDE32A8FA}" presName="Name37" presStyleLbl="parChTrans1D4" presStyleIdx="10" presStyleCnt="13"/>
      <dgm:spPr/>
      <dgm:t>
        <a:bodyPr/>
        <a:lstStyle/>
        <a:p>
          <a:endParaRPr lang="en-US"/>
        </a:p>
      </dgm:t>
    </dgm:pt>
    <dgm:pt modelId="{3225A918-17EE-4F98-BB1A-6F6B8B3B5CC8}" type="pres">
      <dgm:prSet presAssocID="{68F6705A-39A3-469A-821F-3829EB841D26}" presName="hierRoot2" presStyleCnt="0">
        <dgm:presLayoutVars>
          <dgm:hierBranch val="init"/>
        </dgm:presLayoutVars>
      </dgm:prSet>
      <dgm:spPr/>
    </dgm:pt>
    <dgm:pt modelId="{24B62251-B320-4CDD-A23E-1D9878603DD7}" type="pres">
      <dgm:prSet presAssocID="{68F6705A-39A3-469A-821F-3829EB841D26}" presName="rootComposite" presStyleCnt="0"/>
      <dgm:spPr/>
    </dgm:pt>
    <dgm:pt modelId="{619DB61A-6B6C-47F6-9F45-DE3E0ED651E9}" type="pres">
      <dgm:prSet presAssocID="{68F6705A-39A3-469A-821F-3829EB841D26}" presName="rootText" presStyleLbl="node4" presStyleIdx="1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BACC60-4654-457E-984C-2FE8E9DAB3E3}" type="pres">
      <dgm:prSet presAssocID="{68F6705A-39A3-469A-821F-3829EB841D26}" presName="rootConnector" presStyleLbl="node4" presStyleIdx="10" presStyleCnt="13"/>
      <dgm:spPr/>
      <dgm:t>
        <a:bodyPr/>
        <a:lstStyle/>
        <a:p>
          <a:endParaRPr lang="en-US"/>
        </a:p>
      </dgm:t>
    </dgm:pt>
    <dgm:pt modelId="{03582EE4-EA6A-4663-8CFF-EB70838E41D9}" type="pres">
      <dgm:prSet presAssocID="{68F6705A-39A3-469A-821F-3829EB841D26}" presName="hierChild4" presStyleCnt="0"/>
      <dgm:spPr/>
    </dgm:pt>
    <dgm:pt modelId="{7C80ABD7-015E-47A1-8B97-D7B9D59A111A}" type="pres">
      <dgm:prSet presAssocID="{68F6705A-39A3-469A-821F-3829EB841D26}" presName="hierChild5" presStyleCnt="0"/>
      <dgm:spPr/>
    </dgm:pt>
    <dgm:pt modelId="{DE1CD2B3-8DE4-4DC8-A219-67261529AAAA}" type="pres">
      <dgm:prSet presAssocID="{07BECFD8-F8DE-4442-B9C7-13E404E9EF6E}" presName="Name37" presStyleLbl="parChTrans1D4" presStyleIdx="11" presStyleCnt="13"/>
      <dgm:spPr/>
      <dgm:t>
        <a:bodyPr/>
        <a:lstStyle/>
        <a:p>
          <a:endParaRPr lang="en-US"/>
        </a:p>
      </dgm:t>
    </dgm:pt>
    <dgm:pt modelId="{5D533A06-80D7-49A1-9617-D092F274951F}" type="pres">
      <dgm:prSet presAssocID="{A039F98A-0005-4B7E-BAF7-C24106DBF381}" presName="hierRoot2" presStyleCnt="0">
        <dgm:presLayoutVars>
          <dgm:hierBranch val="init"/>
        </dgm:presLayoutVars>
      </dgm:prSet>
      <dgm:spPr/>
    </dgm:pt>
    <dgm:pt modelId="{03939FE9-785C-4806-99D3-9F5864790DD2}" type="pres">
      <dgm:prSet presAssocID="{A039F98A-0005-4B7E-BAF7-C24106DBF381}" presName="rootComposite" presStyleCnt="0"/>
      <dgm:spPr/>
    </dgm:pt>
    <dgm:pt modelId="{AC9B0C06-D02D-48ED-82BC-4BD5D773754F}" type="pres">
      <dgm:prSet presAssocID="{A039F98A-0005-4B7E-BAF7-C24106DBF381}" presName="rootText" presStyleLbl="node4" presStyleIdx="1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67CFFE-D7BA-46F0-BBB4-D796A8FB52A7}" type="pres">
      <dgm:prSet presAssocID="{A039F98A-0005-4B7E-BAF7-C24106DBF381}" presName="rootConnector" presStyleLbl="node4" presStyleIdx="11" presStyleCnt="13"/>
      <dgm:spPr/>
      <dgm:t>
        <a:bodyPr/>
        <a:lstStyle/>
        <a:p>
          <a:endParaRPr lang="en-US"/>
        </a:p>
      </dgm:t>
    </dgm:pt>
    <dgm:pt modelId="{15E1C6E1-837B-4DFB-9F31-830D950A47FF}" type="pres">
      <dgm:prSet presAssocID="{A039F98A-0005-4B7E-BAF7-C24106DBF381}" presName="hierChild4" presStyleCnt="0"/>
      <dgm:spPr/>
    </dgm:pt>
    <dgm:pt modelId="{39ED6630-0708-4F3D-B147-FF21E1D06C8A}" type="pres">
      <dgm:prSet presAssocID="{A039F98A-0005-4B7E-BAF7-C24106DBF381}" presName="hierChild5" presStyleCnt="0"/>
      <dgm:spPr/>
    </dgm:pt>
    <dgm:pt modelId="{CE22F87D-E6F0-4898-AE2F-B46B22C6DE62}" type="pres">
      <dgm:prSet presAssocID="{431A56E6-5F5C-4E89-8EEB-BB1C14EB62F8}" presName="Name37" presStyleLbl="parChTrans1D4" presStyleIdx="12" presStyleCnt="13"/>
      <dgm:spPr/>
      <dgm:t>
        <a:bodyPr/>
        <a:lstStyle/>
        <a:p>
          <a:endParaRPr lang="en-US"/>
        </a:p>
      </dgm:t>
    </dgm:pt>
    <dgm:pt modelId="{41EBADB1-7A18-42B4-A83F-AEBCFF5733CE}" type="pres">
      <dgm:prSet presAssocID="{7A4A587B-17E6-4118-8E13-CD5C74ED01E2}" presName="hierRoot2" presStyleCnt="0">
        <dgm:presLayoutVars>
          <dgm:hierBranch val="init"/>
        </dgm:presLayoutVars>
      </dgm:prSet>
      <dgm:spPr/>
    </dgm:pt>
    <dgm:pt modelId="{4394360E-9CF7-4938-BF51-11A05E481ECB}" type="pres">
      <dgm:prSet presAssocID="{7A4A587B-17E6-4118-8E13-CD5C74ED01E2}" presName="rootComposite" presStyleCnt="0"/>
      <dgm:spPr/>
    </dgm:pt>
    <dgm:pt modelId="{7A727A2D-22EE-47D9-8F19-4796F2A53CAE}" type="pres">
      <dgm:prSet presAssocID="{7A4A587B-17E6-4118-8E13-CD5C74ED01E2}" presName="rootText" presStyleLbl="node4" presStyleIdx="1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D95FDD-ACE7-406B-B798-C7249C32EA09}" type="pres">
      <dgm:prSet presAssocID="{7A4A587B-17E6-4118-8E13-CD5C74ED01E2}" presName="rootConnector" presStyleLbl="node4" presStyleIdx="12" presStyleCnt="13"/>
      <dgm:spPr/>
      <dgm:t>
        <a:bodyPr/>
        <a:lstStyle/>
        <a:p>
          <a:endParaRPr lang="en-US"/>
        </a:p>
      </dgm:t>
    </dgm:pt>
    <dgm:pt modelId="{DA42FEB5-09D1-4DB0-9E24-771A04FC964F}" type="pres">
      <dgm:prSet presAssocID="{7A4A587B-17E6-4118-8E13-CD5C74ED01E2}" presName="hierChild4" presStyleCnt="0"/>
      <dgm:spPr/>
    </dgm:pt>
    <dgm:pt modelId="{C5A04614-6D82-44AC-8E53-FBBEE2242593}" type="pres">
      <dgm:prSet presAssocID="{7A4A587B-17E6-4118-8E13-CD5C74ED01E2}" presName="hierChild5" presStyleCnt="0"/>
      <dgm:spPr/>
    </dgm:pt>
    <dgm:pt modelId="{BE0EEECB-2FA3-4406-A52A-90184AE30ADC}" type="pres">
      <dgm:prSet presAssocID="{B949BBFD-3C31-47FA-8F10-1A6A4BB0395B}" presName="hierChild5" presStyleCnt="0"/>
      <dgm:spPr/>
    </dgm:pt>
    <dgm:pt modelId="{FC0233E5-B405-44E2-BF99-CAAABC84CD04}" type="pres">
      <dgm:prSet presAssocID="{FE220901-CD7D-4AEC-B932-AF0304F9D8C6}" presName="hierChild5" presStyleCnt="0"/>
      <dgm:spPr/>
    </dgm:pt>
    <dgm:pt modelId="{3654ABC6-7BCF-4BF3-B462-106ACABE3555}" type="pres">
      <dgm:prSet presAssocID="{3A1302AB-8A0A-4EFD-B9CE-9E901A916E0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E81A182-A9C2-4E11-96E3-0FD37DE7FB8A}" type="pres">
      <dgm:prSet presAssocID="{E8EFE4BE-CC6C-4FB7-AF6A-A34EF3875B0D}" presName="hierRoot2" presStyleCnt="0">
        <dgm:presLayoutVars>
          <dgm:hierBranch val="init"/>
        </dgm:presLayoutVars>
      </dgm:prSet>
      <dgm:spPr/>
    </dgm:pt>
    <dgm:pt modelId="{BCE4DDCA-B1D7-4077-A034-7ACBB5EA2FC3}" type="pres">
      <dgm:prSet presAssocID="{E8EFE4BE-CC6C-4FB7-AF6A-A34EF3875B0D}" presName="rootComposite" presStyleCnt="0"/>
      <dgm:spPr/>
    </dgm:pt>
    <dgm:pt modelId="{49663DD9-8365-4E73-8E64-565530EF3BD0}" type="pres">
      <dgm:prSet presAssocID="{E8EFE4BE-CC6C-4FB7-AF6A-A34EF3875B0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5E4E6A-59D2-499A-B4F0-A00192C53524}" type="pres">
      <dgm:prSet presAssocID="{E8EFE4BE-CC6C-4FB7-AF6A-A34EF3875B0D}" presName="rootConnector" presStyleLbl="node2" presStyleIdx="2" presStyleCnt="3"/>
      <dgm:spPr/>
      <dgm:t>
        <a:bodyPr/>
        <a:lstStyle/>
        <a:p>
          <a:endParaRPr lang="en-US"/>
        </a:p>
      </dgm:t>
    </dgm:pt>
    <dgm:pt modelId="{567195E4-6F03-4171-87F3-BB024C9E406A}" type="pres">
      <dgm:prSet presAssocID="{E8EFE4BE-CC6C-4FB7-AF6A-A34EF3875B0D}" presName="hierChild4" presStyleCnt="0"/>
      <dgm:spPr/>
    </dgm:pt>
    <dgm:pt modelId="{F8F03730-5C80-4B27-A73C-F0971DB97A11}" type="pres">
      <dgm:prSet presAssocID="{E8EFE4BE-CC6C-4FB7-AF6A-A34EF3875B0D}" presName="hierChild5" presStyleCnt="0"/>
      <dgm:spPr/>
    </dgm:pt>
    <dgm:pt modelId="{11344559-CEFC-4744-9FD9-D486D48D342C}" type="pres">
      <dgm:prSet presAssocID="{F86F2C11-2905-41B3-AD51-56DAB78C067F}" presName="hierChild3" presStyleCnt="0"/>
      <dgm:spPr/>
    </dgm:pt>
  </dgm:ptLst>
  <dgm:cxnLst>
    <dgm:cxn modelId="{86579A56-6ADA-4995-9FD0-00D6CEF2E2F8}" type="presOf" srcId="{28015F82-CE37-459A-8A9F-CF2044E9BEFA}" destId="{C33CF43F-4A06-4E97-92F8-4BB68EE01361}" srcOrd="0" destOrd="0" presId="urn:microsoft.com/office/officeart/2005/8/layout/orgChart1"/>
    <dgm:cxn modelId="{D6287310-21A0-4FE0-9F99-B94974256C10}" type="presOf" srcId="{5991B9F9-4368-4257-AF81-4AE2BA628A59}" destId="{71728D7E-29E5-484C-8562-012BC71C150E}" srcOrd="0" destOrd="0" presId="urn:microsoft.com/office/officeart/2005/8/layout/orgChart1"/>
    <dgm:cxn modelId="{48554F69-28B8-4120-8381-0A3DDDB92361}" type="presOf" srcId="{107118FD-9266-432B-B4C3-147D690E18BF}" destId="{C1EC314B-4D17-430C-AE1B-28855BA307CC}" srcOrd="1" destOrd="0" presId="urn:microsoft.com/office/officeart/2005/8/layout/orgChart1"/>
    <dgm:cxn modelId="{FFBA7516-0DB7-470B-B8A8-10088CC91FB2}" type="presOf" srcId="{F968AF08-898D-4802-B8AD-A4EA15FD457F}" destId="{9535F64B-B84F-4DA3-87D8-882FF25A2F40}" srcOrd="1" destOrd="0" presId="urn:microsoft.com/office/officeart/2005/8/layout/orgChart1"/>
    <dgm:cxn modelId="{B798D254-96E2-4141-B0E2-D8B512B78FE2}" type="presOf" srcId="{235F20FA-40BC-448E-89D8-897016857FDE}" destId="{7507E6CE-88F1-4ECF-8FB4-57524D674B19}" srcOrd="0" destOrd="0" presId="urn:microsoft.com/office/officeart/2005/8/layout/orgChart1"/>
    <dgm:cxn modelId="{9DDA7919-6E9E-49B2-B0E3-98F659BDF18C}" srcId="{0CD51FDB-6E34-4371-9FC6-7495F343258D}" destId="{F86F2C11-2905-41B3-AD51-56DAB78C067F}" srcOrd="0" destOrd="0" parTransId="{05FFEEA0-8A59-4100-99A9-88786CFCA186}" sibTransId="{0FACA44A-DB13-477D-8BC4-1B1970E6058E}"/>
    <dgm:cxn modelId="{DD91673F-1446-49F3-A0B5-77EC310CF2E7}" srcId="{A605BE68-5AE9-4479-ADFA-E78297FCE762}" destId="{2727489F-C57A-4941-AA1C-5DAE5097371A}" srcOrd="3" destOrd="0" parTransId="{BA692136-13A7-4C42-93CB-089F6F9E5F59}" sibTransId="{12D92BF2-11BF-448B-8BC9-805B630C18DE}"/>
    <dgm:cxn modelId="{8431CB71-11D8-4802-BDC1-0ECFA55E6FBB}" srcId="{940B2FF4-6F4F-4244-88B5-90842BE6B806}" destId="{8C3143C4-ED64-4712-B734-894A07E7DFF4}" srcOrd="0" destOrd="0" parTransId="{92D7F5BE-B06F-4E11-9962-5B15212796EF}" sibTransId="{038FB88C-750C-4578-BDC6-C01959FB82D2}"/>
    <dgm:cxn modelId="{472ACEFB-86CA-4002-B86C-3D1D57F2342E}" type="presOf" srcId="{92D7F5BE-B06F-4E11-9962-5B15212796EF}" destId="{B0B95BAD-805C-41C6-8F33-0346058CAFFB}" srcOrd="0" destOrd="0" presId="urn:microsoft.com/office/officeart/2005/8/layout/orgChart1"/>
    <dgm:cxn modelId="{F678AA79-92E0-46C5-91C8-B61B9BDA60ED}" type="presOf" srcId="{38D02C19-B963-41FA-922B-B30500882468}" destId="{A989A002-2BDD-4AA3-8F43-0CE44E9E5367}" srcOrd="1" destOrd="0" presId="urn:microsoft.com/office/officeart/2005/8/layout/orgChart1"/>
    <dgm:cxn modelId="{C8CC9DA0-48D0-4EF8-ACA2-436D19D5F6D8}" type="presOf" srcId="{235F20FA-40BC-448E-89D8-897016857FDE}" destId="{76E48E79-C43D-4CAB-8C2D-48D6F6B5C756}" srcOrd="1" destOrd="0" presId="urn:microsoft.com/office/officeart/2005/8/layout/orgChart1"/>
    <dgm:cxn modelId="{037703EB-A010-4BC1-A7C4-EE7C9E14E26E}" type="presOf" srcId="{F968AF08-898D-4802-B8AD-A4EA15FD457F}" destId="{4E14B3E0-250B-4CBB-B765-2CF47F9EB268}" srcOrd="0" destOrd="0" presId="urn:microsoft.com/office/officeart/2005/8/layout/orgChart1"/>
    <dgm:cxn modelId="{F3C132E6-59DC-4A96-9335-8321C313C0CC}" type="presOf" srcId="{68F6705A-39A3-469A-821F-3829EB841D26}" destId="{FFBACC60-4654-457E-984C-2FE8E9DAB3E3}" srcOrd="1" destOrd="0" presId="urn:microsoft.com/office/officeart/2005/8/layout/orgChart1"/>
    <dgm:cxn modelId="{F8E97F1C-C6C9-47D8-8A26-26EF5F5D0B45}" type="presOf" srcId="{BA3F0B81-4883-4B92-8F91-914132D9B1F9}" destId="{1969A01C-E5AD-496E-958D-C976F3D10278}" srcOrd="0" destOrd="0" presId="urn:microsoft.com/office/officeart/2005/8/layout/orgChart1"/>
    <dgm:cxn modelId="{9A922D60-A89A-4E7A-9180-626F9DC99718}" srcId="{FE220901-CD7D-4AEC-B932-AF0304F9D8C6}" destId="{B949BBFD-3C31-47FA-8F10-1A6A4BB0395B}" srcOrd="2" destOrd="0" parTransId="{6310EECD-1931-47E4-85B2-DCF00202B7C3}" sibTransId="{89A7F42F-90E9-4743-9578-D7C920F25D65}"/>
    <dgm:cxn modelId="{047AE3D5-9F8A-4349-A896-4D872AFA0786}" type="presOf" srcId="{FE220901-CD7D-4AEC-B932-AF0304F9D8C6}" destId="{ADEBAF7A-E0BC-465B-93B1-1E7C51DF9921}" srcOrd="1" destOrd="0" presId="urn:microsoft.com/office/officeart/2005/8/layout/orgChart1"/>
    <dgm:cxn modelId="{B1A3CF44-EA17-45BE-86AC-4F126A345981}" srcId="{940B2FF4-6F4F-4244-88B5-90842BE6B806}" destId="{235F20FA-40BC-448E-89D8-897016857FDE}" srcOrd="3" destOrd="0" parTransId="{ECDDF7AC-2529-46DA-A5F1-BD8FDBF6EDEA}" sibTransId="{EC7D2CC7-5737-4EDF-A734-C2B2AB7B12A6}"/>
    <dgm:cxn modelId="{2721C266-D630-42F7-BF2E-24AA4CCC1168}" type="presOf" srcId="{FE220901-CD7D-4AEC-B932-AF0304F9D8C6}" destId="{102EB944-E46B-4BA1-9E76-B987D860A4CC}" srcOrd="0" destOrd="0" presId="urn:microsoft.com/office/officeart/2005/8/layout/orgChart1"/>
    <dgm:cxn modelId="{05C130A1-2E36-401F-90F0-686473C641C0}" type="presOf" srcId="{0F6EECA6-54D3-400E-A446-0BBDEC66DCB4}" destId="{E0FD1682-BA5F-499E-9A76-D5A39B628C0F}" srcOrd="0" destOrd="0" presId="urn:microsoft.com/office/officeart/2005/8/layout/orgChart1"/>
    <dgm:cxn modelId="{FD61CDF5-C0FB-4736-8222-5E79518E031B}" srcId="{B949BBFD-3C31-47FA-8F10-1A6A4BB0395B}" destId="{0F6EECA6-54D3-400E-A446-0BBDEC66DCB4}" srcOrd="0" destOrd="0" parTransId="{097FDB31-2B70-471F-862B-6758C700E3D3}" sibTransId="{682CFE0D-2054-4D30-AE60-EAF75B8F253A}"/>
    <dgm:cxn modelId="{EA814A56-60E3-49A0-8FCC-A54B51202174}" type="presOf" srcId="{7B79AFFC-8197-4CCD-A5B2-2F227AC24B50}" destId="{33F00E17-AFC7-40C5-B490-D54B6C77BC7B}" srcOrd="0" destOrd="0" presId="urn:microsoft.com/office/officeart/2005/8/layout/orgChart1"/>
    <dgm:cxn modelId="{ECED182D-D086-4AB1-9C6F-B328C2F3D498}" type="presOf" srcId="{7A4A587B-17E6-4118-8E13-CD5C74ED01E2}" destId="{7A727A2D-22EE-47D9-8F19-4796F2A53CAE}" srcOrd="0" destOrd="0" presId="urn:microsoft.com/office/officeart/2005/8/layout/orgChart1"/>
    <dgm:cxn modelId="{4BE38994-D76E-4A08-94DF-96FBA7CF06AB}" type="presOf" srcId="{A039F98A-0005-4B7E-BAF7-C24106DBF381}" destId="{FE67CFFE-D7BA-46F0-BBB4-D796A8FB52A7}" srcOrd="1" destOrd="0" presId="urn:microsoft.com/office/officeart/2005/8/layout/orgChart1"/>
    <dgm:cxn modelId="{33894BB3-176B-4ED7-B9C1-E4AD5859C3CB}" type="presOf" srcId="{ECDDF7AC-2529-46DA-A5F1-BD8FDBF6EDEA}" destId="{2D70EC7E-B998-443A-90EC-08B4A84FF7C4}" srcOrd="0" destOrd="0" presId="urn:microsoft.com/office/officeart/2005/8/layout/orgChart1"/>
    <dgm:cxn modelId="{454A128E-A9AB-4503-917B-B089DDEA60E3}" srcId="{FE220901-CD7D-4AEC-B932-AF0304F9D8C6}" destId="{A605BE68-5AE9-4479-ADFA-E78297FCE762}" srcOrd="0" destOrd="0" parTransId="{57DA397B-0389-4CB4-8B44-171BC8C433BF}" sibTransId="{49B95073-DDD9-4CFB-84D2-002A434C519B}"/>
    <dgm:cxn modelId="{F6113BEA-E4B8-47B6-9F52-FA1A7711D0CE}" type="presOf" srcId="{EDCB95FE-EB9D-4CC5-81C7-F761A4F76453}" destId="{F7945086-E151-4D3F-B4EE-4F8BFF09A07F}" srcOrd="0" destOrd="0" presId="urn:microsoft.com/office/officeart/2005/8/layout/orgChart1"/>
    <dgm:cxn modelId="{A5D043ED-3DDF-4B8E-AA1C-4B8339BFE226}" type="presOf" srcId="{8C3143C4-ED64-4712-B734-894A07E7DFF4}" destId="{E7965E48-79EA-458E-9093-5B40B9B293DC}" srcOrd="0" destOrd="0" presId="urn:microsoft.com/office/officeart/2005/8/layout/orgChart1"/>
    <dgm:cxn modelId="{AE8F614D-9A2C-4B75-9C38-0747A291A518}" type="presOf" srcId="{92068164-3BA0-4571-ADCB-5B5CCA980E8F}" destId="{C41C6720-2A7F-47D9-90B1-4F9EAD6D935B}" srcOrd="0" destOrd="0" presId="urn:microsoft.com/office/officeart/2005/8/layout/orgChart1"/>
    <dgm:cxn modelId="{06E62F1B-0F2F-4E86-9014-2A28D969F476}" type="presOf" srcId="{2727489F-C57A-4941-AA1C-5DAE5097371A}" destId="{B930BAE4-2DC3-4F63-9895-7E86EA22BEC6}" srcOrd="0" destOrd="0" presId="urn:microsoft.com/office/officeart/2005/8/layout/orgChart1"/>
    <dgm:cxn modelId="{5148E942-5731-450D-B7D0-F40688421CBE}" type="presOf" srcId="{EDCB95FE-EB9D-4CC5-81C7-F761A4F76453}" destId="{A5F4A3E2-21ED-470C-AD38-37F486F7681D}" srcOrd="1" destOrd="0" presId="urn:microsoft.com/office/officeart/2005/8/layout/orgChart1"/>
    <dgm:cxn modelId="{E41F8748-C9A3-4668-B45A-EC540564DDD3}" type="presOf" srcId="{E6037560-CCC5-4FF6-AD42-0E9ACB473B65}" destId="{12510C54-B81B-4CF5-B917-CD8AC00BD0C9}" srcOrd="0" destOrd="0" presId="urn:microsoft.com/office/officeart/2005/8/layout/orgChart1"/>
    <dgm:cxn modelId="{FC65755D-656E-422D-988B-2321FC053C59}" type="presOf" srcId="{A039F98A-0005-4B7E-BAF7-C24106DBF381}" destId="{AC9B0C06-D02D-48ED-82BC-4BD5D773754F}" srcOrd="0" destOrd="0" presId="urn:microsoft.com/office/officeart/2005/8/layout/orgChart1"/>
    <dgm:cxn modelId="{CC641A8A-3F01-4B82-B757-FE9CA3AE3930}" srcId="{FE220901-CD7D-4AEC-B932-AF0304F9D8C6}" destId="{940B2FF4-6F4F-4244-88B5-90842BE6B806}" srcOrd="1" destOrd="0" parTransId="{E6037560-CCC5-4FF6-AD42-0E9ACB473B65}" sibTransId="{3AAD097C-AA49-41E8-83E5-7BBCC2CF2E5B}"/>
    <dgm:cxn modelId="{529A7436-F712-4D05-A9DF-7DA41209EEAD}" type="presOf" srcId="{BA692136-13A7-4C42-93CB-089F6F9E5F59}" destId="{4EC46E13-BD11-4F0B-9BE4-5BAE8701421C}" srcOrd="0" destOrd="0" presId="urn:microsoft.com/office/officeart/2005/8/layout/orgChart1"/>
    <dgm:cxn modelId="{1DC2D5E4-DB9A-4B94-8961-3083ACF37ACD}" type="presOf" srcId="{FEEBA8FD-1B26-492E-80FB-558200D0BF10}" destId="{65D29FFE-2E5D-4644-8926-40FA8E4E004B}" srcOrd="0" destOrd="0" presId="urn:microsoft.com/office/officeart/2005/8/layout/orgChart1"/>
    <dgm:cxn modelId="{B60ED684-B142-4560-B9A3-1B0FE978F483}" type="presOf" srcId="{431A56E6-5F5C-4E89-8EEB-BB1C14EB62F8}" destId="{CE22F87D-E6F0-4898-AE2F-B46B22C6DE62}" srcOrd="0" destOrd="0" presId="urn:microsoft.com/office/officeart/2005/8/layout/orgChart1"/>
    <dgm:cxn modelId="{C180492A-8EE4-4F6F-BCC8-1F786F140E50}" srcId="{A605BE68-5AE9-4479-ADFA-E78297FCE762}" destId="{92068164-3BA0-4571-ADCB-5B5CCA980E8F}" srcOrd="0" destOrd="0" parTransId="{92D85586-3801-4650-9463-C63AE3592427}" sibTransId="{481078F9-3940-4893-BAA1-A2339C2AA56F}"/>
    <dgm:cxn modelId="{3427225E-A188-443C-BC8C-098316246B13}" srcId="{B949BBFD-3C31-47FA-8F10-1A6A4BB0395B}" destId="{7A4A587B-17E6-4118-8E13-CD5C74ED01E2}" srcOrd="3" destOrd="0" parTransId="{431A56E6-5F5C-4E89-8EEB-BB1C14EB62F8}" sibTransId="{E223AEAA-CAE5-4759-AC02-B5826109DD96}"/>
    <dgm:cxn modelId="{18DB9AEF-4D24-4FC4-A83F-2864247D1248}" srcId="{F86F2C11-2905-41B3-AD51-56DAB78C067F}" destId="{FE220901-CD7D-4AEC-B932-AF0304F9D8C6}" srcOrd="1" destOrd="0" parTransId="{E878D905-D2AE-4FF8-B71D-08377CFF2CA5}" sibTransId="{3EDA91F0-825B-4A20-9FDA-E4FE56D64905}"/>
    <dgm:cxn modelId="{11CAD501-22D6-4F77-AAFA-28F668757AAA}" srcId="{F86F2C11-2905-41B3-AD51-56DAB78C067F}" destId="{E8EFE4BE-CC6C-4FB7-AF6A-A34EF3875B0D}" srcOrd="2" destOrd="0" parTransId="{3A1302AB-8A0A-4EFD-B9CE-9E901A916E00}" sibTransId="{ADBD0A4B-3B02-4C16-A08B-C09412F613A1}"/>
    <dgm:cxn modelId="{63C39013-F92B-45BF-A0BB-7E6F7238B0A3}" type="presOf" srcId="{A341D613-1161-4078-BC05-04F706F5B95E}" destId="{30DCDF45-A514-41AF-9A02-59B0F5FC9F11}" srcOrd="0" destOrd="0" presId="urn:microsoft.com/office/officeart/2005/8/layout/orgChart1"/>
    <dgm:cxn modelId="{5342BE47-CFC8-4F79-A6EB-1B504360194D}" type="presOf" srcId="{A605BE68-5AE9-4479-ADFA-E78297FCE762}" destId="{2D9BA640-FE70-432F-B04F-C4B888415E74}" srcOrd="1" destOrd="0" presId="urn:microsoft.com/office/officeart/2005/8/layout/orgChart1"/>
    <dgm:cxn modelId="{E0BFE519-5446-451B-A1BC-C2AB6CB772A6}" type="presOf" srcId="{DB8D24B2-F0AB-4B7C-8D47-2D39D5EC1968}" destId="{7F9E91FA-32E1-4572-B519-97E4A0616236}" srcOrd="1" destOrd="0" presId="urn:microsoft.com/office/officeart/2005/8/layout/orgChart1"/>
    <dgm:cxn modelId="{2D2F0B2B-6334-45DB-8C4A-911425335943}" srcId="{B949BBFD-3C31-47FA-8F10-1A6A4BB0395B}" destId="{68F6705A-39A3-469A-821F-3829EB841D26}" srcOrd="1" destOrd="0" parTransId="{4323F015-3186-4D88-9540-7E0CDE32A8FA}" sibTransId="{FD4FD14B-C9D7-4F38-9195-38839FC58A47}"/>
    <dgm:cxn modelId="{1560FAB5-CE6A-4DF6-B49D-C5698876F5BB}" type="presOf" srcId="{FEEBA8FD-1B26-492E-80FB-558200D0BF10}" destId="{67A262D0-18BE-4F6E-AC95-160830F5FCC7}" srcOrd="1" destOrd="0" presId="urn:microsoft.com/office/officeart/2005/8/layout/orgChart1"/>
    <dgm:cxn modelId="{B11413FF-26B2-4C0F-99CB-57893E9E0898}" type="presOf" srcId="{68F6705A-39A3-469A-821F-3829EB841D26}" destId="{619DB61A-6B6C-47F6-9F45-DE3E0ED651E9}" srcOrd="0" destOrd="0" presId="urn:microsoft.com/office/officeart/2005/8/layout/orgChart1"/>
    <dgm:cxn modelId="{64E55EF8-DB19-46ED-8FA6-E9FD14D0A69A}" srcId="{A605BE68-5AE9-4479-ADFA-E78297FCE762}" destId="{FEEBA8FD-1B26-492E-80FB-558200D0BF10}" srcOrd="1" destOrd="0" parTransId="{A341D613-1161-4078-BC05-04F706F5B95E}" sibTransId="{E5A2271A-8CEC-43CC-B71E-7661786CA647}"/>
    <dgm:cxn modelId="{C7B58A99-3E0B-465E-BCE0-CF285E9279F8}" type="presOf" srcId="{7A4A587B-17E6-4118-8E13-CD5C74ED01E2}" destId="{F5D95FDD-ACE7-406B-B798-C7249C32EA09}" srcOrd="1" destOrd="0" presId="urn:microsoft.com/office/officeart/2005/8/layout/orgChart1"/>
    <dgm:cxn modelId="{E8A4E0E8-D5BF-46F2-8B25-27D374F2EF88}" type="presOf" srcId="{E8EFE4BE-CC6C-4FB7-AF6A-A34EF3875B0D}" destId="{A95E4E6A-59D2-499A-B4F0-A00192C53524}" srcOrd="1" destOrd="0" presId="urn:microsoft.com/office/officeart/2005/8/layout/orgChart1"/>
    <dgm:cxn modelId="{3687BCFD-5531-421C-8067-2B70CEAFE5F7}" type="presOf" srcId="{B949BBFD-3C31-47FA-8F10-1A6A4BB0395B}" destId="{489161D6-AE0C-4221-9E2F-CF598D925462}" srcOrd="1" destOrd="0" presId="urn:microsoft.com/office/officeart/2005/8/layout/orgChart1"/>
    <dgm:cxn modelId="{F08C67D8-A6A8-4B23-84C7-75ECFB427F14}" type="presOf" srcId="{DB8D24B2-F0AB-4B7C-8D47-2D39D5EC1968}" destId="{50580BB9-FDB7-46CE-A2E0-FB9EAB8C4608}" srcOrd="0" destOrd="0" presId="urn:microsoft.com/office/officeart/2005/8/layout/orgChart1"/>
    <dgm:cxn modelId="{390E1935-918D-4D42-8EAC-1E7EEEE109D2}" type="presOf" srcId="{A605BE68-5AE9-4479-ADFA-E78297FCE762}" destId="{16777D14-C240-4641-B0FE-BDB1A1F76C11}" srcOrd="0" destOrd="0" presId="urn:microsoft.com/office/officeart/2005/8/layout/orgChart1"/>
    <dgm:cxn modelId="{D3C286F9-5F98-45C2-86CA-4AC8C58A56B3}" type="presOf" srcId="{B949BBFD-3C31-47FA-8F10-1A6A4BB0395B}" destId="{F0F3FD93-6BC0-4338-8476-44A78B4B0A33}" srcOrd="0" destOrd="0" presId="urn:microsoft.com/office/officeart/2005/8/layout/orgChart1"/>
    <dgm:cxn modelId="{3EB63FB3-B98E-47F0-BA47-B03263843905}" type="presOf" srcId="{097FDB31-2B70-471F-862B-6758C700E3D3}" destId="{839D5ECA-3B05-4C2E-B37C-B6FE19FF58A9}" srcOrd="0" destOrd="0" presId="urn:microsoft.com/office/officeart/2005/8/layout/orgChart1"/>
    <dgm:cxn modelId="{D8C9F312-AF2C-4894-9EC4-835A85BB42B1}" srcId="{940B2FF4-6F4F-4244-88B5-90842BE6B806}" destId="{EDCB95FE-EB9D-4CC5-81C7-F761A4F76453}" srcOrd="2" destOrd="0" parTransId="{7752B3A7-9810-44C8-858C-3D0BCAD11334}" sibTransId="{7720A51E-01A0-4780-8F8E-692D49EBEEF1}"/>
    <dgm:cxn modelId="{5B3155BF-7E2E-401B-968E-3F6D892156DE}" type="presOf" srcId="{940B2FF4-6F4F-4244-88B5-90842BE6B806}" destId="{DC46DDF2-21C5-4A0B-8203-BA50775270F0}" srcOrd="1" destOrd="0" presId="urn:microsoft.com/office/officeart/2005/8/layout/orgChart1"/>
    <dgm:cxn modelId="{89D0D607-47C2-418F-A4DB-EC0B6C243524}" type="presOf" srcId="{4323F015-3186-4D88-9540-7E0CDE32A8FA}" destId="{FB349EC4-C87C-4539-9D46-A69422CC10CA}" srcOrd="0" destOrd="0" presId="urn:microsoft.com/office/officeart/2005/8/layout/orgChart1"/>
    <dgm:cxn modelId="{C6521006-4C69-4F10-9CAC-1048B8B6D847}" type="presOf" srcId="{92068164-3BA0-4571-ADCB-5B5CCA980E8F}" destId="{4B715A9F-DC78-489C-AD8B-AD0BC09E3411}" srcOrd="1" destOrd="0" presId="urn:microsoft.com/office/officeart/2005/8/layout/orgChart1"/>
    <dgm:cxn modelId="{43EC0C1E-BC52-4B88-A9C8-FBFD6C0DCF61}" type="presOf" srcId="{0CD51FDB-6E34-4371-9FC6-7495F343258D}" destId="{00F9EDAA-710A-4B6E-B223-C0DA10347F08}" srcOrd="0" destOrd="0" presId="urn:microsoft.com/office/officeart/2005/8/layout/orgChart1"/>
    <dgm:cxn modelId="{72B9B1E4-110C-4353-B6C6-E0B62F40CBF6}" type="presOf" srcId="{38D02C19-B963-41FA-922B-B30500882468}" destId="{4632F0CE-94F2-4385-86F6-3290CB80A084}" srcOrd="0" destOrd="0" presId="urn:microsoft.com/office/officeart/2005/8/layout/orgChart1"/>
    <dgm:cxn modelId="{C7F02AFB-105D-4BB0-B6C0-FC126789B4EA}" type="presOf" srcId="{7752B3A7-9810-44C8-858C-3D0BCAD11334}" destId="{CA0D5F0B-0730-442A-B11C-C41804D9A899}" srcOrd="0" destOrd="0" presId="urn:microsoft.com/office/officeart/2005/8/layout/orgChart1"/>
    <dgm:cxn modelId="{97E1ED17-1B1C-4620-AFB8-40C2BE1FDFE9}" type="presOf" srcId="{07BECFD8-F8DE-4442-B9C7-13E404E9EF6E}" destId="{DE1CD2B3-8DE4-4DC8-A219-67261529AAAA}" srcOrd="0" destOrd="0" presId="urn:microsoft.com/office/officeart/2005/8/layout/orgChart1"/>
    <dgm:cxn modelId="{75508A28-7503-48A5-8764-CEF60B98ADDB}" type="presOf" srcId="{E878D905-D2AE-4FF8-B71D-08377CFF2CA5}" destId="{3CE6FD5F-CD37-435D-A650-F2FC679CD18C}" srcOrd="0" destOrd="0" presId="urn:microsoft.com/office/officeart/2005/8/layout/orgChart1"/>
    <dgm:cxn modelId="{DC81D343-0554-48F1-8DC6-E6B33379A308}" srcId="{940B2FF4-6F4F-4244-88B5-90842BE6B806}" destId="{DB8D24B2-F0AB-4B7C-8D47-2D39D5EC1968}" srcOrd="4" destOrd="0" parTransId="{28015F82-CE37-459A-8A9F-CF2044E9BEFA}" sibTransId="{3D6FE72C-0596-42EF-992D-3A6233E50AEA}"/>
    <dgm:cxn modelId="{9A01FF3A-5D22-4A45-8282-C6760E1D3CC8}" type="presOf" srcId="{107118FD-9266-432B-B4C3-147D690E18BF}" destId="{F4BD7D72-FFE2-4083-81F5-699C2E4AA5A1}" srcOrd="0" destOrd="0" presId="urn:microsoft.com/office/officeart/2005/8/layout/orgChart1"/>
    <dgm:cxn modelId="{581FF816-E324-4AB8-8F2C-046DE84B6A63}" type="presOf" srcId="{E8EFE4BE-CC6C-4FB7-AF6A-A34EF3875B0D}" destId="{49663DD9-8365-4E73-8E64-565530EF3BD0}" srcOrd="0" destOrd="0" presId="urn:microsoft.com/office/officeart/2005/8/layout/orgChart1"/>
    <dgm:cxn modelId="{CC4B7D1E-6ED7-4822-97FC-C5E437EC07A1}" srcId="{940B2FF4-6F4F-4244-88B5-90842BE6B806}" destId="{F968AF08-898D-4802-B8AD-A4EA15FD457F}" srcOrd="1" destOrd="0" parTransId="{7B79AFFC-8197-4CCD-A5B2-2F227AC24B50}" sibTransId="{8D21FF26-4533-48D9-A4C0-46AA826B6C7E}"/>
    <dgm:cxn modelId="{92A65576-42B9-422D-988D-B13ACF3C3238}" type="presOf" srcId="{3A1302AB-8A0A-4EFD-B9CE-9E901A916E00}" destId="{3654ABC6-7BCF-4BF3-B462-106ACABE3555}" srcOrd="0" destOrd="0" presId="urn:microsoft.com/office/officeart/2005/8/layout/orgChart1"/>
    <dgm:cxn modelId="{4672807D-3F57-4FEA-BF34-F2392217CC71}" type="presOf" srcId="{0F6EECA6-54D3-400E-A446-0BBDEC66DCB4}" destId="{5272F52E-AEC9-43FA-B7B8-4E2542240DC9}" srcOrd="1" destOrd="0" presId="urn:microsoft.com/office/officeart/2005/8/layout/orgChart1"/>
    <dgm:cxn modelId="{E79E3A35-A932-436B-9D67-506EF51416E1}" srcId="{F86F2C11-2905-41B3-AD51-56DAB78C067F}" destId="{38D02C19-B963-41FA-922B-B30500882468}" srcOrd="0" destOrd="0" parTransId="{5991B9F9-4368-4257-AF81-4AE2BA628A59}" sibTransId="{359E52A6-EAC1-46D0-A156-DF9EAA968604}"/>
    <dgm:cxn modelId="{81A82FD3-9985-44CE-9911-5B3D92362A64}" type="presOf" srcId="{92D85586-3801-4650-9463-C63AE3592427}" destId="{BCE92974-A19D-435A-8321-8647333E6A4F}" srcOrd="0" destOrd="0" presId="urn:microsoft.com/office/officeart/2005/8/layout/orgChart1"/>
    <dgm:cxn modelId="{942B763C-4A36-4385-80D5-AB642777EEE4}" type="presOf" srcId="{8C3143C4-ED64-4712-B734-894A07E7DFF4}" destId="{423EE15E-57C4-439C-A3E5-DACAD382579B}" srcOrd="1" destOrd="0" presId="urn:microsoft.com/office/officeart/2005/8/layout/orgChart1"/>
    <dgm:cxn modelId="{B504A431-D2CC-4A7D-8D95-B9D65D2381EE}" type="presOf" srcId="{2727489F-C57A-4941-AA1C-5DAE5097371A}" destId="{7897E220-B906-45C5-A8ED-A385EC875993}" srcOrd="1" destOrd="0" presId="urn:microsoft.com/office/officeart/2005/8/layout/orgChart1"/>
    <dgm:cxn modelId="{1A3D93F2-6328-4EDB-9AE5-5217159BE5E5}" srcId="{B949BBFD-3C31-47FA-8F10-1A6A4BB0395B}" destId="{A039F98A-0005-4B7E-BAF7-C24106DBF381}" srcOrd="2" destOrd="0" parTransId="{07BECFD8-F8DE-4442-B9C7-13E404E9EF6E}" sibTransId="{A87A8DC0-24CC-4244-9E1B-6D696760F69A}"/>
    <dgm:cxn modelId="{C2DE0AF2-FD6B-4180-BDA8-FA016DB1CB73}" type="presOf" srcId="{6310EECD-1931-47E4-85B2-DCF00202B7C3}" destId="{525A6DED-0B85-4A8E-B646-5D04BBD00B7B}" srcOrd="0" destOrd="0" presId="urn:microsoft.com/office/officeart/2005/8/layout/orgChart1"/>
    <dgm:cxn modelId="{1597B33D-F7AC-4DA7-90DE-6DF63970F806}" type="presOf" srcId="{F86F2C11-2905-41B3-AD51-56DAB78C067F}" destId="{E399B7A2-F0E3-44DD-819C-9CCEE27AAD9F}" srcOrd="1" destOrd="0" presId="urn:microsoft.com/office/officeart/2005/8/layout/orgChart1"/>
    <dgm:cxn modelId="{171FABE2-B085-429D-9E30-AC4E65DF2CBB}" srcId="{A605BE68-5AE9-4479-ADFA-E78297FCE762}" destId="{107118FD-9266-432B-B4C3-147D690E18BF}" srcOrd="2" destOrd="0" parTransId="{BA3F0B81-4883-4B92-8F91-914132D9B1F9}" sibTransId="{0833EB90-B86C-45B8-AA26-634BD6B5798D}"/>
    <dgm:cxn modelId="{60809BD4-5C32-49E0-AD7C-E096788A12A7}" type="presOf" srcId="{F86F2C11-2905-41B3-AD51-56DAB78C067F}" destId="{A8E66DB3-C811-49C0-BCC9-36436DF41B5B}" srcOrd="0" destOrd="0" presId="urn:microsoft.com/office/officeart/2005/8/layout/orgChart1"/>
    <dgm:cxn modelId="{B743D4C1-E48E-40B1-AE12-EF0C0B58A030}" type="presOf" srcId="{57DA397B-0389-4CB4-8B44-171BC8C433BF}" destId="{F2464D56-5989-474D-B667-CD2735AF3534}" srcOrd="0" destOrd="0" presId="urn:microsoft.com/office/officeart/2005/8/layout/orgChart1"/>
    <dgm:cxn modelId="{B240DE5D-1546-424C-8EC4-67C51ADF51E0}" type="presOf" srcId="{940B2FF4-6F4F-4244-88B5-90842BE6B806}" destId="{F22BC64E-0F17-46D6-BE47-E8DD853A79F4}" srcOrd="0" destOrd="0" presId="urn:microsoft.com/office/officeart/2005/8/layout/orgChart1"/>
    <dgm:cxn modelId="{C685DA4F-83DC-4EE1-9CB8-E6CD8DED1F4E}" type="presParOf" srcId="{00F9EDAA-710A-4B6E-B223-C0DA10347F08}" destId="{3DFB439F-F4AC-4191-B653-6522E8CCB545}" srcOrd="0" destOrd="0" presId="urn:microsoft.com/office/officeart/2005/8/layout/orgChart1"/>
    <dgm:cxn modelId="{47B05F85-6B0F-4279-9E5B-4B90879460E0}" type="presParOf" srcId="{3DFB439F-F4AC-4191-B653-6522E8CCB545}" destId="{1CC5E269-5CA0-4A2A-8E22-FB2489B26C83}" srcOrd="0" destOrd="0" presId="urn:microsoft.com/office/officeart/2005/8/layout/orgChart1"/>
    <dgm:cxn modelId="{441E80C5-AAF7-4CFB-88F7-4DA4AB4BC160}" type="presParOf" srcId="{1CC5E269-5CA0-4A2A-8E22-FB2489B26C83}" destId="{A8E66DB3-C811-49C0-BCC9-36436DF41B5B}" srcOrd="0" destOrd="0" presId="urn:microsoft.com/office/officeart/2005/8/layout/orgChart1"/>
    <dgm:cxn modelId="{F106B69B-06E9-4A0B-889D-666B4199ED1C}" type="presParOf" srcId="{1CC5E269-5CA0-4A2A-8E22-FB2489B26C83}" destId="{E399B7A2-F0E3-44DD-819C-9CCEE27AAD9F}" srcOrd="1" destOrd="0" presId="urn:microsoft.com/office/officeart/2005/8/layout/orgChart1"/>
    <dgm:cxn modelId="{41C300B2-6CFD-4C94-A38B-B5CDB1713146}" type="presParOf" srcId="{3DFB439F-F4AC-4191-B653-6522E8CCB545}" destId="{728C6546-3A9C-4E4C-A1D3-E8A7F9C9A16E}" srcOrd="1" destOrd="0" presId="urn:microsoft.com/office/officeart/2005/8/layout/orgChart1"/>
    <dgm:cxn modelId="{1FC304F4-4833-4526-A1AA-CAF15FC2B98C}" type="presParOf" srcId="{728C6546-3A9C-4E4C-A1D3-E8A7F9C9A16E}" destId="{71728D7E-29E5-484C-8562-012BC71C150E}" srcOrd="0" destOrd="0" presId="urn:microsoft.com/office/officeart/2005/8/layout/orgChart1"/>
    <dgm:cxn modelId="{835187BA-2240-4A18-B2C5-F65690F22D2E}" type="presParOf" srcId="{728C6546-3A9C-4E4C-A1D3-E8A7F9C9A16E}" destId="{6B3E0EB0-1557-4FA2-ABD4-7A1BE3D7934E}" srcOrd="1" destOrd="0" presId="urn:microsoft.com/office/officeart/2005/8/layout/orgChart1"/>
    <dgm:cxn modelId="{2EC77A2A-A325-48AD-AD89-14B59A29FD70}" type="presParOf" srcId="{6B3E0EB0-1557-4FA2-ABD4-7A1BE3D7934E}" destId="{294B83DE-0CE8-43B7-AF0C-CDC57748E034}" srcOrd="0" destOrd="0" presId="urn:microsoft.com/office/officeart/2005/8/layout/orgChart1"/>
    <dgm:cxn modelId="{9F6672BA-E288-4FA5-BAC5-799BAB205550}" type="presParOf" srcId="{294B83DE-0CE8-43B7-AF0C-CDC57748E034}" destId="{4632F0CE-94F2-4385-86F6-3290CB80A084}" srcOrd="0" destOrd="0" presId="urn:microsoft.com/office/officeart/2005/8/layout/orgChart1"/>
    <dgm:cxn modelId="{8F2FD2F0-B4E7-4B01-B7FC-8DE6C3EE9DAD}" type="presParOf" srcId="{294B83DE-0CE8-43B7-AF0C-CDC57748E034}" destId="{A989A002-2BDD-4AA3-8F43-0CE44E9E5367}" srcOrd="1" destOrd="0" presId="urn:microsoft.com/office/officeart/2005/8/layout/orgChart1"/>
    <dgm:cxn modelId="{F5C67315-49CF-4C39-8D85-9769F0391072}" type="presParOf" srcId="{6B3E0EB0-1557-4FA2-ABD4-7A1BE3D7934E}" destId="{AFC33394-B219-413A-B051-B8D62C8FE028}" srcOrd="1" destOrd="0" presId="urn:microsoft.com/office/officeart/2005/8/layout/orgChart1"/>
    <dgm:cxn modelId="{660A5F98-99A9-49E5-8FC2-FEDD2DA3316A}" type="presParOf" srcId="{6B3E0EB0-1557-4FA2-ABD4-7A1BE3D7934E}" destId="{81A139D6-D453-4D42-A251-BFF2241A9C69}" srcOrd="2" destOrd="0" presId="urn:microsoft.com/office/officeart/2005/8/layout/orgChart1"/>
    <dgm:cxn modelId="{BA5C9224-25A0-41D4-95A7-EA5F8E48D602}" type="presParOf" srcId="{728C6546-3A9C-4E4C-A1D3-E8A7F9C9A16E}" destId="{3CE6FD5F-CD37-435D-A650-F2FC679CD18C}" srcOrd="2" destOrd="0" presId="urn:microsoft.com/office/officeart/2005/8/layout/orgChart1"/>
    <dgm:cxn modelId="{5389222E-335E-48C1-937A-8C2CA540BAE4}" type="presParOf" srcId="{728C6546-3A9C-4E4C-A1D3-E8A7F9C9A16E}" destId="{02740973-182E-4502-BC25-4E1DFB17E8DC}" srcOrd="3" destOrd="0" presId="urn:microsoft.com/office/officeart/2005/8/layout/orgChart1"/>
    <dgm:cxn modelId="{9A9A1B70-DCC2-42AF-9B59-21F90D9CD546}" type="presParOf" srcId="{02740973-182E-4502-BC25-4E1DFB17E8DC}" destId="{A75D6EFF-0EE2-4DA4-977F-D232F6475F3A}" srcOrd="0" destOrd="0" presId="urn:microsoft.com/office/officeart/2005/8/layout/orgChart1"/>
    <dgm:cxn modelId="{ED8AC626-0512-41CA-BA53-3F73098271C9}" type="presParOf" srcId="{A75D6EFF-0EE2-4DA4-977F-D232F6475F3A}" destId="{102EB944-E46B-4BA1-9E76-B987D860A4CC}" srcOrd="0" destOrd="0" presId="urn:microsoft.com/office/officeart/2005/8/layout/orgChart1"/>
    <dgm:cxn modelId="{6CA237BD-9F7A-4269-AB00-18DBFBBCF18A}" type="presParOf" srcId="{A75D6EFF-0EE2-4DA4-977F-D232F6475F3A}" destId="{ADEBAF7A-E0BC-465B-93B1-1E7C51DF9921}" srcOrd="1" destOrd="0" presId="urn:microsoft.com/office/officeart/2005/8/layout/orgChart1"/>
    <dgm:cxn modelId="{58BFF7FD-8335-4736-AB69-BCAEE348FA7A}" type="presParOf" srcId="{02740973-182E-4502-BC25-4E1DFB17E8DC}" destId="{9444CACD-5FD7-4CB7-9526-51870F66FDE2}" srcOrd="1" destOrd="0" presId="urn:microsoft.com/office/officeart/2005/8/layout/orgChart1"/>
    <dgm:cxn modelId="{BB2835C8-0ED5-432E-A144-949AD405DE73}" type="presParOf" srcId="{9444CACD-5FD7-4CB7-9526-51870F66FDE2}" destId="{F2464D56-5989-474D-B667-CD2735AF3534}" srcOrd="0" destOrd="0" presId="urn:microsoft.com/office/officeart/2005/8/layout/orgChart1"/>
    <dgm:cxn modelId="{33273293-C3E3-41E2-81A1-256DF140E8FC}" type="presParOf" srcId="{9444CACD-5FD7-4CB7-9526-51870F66FDE2}" destId="{2D34B625-547D-4EC8-A8E1-79B926DF7307}" srcOrd="1" destOrd="0" presId="urn:microsoft.com/office/officeart/2005/8/layout/orgChart1"/>
    <dgm:cxn modelId="{AA1DB37B-E773-4C0B-86CD-DC1A84160F3E}" type="presParOf" srcId="{2D34B625-547D-4EC8-A8E1-79B926DF7307}" destId="{8E8A3493-C676-4E3F-BE92-1FB9D3B2F8A9}" srcOrd="0" destOrd="0" presId="urn:microsoft.com/office/officeart/2005/8/layout/orgChart1"/>
    <dgm:cxn modelId="{504E2EE5-B12D-4FEC-90F9-EA9D38C1A576}" type="presParOf" srcId="{8E8A3493-C676-4E3F-BE92-1FB9D3B2F8A9}" destId="{16777D14-C240-4641-B0FE-BDB1A1F76C11}" srcOrd="0" destOrd="0" presId="urn:microsoft.com/office/officeart/2005/8/layout/orgChart1"/>
    <dgm:cxn modelId="{F8905554-B82B-4189-896B-BD7650020A2C}" type="presParOf" srcId="{8E8A3493-C676-4E3F-BE92-1FB9D3B2F8A9}" destId="{2D9BA640-FE70-432F-B04F-C4B888415E74}" srcOrd="1" destOrd="0" presId="urn:microsoft.com/office/officeart/2005/8/layout/orgChart1"/>
    <dgm:cxn modelId="{8DAA5362-D7A6-41B7-B6AF-E9C4D7AE7D7B}" type="presParOf" srcId="{2D34B625-547D-4EC8-A8E1-79B926DF7307}" destId="{A1B51205-CD19-406E-8A5B-2808CA0346FD}" srcOrd="1" destOrd="0" presId="urn:microsoft.com/office/officeart/2005/8/layout/orgChart1"/>
    <dgm:cxn modelId="{C020E855-81EF-4574-96DA-F5993ABD7860}" type="presParOf" srcId="{A1B51205-CD19-406E-8A5B-2808CA0346FD}" destId="{BCE92974-A19D-435A-8321-8647333E6A4F}" srcOrd="0" destOrd="0" presId="urn:microsoft.com/office/officeart/2005/8/layout/orgChart1"/>
    <dgm:cxn modelId="{BD6F75BD-144A-4B6F-8CA0-D98BCB34F20D}" type="presParOf" srcId="{A1B51205-CD19-406E-8A5B-2808CA0346FD}" destId="{3C247AEC-4202-430A-8303-A77917A874A1}" srcOrd="1" destOrd="0" presId="urn:microsoft.com/office/officeart/2005/8/layout/orgChart1"/>
    <dgm:cxn modelId="{D11C7033-844E-4433-9354-F8CB524A23CC}" type="presParOf" srcId="{3C247AEC-4202-430A-8303-A77917A874A1}" destId="{80B9A062-A5E2-42BC-8AE5-CBE1DD9DF399}" srcOrd="0" destOrd="0" presId="urn:microsoft.com/office/officeart/2005/8/layout/orgChart1"/>
    <dgm:cxn modelId="{74FD2343-1A8C-471E-BD2B-13D245977436}" type="presParOf" srcId="{80B9A062-A5E2-42BC-8AE5-CBE1DD9DF399}" destId="{C41C6720-2A7F-47D9-90B1-4F9EAD6D935B}" srcOrd="0" destOrd="0" presId="urn:microsoft.com/office/officeart/2005/8/layout/orgChart1"/>
    <dgm:cxn modelId="{E9D486A4-4C14-411A-972A-8F165EAE4871}" type="presParOf" srcId="{80B9A062-A5E2-42BC-8AE5-CBE1DD9DF399}" destId="{4B715A9F-DC78-489C-AD8B-AD0BC09E3411}" srcOrd="1" destOrd="0" presId="urn:microsoft.com/office/officeart/2005/8/layout/orgChart1"/>
    <dgm:cxn modelId="{F00F64AC-6273-4D55-9D7C-FF51F5CE70E8}" type="presParOf" srcId="{3C247AEC-4202-430A-8303-A77917A874A1}" destId="{11BA09EE-0CF2-4779-8D28-7B9E27ED2308}" srcOrd="1" destOrd="0" presId="urn:microsoft.com/office/officeart/2005/8/layout/orgChart1"/>
    <dgm:cxn modelId="{E4FEF81B-FF8D-4A6C-8CA1-34C1F6FC18E5}" type="presParOf" srcId="{3C247AEC-4202-430A-8303-A77917A874A1}" destId="{2D73355D-63D7-4182-A3B6-232770FAEF7D}" srcOrd="2" destOrd="0" presId="urn:microsoft.com/office/officeart/2005/8/layout/orgChart1"/>
    <dgm:cxn modelId="{AC3EB2A9-458E-43BA-9841-5DB1199E0D16}" type="presParOf" srcId="{A1B51205-CD19-406E-8A5B-2808CA0346FD}" destId="{30DCDF45-A514-41AF-9A02-59B0F5FC9F11}" srcOrd="2" destOrd="0" presId="urn:microsoft.com/office/officeart/2005/8/layout/orgChart1"/>
    <dgm:cxn modelId="{5ABA1034-3CEC-4ECD-B81F-12E10D720C22}" type="presParOf" srcId="{A1B51205-CD19-406E-8A5B-2808CA0346FD}" destId="{3DDFCE7E-FD91-4F7E-B624-4D757E6BC2EA}" srcOrd="3" destOrd="0" presId="urn:microsoft.com/office/officeart/2005/8/layout/orgChart1"/>
    <dgm:cxn modelId="{5712D3F8-31E8-4224-A18B-179C3BD12F82}" type="presParOf" srcId="{3DDFCE7E-FD91-4F7E-B624-4D757E6BC2EA}" destId="{2E43318E-6559-4D2E-83C5-505DD4E8D87C}" srcOrd="0" destOrd="0" presId="urn:microsoft.com/office/officeart/2005/8/layout/orgChart1"/>
    <dgm:cxn modelId="{780B4744-8AA2-4038-9931-7F1108BF56B5}" type="presParOf" srcId="{2E43318E-6559-4D2E-83C5-505DD4E8D87C}" destId="{65D29FFE-2E5D-4644-8926-40FA8E4E004B}" srcOrd="0" destOrd="0" presId="urn:microsoft.com/office/officeart/2005/8/layout/orgChart1"/>
    <dgm:cxn modelId="{F6ABB3B4-1C8F-4423-911B-8C1E60E57A76}" type="presParOf" srcId="{2E43318E-6559-4D2E-83C5-505DD4E8D87C}" destId="{67A262D0-18BE-4F6E-AC95-160830F5FCC7}" srcOrd="1" destOrd="0" presId="urn:microsoft.com/office/officeart/2005/8/layout/orgChart1"/>
    <dgm:cxn modelId="{2EC5AE12-6193-4F69-86E7-59FBD81F998A}" type="presParOf" srcId="{3DDFCE7E-FD91-4F7E-B624-4D757E6BC2EA}" destId="{4DFF0738-E353-4A70-A15D-F11266806D22}" srcOrd="1" destOrd="0" presId="urn:microsoft.com/office/officeart/2005/8/layout/orgChart1"/>
    <dgm:cxn modelId="{7EFF8855-6CFD-4C39-9A69-AF59E7F68EAD}" type="presParOf" srcId="{3DDFCE7E-FD91-4F7E-B624-4D757E6BC2EA}" destId="{98ED7751-57BD-4974-AA3B-3B91FB53E284}" srcOrd="2" destOrd="0" presId="urn:microsoft.com/office/officeart/2005/8/layout/orgChart1"/>
    <dgm:cxn modelId="{A760411E-4381-4375-A7BC-2F8EA8E6F95B}" type="presParOf" srcId="{A1B51205-CD19-406E-8A5B-2808CA0346FD}" destId="{1969A01C-E5AD-496E-958D-C976F3D10278}" srcOrd="4" destOrd="0" presId="urn:microsoft.com/office/officeart/2005/8/layout/orgChart1"/>
    <dgm:cxn modelId="{696B0364-44DF-4CEC-96A6-1608F7E866B2}" type="presParOf" srcId="{A1B51205-CD19-406E-8A5B-2808CA0346FD}" destId="{6E16E02A-6985-478B-8A1F-1BD343B0DF77}" srcOrd="5" destOrd="0" presId="urn:microsoft.com/office/officeart/2005/8/layout/orgChart1"/>
    <dgm:cxn modelId="{E7244332-44BE-4ABA-B64D-D530744F9130}" type="presParOf" srcId="{6E16E02A-6985-478B-8A1F-1BD343B0DF77}" destId="{918CB016-DE37-441F-B113-4F2C746F09F5}" srcOrd="0" destOrd="0" presId="urn:microsoft.com/office/officeart/2005/8/layout/orgChart1"/>
    <dgm:cxn modelId="{AB144D43-08F8-40C5-B5A3-99223A347164}" type="presParOf" srcId="{918CB016-DE37-441F-B113-4F2C746F09F5}" destId="{F4BD7D72-FFE2-4083-81F5-699C2E4AA5A1}" srcOrd="0" destOrd="0" presId="urn:microsoft.com/office/officeart/2005/8/layout/orgChart1"/>
    <dgm:cxn modelId="{294BB896-47FC-4910-A6C0-53CDBCCD2BA2}" type="presParOf" srcId="{918CB016-DE37-441F-B113-4F2C746F09F5}" destId="{C1EC314B-4D17-430C-AE1B-28855BA307CC}" srcOrd="1" destOrd="0" presId="urn:microsoft.com/office/officeart/2005/8/layout/orgChart1"/>
    <dgm:cxn modelId="{7A14FA67-D835-4C8C-81D6-66A7D2FD7786}" type="presParOf" srcId="{6E16E02A-6985-478B-8A1F-1BD343B0DF77}" destId="{2F06921C-2AF2-4546-B30A-EE8D3157184E}" srcOrd="1" destOrd="0" presId="urn:microsoft.com/office/officeart/2005/8/layout/orgChart1"/>
    <dgm:cxn modelId="{B0EAD20C-D35E-4688-B0B5-AFF8FA7B3238}" type="presParOf" srcId="{6E16E02A-6985-478B-8A1F-1BD343B0DF77}" destId="{E6A11EF2-6830-405B-86F1-F8AAA7FA32E5}" srcOrd="2" destOrd="0" presId="urn:microsoft.com/office/officeart/2005/8/layout/orgChart1"/>
    <dgm:cxn modelId="{E17F45FF-A682-49CE-B374-78036FFDB614}" type="presParOf" srcId="{A1B51205-CD19-406E-8A5B-2808CA0346FD}" destId="{4EC46E13-BD11-4F0B-9BE4-5BAE8701421C}" srcOrd="6" destOrd="0" presId="urn:microsoft.com/office/officeart/2005/8/layout/orgChart1"/>
    <dgm:cxn modelId="{E987BC8C-366F-449A-8739-8B530DD221CB}" type="presParOf" srcId="{A1B51205-CD19-406E-8A5B-2808CA0346FD}" destId="{B076477F-CA21-4649-B6EE-98E9B3CF523B}" srcOrd="7" destOrd="0" presId="urn:microsoft.com/office/officeart/2005/8/layout/orgChart1"/>
    <dgm:cxn modelId="{20FE7683-3CBE-418E-85E1-E977CEBCD0CD}" type="presParOf" srcId="{B076477F-CA21-4649-B6EE-98E9B3CF523B}" destId="{E4631543-592B-41FE-800F-62D930D274FE}" srcOrd="0" destOrd="0" presId="urn:microsoft.com/office/officeart/2005/8/layout/orgChart1"/>
    <dgm:cxn modelId="{B457C27B-FCA2-4035-8117-11E10D903C61}" type="presParOf" srcId="{E4631543-592B-41FE-800F-62D930D274FE}" destId="{B930BAE4-2DC3-4F63-9895-7E86EA22BEC6}" srcOrd="0" destOrd="0" presId="urn:microsoft.com/office/officeart/2005/8/layout/orgChart1"/>
    <dgm:cxn modelId="{25BBAB40-8782-4B91-96B6-973245C08AA1}" type="presParOf" srcId="{E4631543-592B-41FE-800F-62D930D274FE}" destId="{7897E220-B906-45C5-A8ED-A385EC875993}" srcOrd="1" destOrd="0" presId="urn:microsoft.com/office/officeart/2005/8/layout/orgChart1"/>
    <dgm:cxn modelId="{348307F8-962D-430E-9430-3B51DFB4B450}" type="presParOf" srcId="{B076477F-CA21-4649-B6EE-98E9B3CF523B}" destId="{57ECC1C5-CE47-4973-82D2-23D860A4EC0A}" srcOrd="1" destOrd="0" presId="urn:microsoft.com/office/officeart/2005/8/layout/orgChart1"/>
    <dgm:cxn modelId="{EF8D8A67-2A08-4783-B1B2-F5DE22240183}" type="presParOf" srcId="{B076477F-CA21-4649-B6EE-98E9B3CF523B}" destId="{4352E1C1-5276-4967-AF04-B912580512CB}" srcOrd="2" destOrd="0" presId="urn:microsoft.com/office/officeart/2005/8/layout/orgChart1"/>
    <dgm:cxn modelId="{F9900B9B-8676-41A5-A576-4497C7CCE6CA}" type="presParOf" srcId="{2D34B625-547D-4EC8-A8E1-79B926DF7307}" destId="{66E2EB74-0CD5-491B-9BA1-A720999A34B6}" srcOrd="2" destOrd="0" presId="urn:microsoft.com/office/officeart/2005/8/layout/orgChart1"/>
    <dgm:cxn modelId="{FEB76A0F-3BA0-4FED-8488-A45598B76040}" type="presParOf" srcId="{9444CACD-5FD7-4CB7-9526-51870F66FDE2}" destId="{12510C54-B81B-4CF5-B917-CD8AC00BD0C9}" srcOrd="2" destOrd="0" presId="urn:microsoft.com/office/officeart/2005/8/layout/orgChart1"/>
    <dgm:cxn modelId="{6000EFB8-AB9E-4EA9-8637-8AEAC50210DA}" type="presParOf" srcId="{9444CACD-5FD7-4CB7-9526-51870F66FDE2}" destId="{A723720F-0091-4FD4-A3E0-577C95FCE470}" srcOrd="3" destOrd="0" presId="urn:microsoft.com/office/officeart/2005/8/layout/orgChart1"/>
    <dgm:cxn modelId="{943CA28B-932B-4CE2-8447-A9FC53E9EFEB}" type="presParOf" srcId="{A723720F-0091-4FD4-A3E0-577C95FCE470}" destId="{E4E2DCBB-E66A-4985-A39E-11026B3CDE21}" srcOrd="0" destOrd="0" presId="urn:microsoft.com/office/officeart/2005/8/layout/orgChart1"/>
    <dgm:cxn modelId="{860E4CDF-E21C-4ADF-98EB-828B616021DD}" type="presParOf" srcId="{E4E2DCBB-E66A-4985-A39E-11026B3CDE21}" destId="{F22BC64E-0F17-46D6-BE47-E8DD853A79F4}" srcOrd="0" destOrd="0" presId="urn:microsoft.com/office/officeart/2005/8/layout/orgChart1"/>
    <dgm:cxn modelId="{6BE2DDC3-49DE-43E1-9407-26560BB39C9A}" type="presParOf" srcId="{E4E2DCBB-E66A-4985-A39E-11026B3CDE21}" destId="{DC46DDF2-21C5-4A0B-8203-BA50775270F0}" srcOrd="1" destOrd="0" presId="urn:microsoft.com/office/officeart/2005/8/layout/orgChart1"/>
    <dgm:cxn modelId="{97F69DA1-9F72-4070-9E57-348379D62E26}" type="presParOf" srcId="{A723720F-0091-4FD4-A3E0-577C95FCE470}" destId="{188185AA-B99A-4AD5-962F-0869700F7B96}" srcOrd="1" destOrd="0" presId="urn:microsoft.com/office/officeart/2005/8/layout/orgChart1"/>
    <dgm:cxn modelId="{158B2543-E1D2-4B62-BB34-D44476EC7375}" type="presParOf" srcId="{188185AA-B99A-4AD5-962F-0869700F7B96}" destId="{B0B95BAD-805C-41C6-8F33-0346058CAFFB}" srcOrd="0" destOrd="0" presId="urn:microsoft.com/office/officeart/2005/8/layout/orgChart1"/>
    <dgm:cxn modelId="{6A68AC7E-3AB1-4048-A180-43AE7748D561}" type="presParOf" srcId="{188185AA-B99A-4AD5-962F-0869700F7B96}" destId="{E5420521-ABB9-4115-8E83-53E5F6F40137}" srcOrd="1" destOrd="0" presId="urn:microsoft.com/office/officeart/2005/8/layout/orgChart1"/>
    <dgm:cxn modelId="{B0798921-56C3-49EC-A98E-2C72DA10A96F}" type="presParOf" srcId="{E5420521-ABB9-4115-8E83-53E5F6F40137}" destId="{4B995CF9-A40B-4E35-8125-34380BB5F14C}" srcOrd="0" destOrd="0" presId="urn:microsoft.com/office/officeart/2005/8/layout/orgChart1"/>
    <dgm:cxn modelId="{312E84DD-4E74-438E-B0DD-F9897DBB9441}" type="presParOf" srcId="{4B995CF9-A40B-4E35-8125-34380BB5F14C}" destId="{E7965E48-79EA-458E-9093-5B40B9B293DC}" srcOrd="0" destOrd="0" presId="urn:microsoft.com/office/officeart/2005/8/layout/orgChart1"/>
    <dgm:cxn modelId="{10D05747-5A13-4C39-B6A5-43A00ED71D05}" type="presParOf" srcId="{4B995CF9-A40B-4E35-8125-34380BB5F14C}" destId="{423EE15E-57C4-439C-A3E5-DACAD382579B}" srcOrd="1" destOrd="0" presId="urn:microsoft.com/office/officeart/2005/8/layout/orgChart1"/>
    <dgm:cxn modelId="{690615E3-134C-4DD0-9A29-70753018465C}" type="presParOf" srcId="{E5420521-ABB9-4115-8E83-53E5F6F40137}" destId="{5F2D897E-A0A5-4215-98AD-0D503AAC02C3}" srcOrd="1" destOrd="0" presId="urn:microsoft.com/office/officeart/2005/8/layout/orgChart1"/>
    <dgm:cxn modelId="{6B34BE0E-46E0-4AB3-A727-E34C3E551416}" type="presParOf" srcId="{E5420521-ABB9-4115-8E83-53E5F6F40137}" destId="{253846FF-7863-43AD-AEA1-D79C9ACCA18F}" srcOrd="2" destOrd="0" presId="urn:microsoft.com/office/officeart/2005/8/layout/orgChart1"/>
    <dgm:cxn modelId="{239C0548-9DA6-46F0-B51A-C746171AEF3C}" type="presParOf" srcId="{188185AA-B99A-4AD5-962F-0869700F7B96}" destId="{33F00E17-AFC7-40C5-B490-D54B6C77BC7B}" srcOrd="2" destOrd="0" presId="urn:microsoft.com/office/officeart/2005/8/layout/orgChart1"/>
    <dgm:cxn modelId="{DB742CDB-C878-410A-85EA-F5F903F04BC4}" type="presParOf" srcId="{188185AA-B99A-4AD5-962F-0869700F7B96}" destId="{CBC53C52-E6B0-4CFA-AB58-DE0941A56165}" srcOrd="3" destOrd="0" presId="urn:microsoft.com/office/officeart/2005/8/layout/orgChart1"/>
    <dgm:cxn modelId="{83DC565A-5470-4B19-9DED-61D10673D641}" type="presParOf" srcId="{CBC53C52-E6B0-4CFA-AB58-DE0941A56165}" destId="{E01F8679-9705-4364-84CE-241721C9FF97}" srcOrd="0" destOrd="0" presId="urn:microsoft.com/office/officeart/2005/8/layout/orgChart1"/>
    <dgm:cxn modelId="{8DFD081B-5841-411B-9EE9-6A84602D1878}" type="presParOf" srcId="{E01F8679-9705-4364-84CE-241721C9FF97}" destId="{4E14B3E0-250B-4CBB-B765-2CF47F9EB268}" srcOrd="0" destOrd="0" presId="urn:microsoft.com/office/officeart/2005/8/layout/orgChart1"/>
    <dgm:cxn modelId="{732D60DA-1EA6-4549-84E2-A50B4EF90557}" type="presParOf" srcId="{E01F8679-9705-4364-84CE-241721C9FF97}" destId="{9535F64B-B84F-4DA3-87D8-882FF25A2F40}" srcOrd="1" destOrd="0" presId="urn:microsoft.com/office/officeart/2005/8/layout/orgChart1"/>
    <dgm:cxn modelId="{53127670-97F3-48A7-AD57-B5A265D85B53}" type="presParOf" srcId="{CBC53C52-E6B0-4CFA-AB58-DE0941A56165}" destId="{1F34A156-AF50-4670-B813-B98D3A1C9F85}" srcOrd="1" destOrd="0" presId="urn:microsoft.com/office/officeart/2005/8/layout/orgChart1"/>
    <dgm:cxn modelId="{79B95B80-CC9E-4FEB-9951-E094A2757CB6}" type="presParOf" srcId="{CBC53C52-E6B0-4CFA-AB58-DE0941A56165}" destId="{C7BBF91E-A200-4CBD-891D-7BDF40F426C7}" srcOrd="2" destOrd="0" presId="urn:microsoft.com/office/officeart/2005/8/layout/orgChart1"/>
    <dgm:cxn modelId="{4725D8FA-3646-40DA-B77B-C6E60A83C527}" type="presParOf" srcId="{188185AA-B99A-4AD5-962F-0869700F7B96}" destId="{CA0D5F0B-0730-442A-B11C-C41804D9A899}" srcOrd="4" destOrd="0" presId="urn:microsoft.com/office/officeart/2005/8/layout/orgChart1"/>
    <dgm:cxn modelId="{03052F6B-0DA8-40D5-A1DE-BF4DA3EA09F5}" type="presParOf" srcId="{188185AA-B99A-4AD5-962F-0869700F7B96}" destId="{CDB05843-98FA-4788-A30B-4D057A97FFAC}" srcOrd="5" destOrd="0" presId="urn:microsoft.com/office/officeart/2005/8/layout/orgChart1"/>
    <dgm:cxn modelId="{C9C4C1E7-D1A0-4145-91AA-3BC3AE18E7A1}" type="presParOf" srcId="{CDB05843-98FA-4788-A30B-4D057A97FFAC}" destId="{AC7891F0-D6C0-4C5D-91C7-4BE1E8A70D49}" srcOrd="0" destOrd="0" presId="urn:microsoft.com/office/officeart/2005/8/layout/orgChart1"/>
    <dgm:cxn modelId="{EDE39269-5BCB-4A1F-9DE3-557DA5E0859B}" type="presParOf" srcId="{AC7891F0-D6C0-4C5D-91C7-4BE1E8A70D49}" destId="{F7945086-E151-4D3F-B4EE-4F8BFF09A07F}" srcOrd="0" destOrd="0" presId="urn:microsoft.com/office/officeart/2005/8/layout/orgChart1"/>
    <dgm:cxn modelId="{4AF12BBE-9922-45B8-83FF-53BBD2E904E5}" type="presParOf" srcId="{AC7891F0-D6C0-4C5D-91C7-4BE1E8A70D49}" destId="{A5F4A3E2-21ED-470C-AD38-37F486F7681D}" srcOrd="1" destOrd="0" presId="urn:microsoft.com/office/officeart/2005/8/layout/orgChart1"/>
    <dgm:cxn modelId="{5FA9937D-35A7-4571-AD43-5107DFA93D67}" type="presParOf" srcId="{CDB05843-98FA-4788-A30B-4D057A97FFAC}" destId="{A7709103-D25E-447C-B76D-9776ADB77AEC}" srcOrd="1" destOrd="0" presId="urn:microsoft.com/office/officeart/2005/8/layout/orgChart1"/>
    <dgm:cxn modelId="{7823990E-14B8-440E-8237-4EF327DB3F9C}" type="presParOf" srcId="{CDB05843-98FA-4788-A30B-4D057A97FFAC}" destId="{C5620D46-6CE4-4C3F-A29D-EC65BFF8D4B2}" srcOrd="2" destOrd="0" presId="urn:microsoft.com/office/officeart/2005/8/layout/orgChart1"/>
    <dgm:cxn modelId="{F5AD9439-73DF-4531-B37F-047622CC32CC}" type="presParOf" srcId="{188185AA-B99A-4AD5-962F-0869700F7B96}" destId="{2D70EC7E-B998-443A-90EC-08B4A84FF7C4}" srcOrd="6" destOrd="0" presId="urn:microsoft.com/office/officeart/2005/8/layout/orgChart1"/>
    <dgm:cxn modelId="{D99C610B-010A-41AB-BF58-4F12FC595FAD}" type="presParOf" srcId="{188185AA-B99A-4AD5-962F-0869700F7B96}" destId="{E80BCBD3-4288-4CB2-90B8-B6EB9717A89E}" srcOrd="7" destOrd="0" presId="urn:microsoft.com/office/officeart/2005/8/layout/orgChart1"/>
    <dgm:cxn modelId="{9A1CD8E5-9B72-4B4B-8BCE-ED3AC9278471}" type="presParOf" srcId="{E80BCBD3-4288-4CB2-90B8-B6EB9717A89E}" destId="{86A16AFF-22D0-46E2-9326-5C0ECB64F9BB}" srcOrd="0" destOrd="0" presId="urn:microsoft.com/office/officeart/2005/8/layout/orgChart1"/>
    <dgm:cxn modelId="{E7B6FBC5-5132-448F-9104-F674375A57CA}" type="presParOf" srcId="{86A16AFF-22D0-46E2-9326-5C0ECB64F9BB}" destId="{7507E6CE-88F1-4ECF-8FB4-57524D674B19}" srcOrd="0" destOrd="0" presId="urn:microsoft.com/office/officeart/2005/8/layout/orgChart1"/>
    <dgm:cxn modelId="{BE6CE07A-D6AD-461F-9AF1-8E6D57C6B5AE}" type="presParOf" srcId="{86A16AFF-22D0-46E2-9326-5C0ECB64F9BB}" destId="{76E48E79-C43D-4CAB-8C2D-48D6F6B5C756}" srcOrd="1" destOrd="0" presId="urn:microsoft.com/office/officeart/2005/8/layout/orgChart1"/>
    <dgm:cxn modelId="{34389BDF-D3EE-4CE9-98FE-9D07937F8A27}" type="presParOf" srcId="{E80BCBD3-4288-4CB2-90B8-B6EB9717A89E}" destId="{357EE7BB-1EA3-4099-9EE9-09FDC60E8F23}" srcOrd="1" destOrd="0" presId="urn:microsoft.com/office/officeart/2005/8/layout/orgChart1"/>
    <dgm:cxn modelId="{2330B4A1-4E4F-4AC4-8D5B-7C298DFC473D}" type="presParOf" srcId="{E80BCBD3-4288-4CB2-90B8-B6EB9717A89E}" destId="{00DA5B2A-7E3D-4586-8787-4420A3626D5D}" srcOrd="2" destOrd="0" presId="urn:microsoft.com/office/officeart/2005/8/layout/orgChart1"/>
    <dgm:cxn modelId="{8009FD31-5CBD-4DD9-B154-2826A4B1F075}" type="presParOf" srcId="{188185AA-B99A-4AD5-962F-0869700F7B96}" destId="{C33CF43F-4A06-4E97-92F8-4BB68EE01361}" srcOrd="8" destOrd="0" presId="urn:microsoft.com/office/officeart/2005/8/layout/orgChart1"/>
    <dgm:cxn modelId="{72E03AC4-AFF3-4361-94B0-4FD455A57A0E}" type="presParOf" srcId="{188185AA-B99A-4AD5-962F-0869700F7B96}" destId="{07C8F840-8ECF-42DA-BEF5-AFB88C9AC1EA}" srcOrd="9" destOrd="0" presId="urn:microsoft.com/office/officeart/2005/8/layout/orgChart1"/>
    <dgm:cxn modelId="{A65AEFDA-A6C7-49A1-9012-BBF9D60E68D7}" type="presParOf" srcId="{07C8F840-8ECF-42DA-BEF5-AFB88C9AC1EA}" destId="{5FDD5E4E-516A-4F83-8F7A-7D3BC9A9103D}" srcOrd="0" destOrd="0" presId="urn:microsoft.com/office/officeart/2005/8/layout/orgChart1"/>
    <dgm:cxn modelId="{761DEBBE-944A-4DB8-B53B-DFCAF7BB9381}" type="presParOf" srcId="{5FDD5E4E-516A-4F83-8F7A-7D3BC9A9103D}" destId="{50580BB9-FDB7-46CE-A2E0-FB9EAB8C4608}" srcOrd="0" destOrd="0" presId="urn:microsoft.com/office/officeart/2005/8/layout/orgChart1"/>
    <dgm:cxn modelId="{9AF5ECE2-1356-496D-97AF-110914F002F2}" type="presParOf" srcId="{5FDD5E4E-516A-4F83-8F7A-7D3BC9A9103D}" destId="{7F9E91FA-32E1-4572-B519-97E4A0616236}" srcOrd="1" destOrd="0" presId="urn:microsoft.com/office/officeart/2005/8/layout/orgChart1"/>
    <dgm:cxn modelId="{19EC36AC-3E12-472D-8E50-428C84415A90}" type="presParOf" srcId="{07C8F840-8ECF-42DA-BEF5-AFB88C9AC1EA}" destId="{7A2D93BA-F6C9-4939-9F22-236EA5DF2BF8}" srcOrd="1" destOrd="0" presId="urn:microsoft.com/office/officeart/2005/8/layout/orgChart1"/>
    <dgm:cxn modelId="{156E205D-28B8-45F1-A901-C4251127D827}" type="presParOf" srcId="{07C8F840-8ECF-42DA-BEF5-AFB88C9AC1EA}" destId="{EF6BB89E-1235-458E-843A-B6611C2C7E52}" srcOrd="2" destOrd="0" presId="urn:microsoft.com/office/officeart/2005/8/layout/orgChart1"/>
    <dgm:cxn modelId="{3F3726A9-E57D-4502-AC07-89A22EEE034B}" type="presParOf" srcId="{A723720F-0091-4FD4-A3E0-577C95FCE470}" destId="{03861F94-2466-48EB-BE61-B7E2388C9F19}" srcOrd="2" destOrd="0" presId="urn:microsoft.com/office/officeart/2005/8/layout/orgChart1"/>
    <dgm:cxn modelId="{DE49992B-FCA9-4C8F-86CA-98590984303C}" type="presParOf" srcId="{9444CACD-5FD7-4CB7-9526-51870F66FDE2}" destId="{525A6DED-0B85-4A8E-B646-5D04BBD00B7B}" srcOrd="4" destOrd="0" presId="urn:microsoft.com/office/officeart/2005/8/layout/orgChart1"/>
    <dgm:cxn modelId="{8E6A580B-9DB3-4E1B-AA41-19F7AE5C8BC9}" type="presParOf" srcId="{9444CACD-5FD7-4CB7-9526-51870F66FDE2}" destId="{02C6A805-8ABE-49A1-A4C9-1DC4008F5651}" srcOrd="5" destOrd="0" presId="urn:microsoft.com/office/officeart/2005/8/layout/orgChart1"/>
    <dgm:cxn modelId="{46ED8406-7F54-4178-A3F2-E2C4194E7397}" type="presParOf" srcId="{02C6A805-8ABE-49A1-A4C9-1DC4008F5651}" destId="{5E8F9563-F710-462A-9D30-4A9B11B7F659}" srcOrd="0" destOrd="0" presId="urn:microsoft.com/office/officeart/2005/8/layout/orgChart1"/>
    <dgm:cxn modelId="{B9DAB8C1-6D9F-412E-9BB3-4B40C19DD491}" type="presParOf" srcId="{5E8F9563-F710-462A-9D30-4A9B11B7F659}" destId="{F0F3FD93-6BC0-4338-8476-44A78B4B0A33}" srcOrd="0" destOrd="0" presId="urn:microsoft.com/office/officeart/2005/8/layout/orgChart1"/>
    <dgm:cxn modelId="{4408C897-E95E-48F2-9FEA-2E020D420564}" type="presParOf" srcId="{5E8F9563-F710-462A-9D30-4A9B11B7F659}" destId="{489161D6-AE0C-4221-9E2F-CF598D925462}" srcOrd="1" destOrd="0" presId="urn:microsoft.com/office/officeart/2005/8/layout/orgChart1"/>
    <dgm:cxn modelId="{B89992C8-67FC-4EEC-AFED-4EDC8F235CC8}" type="presParOf" srcId="{02C6A805-8ABE-49A1-A4C9-1DC4008F5651}" destId="{FEC46DDD-F1EF-42DF-8756-AC2CFF8402CA}" srcOrd="1" destOrd="0" presId="urn:microsoft.com/office/officeart/2005/8/layout/orgChart1"/>
    <dgm:cxn modelId="{057EC157-36EB-4EBB-8B29-455B8D5B797A}" type="presParOf" srcId="{FEC46DDD-F1EF-42DF-8756-AC2CFF8402CA}" destId="{839D5ECA-3B05-4C2E-B37C-B6FE19FF58A9}" srcOrd="0" destOrd="0" presId="urn:microsoft.com/office/officeart/2005/8/layout/orgChart1"/>
    <dgm:cxn modelId="{3DC7D931-B964-4022-B95B-38A28726DBF0}" type="presParOf" srcId="{FEC46DDD-F1EF-42DF-8756-AC2CFF8402CA}" destId="{1F202A9A-7DE2-4AC5-ABA4-1288F5C5C463}" srcOrd="1" destOrd="0" presId="urn:microsoft.com/office/officeart/2005/8/layout/orgChart1"/>
    <dgm:cxn modelId="{7A8CB2B6-3FA3-4153-BA63-F514BE080F8C}" type="presParOf" srcId="{1F202A9A-7DE2-4AC5-ABA4-1288F5C5C463}" destId="{EED01F29-2B44-4EE3-B231-A3A6FB1B1432}" srcOrd="0" destOrd="0" presId="urn:microsoft.com/office/officeart/2005/8/layout/orgChart1"/>
    <dgm:cxn modelId="{B8FAA042-1DC0-4217-B44D-81A5F2C47F2C}" type="presParOf" srcId="{EED01F29-2B44-4EE3-B231-A3A6FB1B1432}" destId="{E0FD1682-BA5F-499E-9A76-D5A39B628C0F}" srcOrd="0" destOrd="0" presId="urn:microsoft.com/office/officeart/2005/8/layout/orgChart1"/>
    <dgm:cxn modelId="{73C79265-5F6D-4133-9368-1316BD6B6EAD}" type="presParOf" srcId="{EED01F29-2B44-4EE3-B231-A3A6FB1B1432}" destId="{5272F52E-AEC9-43FA-B7B8-4E2542240DC9}" srcOrd="1" destOrd="0" presId="urn:microsoft.com/office/officeart/2005/8/layout/orgChart1"/>
    <dgm:cxn modelId="{FF41A7F9-9C65-41C5-B313-07207C001B8C}" type="presParOf" srcId="{1F202A9A-7DE2-4AC5-ABA4-1288F5C5C463}" destId="{6B71CE9D-C269-4E17-9018-89942BEBFA21}" srcOrd="1" destOrd="0" presId="urn:microsoft.com/office/officeart/2005/8/layout/orgChart1"/>
    <dgm:cxn modelId="{58535A86-FCC9-43EE-8B81-42C9EF83FEDA}" type="presParOf" srcId="{1F202A9A-7DE2-4AC5-ABA4-1288F5C5C463}" destId="{2692B786-4769-40CF-9581-CE8B06245A94}" srcOrd="2" destOrd="0" presId="urn:microsoft.com/office/officeart/2005/8/layout/orgChart1"/>
    <dgm:cxn modelId="{5B156F84-CE2C-4002-A07C-04CA76095034}" type="presParOf" srcId="{FEC46DDD-F1EF-42DF-8756-AC2CFF8402CA}" destId="{FB349EC4-C87C-4539-9D46-A69422CC10CA}" srcOrd="2" destOrd="0" presId="urn:microsoft.com/office/officeart/2005/8/layout/orgChart1"/>
    <dgm:cxn modelId="{FEA38CA2-6C15-4542-A6B6-BBE1604EB125}" type="presParOf" srcId="{FEC46DDD-F1EF-42DF-8756-AC2CFF8402CA}" destId="{3225A918-17EE-4F98-BB1A-6F6B8B3B5CC8}" srcOrd="3" destOrd="0" presId="urn:microsoft.com/office/officeart/2005/8/layout/orgChart1"/>
    <dgm:cxn modelId="{572A59E8-C20F-48B6-B96E-87F126A0B3A8}" type="presParOf" srcId="{3225A918-17EE-4F98-BB1A-6F6B8B3B5CC8}" destId="{24B62251-B320-4CDD-A23E-1D9878603DD7}" srcOrd="0" destOrd="0" presId="urn:microsoft.com/office/officeart/2005/8/layout/orgChart1"/>
    <dgm:cxn modelId="{85058D66-1E31-437D-8D4C-C881BF6A42B4}" type="presParOf" srcId="{24B62251-B320-4CDD-A23E-1D9878603DD7}" destId="{619DB61A-6B6C-47F6-9F45-DE3E0ED651E9}" srcOrd="0" destOrd="0" presId="urn:microsoft.com/office/officeart/2005/8/layout/orgChart1"/>
    <dgm:cxn modelId="{78033A07-8168-4EA8-A5D8-BB9F4227B4D6}" type="presParOf" srcId="{24B62251-B320-4CDD-A23E-1D9878603DD7}" destId="{FFBACC60-4654-457E-984C-2FE8E9DAB3E3}" srcOrd="1" destOrd="0" presId="urn:microsoft.com/office/officeart/2005/8/layout/orgChart1"/>
    <dgm:cxn modelId="{A404034A-1E62-45F2-B8BB-3B13DD9A3B2C}" type="presParOf" srcId="{3225A918-17EE-4F98-BB1A-6F6B8B3B5CC8}" destId="{03582EE4-EA6A-4663-8CFF-EB70838E41D9}" srcOrd="1" destOrd="0" presId="urn:microsoft.com/office/officeart/2005/8/layout/orgChart1"/>
    <dgm:cxn modelId="{8EBE84A9-7755-4BD9-8AC5-7DE5A0BC00C0}" type="presParOf" srcId="{3225A918-17EE-4F98-BB1A-6F6B8B3B5CC8}" destId="{7C80ABD7-015E-47A1-8B97-D7B9D59A111A}" srcOrd="2" destOrd="0" presId="urn:microsoft.com/office/officeart/2005/8/layout/orgChart1"/>
    <dgm:cxn modelId="{2975DB6E-34E4-4031-A539-EB99D5E5BE8C}" type="presParOf" srcId="{FEC46DDD-F1EF-42DF-8756-AC2CFF8402CA}" destId="{DE1CD2B3-8DE4-4DC8-A219-67261529AAAA}" srcOrd="4" destOrd="0" presId="urn:microsoft.com/office/officeart/2005/8/layout/orgChart1"/>
    <dgm:cxn modelId="{FABF5F84-B887-4068-84C9-20C1306CE9C3}" type="presParOf" srcId="{FEC46DDD-F1EF-42DF-8756-AC2CFF8402CA}" destId="{5D533A06-80D7-49A1-9617-D092F274951F}" srcOrd="5" destOrd="0" presId="urn:microsoft.com/office/officeart/2005/8/layout/orgChart1"/>
    <dgm:cxn modelId="{5E4E3181-A61D-45FE-8A99-F5567B2BE046}" type="presParOf" srcId="{5D533A06-80D7-49A1-9617-D092F274951F}" destId="{03939FE9-785C-4806-99D3-9F5864790DD2}" srcOrd="0" destOrd="0" presId="urn:microsoft.com/office/officeart/2005/8/layout/orgChart1"/>
    <dgm:cxn modelId="{8B06CA26-F1E4-4C9F-9402-8AEEE45C0A7A}" type="presParOf" srcId="{03939FE9-785C-4806-99D3-9F5864790DD2}" destId="{AC9B0C06-D02D-48ED-82BC-4BD5D773754F}" srcOrd="0" destOrd="0" presId="urn:microsoft.com/office/officeart/2005/8/layout/orgChart1"/>
    <dgm:cxn modelId="{455693BB-D8AD-4C4D-9555-B7707D81C7DA}" type="presParOf" srcId="{03939FE9-785C-4806-99D3-9F5864790DD2}" destId="{FE67CFFE-D7BA-46F0-BBB4-D796A8FB52A7}" srcOrd="1" destOrd="0" presId="urn:microsoft.com/office/officeart/2005/8/layout/orgChart1"/>
    <dgm:cxn modelId="{88BA3BB7-E630-4F8E-8F4C-254A9228F879}" type="presParOf" srcId="{5D533A06-80D7-49A1-9617-D092F274951F}" destId="{15E1C6E1-837B-4DFB-9F31-830D950A47FF}" srcOrd="1" destOrd="0" presId="urn:microsoft.com/office/officeart/2005/8/layout/orgChart1"/>
    <dgm:cxn modelId="{8E71354F-3EF2-4881-BBB4-EFEC915A7294}" type="presParOf" srcId="{5D533A06-80D7-49A1-9617-D092F274951F}" destId="{39ED6630-0708-4F3D-B147-FF21E1D06C8A}" srcOrd="2" destOrd="0" presId="urn:microsoft.com/office/officeart/2005/8/layout/orgChart1"/>
    <dgm:cxn modelId="{19CA251A-50A8-4987-B0E9-A3820857D3CE}" type="presParOf" srcId="{FEC46DDD-F1EF-42DF-8756-AC2CFF8402CA}" destId="{CE22F87D-E6F0-4898-AE2F-B46B22C6DE62}" srcOrd="6" destOrd="0" presId="urn:microsoft.com/office/officeart/2005/8/layout/orgChart1"/>
    <dgm:cxn modelId="{91DB7867-23C6-4DE6-B8A6-54D6BCD835F0}" type="presParOf" srcId="{FEC46DDD-F1EF-42DF-8756-AC2CFF8402CA}" destId="{41EBADB1-7A18-42B4-A83F-AEBCFF5733CE}" srcOrd="7" destOrd="0" presId="urn:microsoft.com/office/officeart/2005/8/layout/orgChart1"/>
    <dgm:cxn modelId="{988EF00D-A92B-488A-B93A-B15DDE5B10A9}" type="presParOf" srcId="{41EBADB1-7A18-42B4-A83F-AEBCFF5733CE}" destId="{4394360E-9CF7-4938-BF51-11A05E481ECB}" srcOrd="0" destOrd="0" presId="urn:microsoft.com/office/officeart/2005/8/layout/orgChart1"/>
    <dgm:cxn modelId="{555BC7CC-4648-4AFE-84EB-6A6D71D07522}" type="presParOf" srcId="{4394360E-9CF7-4938-BF51-11A05E481ECB}" destId="{7A727A2D-22EE-47D9-8F19-4796F2A53CAE}" srcOrd="0" destOrd="0" presId="urn:microsoft.com/office/officeart/2005/8/layout/orgChart1"/>
    <dgm:cxn modelId="{5C88FE68-52C3-4720-BB22-690CA0CF4104}" type="presParOf" srcId="{4394360E-9CF7-4938-BF51-11A05E481ECB}" destId="{F5D95FDD-ACE7-406B-B798-C7249C32EA09}" srcOrd="1" destOrd="0" presId="urn:microsoft.com/office/officeart/2005/8/layout/orgChart1"/>
    <dgm:cxn modelId="{A58F06A4-35D1-42AD-89FB-46F9FC3698BC}" type="presParOf" srcId="{41EBADB1-7A18-42B4-A83F-AEBCFF5733CE}" destId="{DA42FEB5-09D1-4DB0-9E24-771A04FC964F}" srcOrd="1" destOrd="0" presId="urn:microsoft.com/office/officeart/2005/8/layout/orgChart1"/>
    <dgm:cxn modelId="{5E7CFA56-8BF6-438B-8146-6F1F4CD2D2EC}" type="presParOf" srcId="{41EBADB1-7A18-42B4-A83F-AEBCFF5733CE}" destId="{C5A04614-6D82-44AC-8E53-FBBEE2242593}" srcOrd="2" destOrd="0" presId="urn:microsoft.com/office/officeart/2005/8/layout/orgChart1"/>
    <dgm:cxn modelId="{7D452CAE-E075-49CA-92FB-BF905CB232F4}" type="presParOf" srcId="{02C6A805-8ABE-49A1-A4C9-1DC4008F5651}" destId="{BE0EEECB-2FA3-4406-A52A-90184AE30ADC}" srcOrd="2" destOrd="0" presId="urn:microsoft.com/office/officeart/2005/8/layout/orgChart1"/>
    <dgm:cxn modelId="{834E4CE5-0D69-45E1-A722-2F4A1BAA5A6A}" type="presParOf" srcId="{02740973-182E-4502-BC25-4E1DFB17E8DC}" destId="{FC0233E5-B405-44E2-BF99-CAAABC84CD04}" srcOrd="2" destOrd="0" presId="urn:microsoft.com/office/officeart/2005/8/layout/orgChart1"/>
    <dgm:cxn modelId="{B7DABB4D-21DB-40E9-B10F-145772037C30}" type="presParOf" srcId="{728C6546-3A9C-4E4C-A1D3-E8A7F9C9A16E}" destId="{3654ABC6-7BCF-4BF3-B462-106ACABE3555}" srcOrd="4" destOrd="0" presId="urn:microsoft.com/office/officeart/2005/8/layout/orgChart1"/>
    <dgm:cxn modelId="{A0E09D72-647A-4C1C-82EE-AF36FDBEAD2C}" type="presParOf" srcId="{728C6546-3A9C-4E4C-A1D3-E8A7F9C9A16E}" destId="{DE81A182-A9C2-4E11-96E3-0FD37DE7FB8A}" srcOrd="5" destOrd="0" presId="urn:microsoft.com/office/officeart/2005/8/layout/orgChart1"/>
    <dgm:cxn modelId="{40B67786-CE5A-4350-8899-61EABD419A4E}" type="presParOf" srcId="{DE81A182-A9C2-4E11-96E3-0FD37DE7FB8A}" destId="{BCE4DDCA-B1D7-4077-A034-7ACBB5EA2FC3}" srcOrd="0" destOrd="0" presId="urn:microsoft.com/office/officeart/2005/8/layout/orgChart1"/>
    <dgm:cxn modelId="{59C6CDE0-04BF-4CD5-B3BB-A34BF14FB857}" type="presParOf" srcId="{BCE4DDCA-B1D7-4077-A034-7ACBB5EA2FC3}" destId="{49663DD9-8365-4E73-8E64-565530EF3BD0}" srcOrd="0" destOrd="0" presId="urn:microsoft.com/office/officeart/2005/8/layout/orgChart1"/>
    <dgm:cxn modelId="{E861C937-1F73-44B6-841D-77772042647E}" type="presParOf" srcId="{BCE4DDCA-B1D7-4077-A034-7ACBB5EA2FC3}" destId="{A95E4E6A-59D2-499A-B4F0-A00192C53524}" srcOrd="1" destOrd="0" presId="urn:microsoft.com/office/officeart/2005/8/layout/orgChart1"/>
    <dgm:cxn modelId="{28DEE262-75DC-4A47-A779-155E92F16253}" type="presParOf" srcId="{DE81A182-A9C2-4E11-96E3-0FD37DE7FB8A}" destId="{567195E4-6F03-4171-87F3-BB024C9E406A}" srcOrd="1" destOrd="0" presId="urn:microsoft.com/office/officeart/2005/8/layout/orgChart1"/>
    <dgm:cxn modelId="{C52266B6-649A-4D81-BA28-48F4DE4D3162}" type="presParOf" srcId="{DE81A182-A9C2-4E11-96E3-0FD37DE7FB8A}" destId="{F8F03730-5C80-4B27-A73C-F0971DB97A11}" srcOrd="2" destOrd="0" presId="urn:microsoft.com/office/officeart/2005/8/layout/orgChart1"/>
    <dgm:cxn modelId="{763F6F77-4687-4D99-82EC-A6C164EEC267}" type="presParOf" srcId="{3DFB439F-F4AC-4191-B653-6522E8CCB545}" destId="{11344559-CEFC-4744-9FD9-D486D48D342C}" srcOrd="2" destOrd="0" presId="urn:microsoft.com/office/officeart/2005/8/layout/orgChart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4ABC6-7BCF-4BF3-B462-106ACABE3555}">
      <dsp:nvSpPr>
        <dsp:cNvPr id="0" name=""/>
        <dsp:cNvSpPr/>
      </dsp:nvSpPr>
      <dsp:spPr>
        <a:xfrm>
          <a:off x="3940286" y="497338"/>
          <a:ext cx="1197545" cy="20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19"/>
              </a:lnTo>
              <a:lnTo>
                <a:pt x="1197545" y="103919"/>
              </a:lnTo>
              <a:lnTo>
                <a:pt x="1197545" y="20783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2F87D-E6F0-4898-AE2F-B46B22C6DE62}">
      <dsp:nvSpPr>
        <dsp:cNvPr id="0" name=""/>
        <dsp:cNvSpPr/>
      </dsp:nvSpPr>
      <dsp:spPr>
        <a:xfrm>
          <a:off x="4741949" y="1902722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CD2B3-8DE4-4DC8-A219-67261529AAAA}">
      <dsp:nvSpPr>
        <dsp:cNvPr id="0" name=""/>
        <dsp:cNvSpPr/>
      </dsp:nvSpPr>
      <dsp:spPr>
        <a:xfrm>
          <a:off x="4741949" y="1902722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49EC4-C87C-4539-9D46-A69422CC10CA}">
      <dsp:nvSpPr>
        <dsp:cNvPr id="0" name=""/>
        <dsp:cNvSpPr/>
      </dsp:nvSpPr>
      <dsp:spPr>
        <a:xfrm>
          <a:off x="4741949" y="1902722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D5ECA-3B05-4C2E-B37C-B6FE19FF58A9}">
      <dsp:nvSpPr>
        <dsp:cNvPr id="0" name=""/>
        <dsp:cNvSpPr/>
      </dsp:nvSpPr>
      <dsp:spPr>
        <a:xfrm>
          <a:off x="4741949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A6DED-0B85-4A8E-B646-5D04BBD00B7B}">
      <dsp:nvSpPr>
        <dsp:cNvPr id="0" name=""/>
        <dsp:cNvSpPr/>
      </dsp:nvSpPr>
      <dsp:spPr>
        <a:xfrm>
          <a:off x="3940286" y="1200030"/>
          <a:ext cx="1197545" cy="20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19"/>
              </a:lnTo>
              <a:lnTo>
                <a:pt x="1197545" y="103919"/>
              </a:lnTo>
              <a:lnTo>
                <a:pt x="1197545" y="2078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CF43F-4A06-4E97-92F8-4BB68EE01361}">
      <dsp:nvSpPr>
        <dsp:cNvPr id="0" name=""/>
        <dsp:cNvSpPr/>
      </dsp:nvSpPr>
      <dsp:spPr>
        <a:xfrm>
          <a:off x="3544403" y="1902722"/>
          <a:ext cx="148456" cy="326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033"/>
              </a:lnTo>
              <a:lnTo>
                <a:pt x="148456" y="32660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0EC7E-B998-443A-90EC-08B4A84FF7C4}">
      <dsp:nvSpPr>
        <dsp:cNvPr id="0" name=""/>
        <dsp:cNvSpPr/>
      </dsp:nvSpPr>
      <dsp:spPr>
        <a:xfrm>
          <a:off x="3544403" y="1902722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D5F0B-0730-442A-B11C-C41804D9A899}">
      <dsp:nvSpPr>
        <dsp:cNvPr id="0" name=""/>
        <dsp:cNvSpPr/>
      </dsp:nvSpPr>
      <dsp:spPr>
        <a:xfrm>
          <a:off x="3544403" y="1902722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00E17-AFC7-40C5-B490-D54B6C77BC7B}">
      <dsp:nvSpPr>
        <dsp:cNvPr id="0" name=""/>
        <dsp:cNvSpPr/>
      </dsp:nvSpPr>
      <dsp:spPr>
        <a:xfrm>
          <a:off x="3544403" y="1902722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95BAD-805C-41C6-8F33-0346058CAFFB}">
      <dsp:nvSpPr>
        <dsp:cNvPr id="0" name=""/>
        <dsp:cNvSpPr/>
      </dsp:nvSpPr>
      <dsp:spPr>
        <a:xfrm>
          <a:off x="3544403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10C54-B81B-4CF5-B917-CD8AC00BD0C9}">
      <dsp:nvSpPr>
        <dsp:cNvPr id="0" name=""/>
        <dsp:cNvSpPr/>
      </dsp:nvSpPr>
      <dsp:spPr>
        <a:xfrm>
          <a:off x="3894566" y="1200030"/>
          <a:ext cx="91440" cy="20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8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46E13-BD11-4F0B-9BE4-5BAE8701421C}">
      <dsp:nvSpPr>
        <dsp:cNvPr id="0" name=""/>
        <dsp:cNvSpPr/>
      </dsp:nvSpPr>
      <dsp:spPr>
        <a:xfrm>
          <a:off x="2346858" y="1902722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9A01C-E5AD-496E-958D-C976F3D10278}">
      <dsp:nvSpPr>
        <dsp:cNvPr id="0" name=""/>
        <dsp:cNvSpPr/>
      </dsp:nvSpPr>
      <dsp:spPr>
        <a:xfrm>
          <a:off x="2346858" y="1902722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CDF45-A514-41AF-9A02-59B0F5FC9F11}">
      <dsp:nvSpPr>
        <dsp:cNvPr id="0" name=""/>
        <dsp:cNvSpPr/>
      </dsp:nvSpPr>
      <dsp:spPr>
        <a:xfrm>
          <a:off x="2346858" y="1902722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E92974-A19D-435A-8321-8647333E6A4F}">
      <dsp:nvSpPr>
        <dsp:cNvPr id="0" name=""/>
        <dsp:cNvSpPr/>
      </dsp:nvSpPr>
      <dsp:spPr>
        <a:xfrm>
          <a:off x="2346858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64D56-5989-474D-B667-CD2735AF3534}">
      <dsp:nvSpPr>
        <dsp:cNvPr id="0" name=""/>
        <dsp:cNvSpPr/>
      </dsp:nvSpPr>
      <dsp:spPr>
        <a:xfrm>
          <a:off x="2742741" y="1200030"/>
          <a:ext cx="1197545" cy="207838"/>
        </a:xfrm>
        <a:custGeom>
          <a:avLst/>
          <a:gdLst/>
          <a:ahLst/>
          <a:cxnLst/>
          <a:rect l="0" t="0" r="0" b="0"/>
          <a:pathLst>
            <a:path>
              <a:moveTo>
                <a:pt x="1197545" y="0"/>
              </a:moveTo>
              <a:lnTo>
                <a:pt x="1197545" y="103919"/>
              </a:lnTo>
              <a:lnTo>
                <a:pt x="0" y="103919"/>
              </a:lnTo>
              <a:lnTo>
                <a:pt x="0" y="2078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6FD5F-CD37-435D-A650-F2FC679CD18C}">
      <dsp:nvSpPr>
        <dsp:cNvPr id="0" name=""/>
        <dsp:cNvSpPr/>
      </dsp:nvSpPr>
      <dsp:spPr>
        <a:xfrm>
          <a:off x="3894566" y="497338"/>
          <a:ext cx="91440" cy="20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83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28D7E-29E5-484C-8562-012BC71C150E}">
      <dsp:nvSpPr>
        <dsp:cNvPr id="0" name=""/>
        <dsp:cNvSpPr/>
      </dsp:nvSpPr>
      <dsp:spPr>
        <a:xfrm>
          <a:off x="2742741" y="497338"/>
          <a:ext cx="1197545" cy="207838"/>
        </a:xfrm>
        <a:custGeom>
          <a:avLst/>
          <a:gdLst/>
          <a:ahLst/>
          <a:cxnLst/>
          <a:rect l="0" t="0" r="0" b="0"/>
          <a:pathLst>
            <a:path>
              <a:moveTo>
                <a:pt x="1197545" y="0"/>
              </a:moveTo>
              <a:lnTo>
                <a:pt x="1197545" y="103919"/>
              </a:lnTo>
              <a:lnTo>
                <a:pt x="0" y="103919"/>
              </a:lnTo>
              <a:lnTo>
                <a:pt x="0" y="20783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66DB3-C811-49C0-BCC9-36436DF41B5B}">
      <dsp:nvSpPr>
        <dsp:cNvPr id="0" name=""/>
        <dsp:cNvSpPr/>
      </dsp:nvSpPr>
      <dsp:spPr>
        <a:xfrm>
          <a:off x="3445433" y="2484"/>
          <a:ext cx="989707" cy="4948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Chapter 1. Introduction</a:t>
          </a:r>
          <a:endParaRPr lang="en-US" sz="1000" kern="1200" dirty="0"/>
        </a:p>
      </dsp:txBody>
      <dsp:txXfrm>
        <a:off x="3445433" y="2484"/>
        <a:ext cx="989707" cy="494853"/>
      </dsp:txXfrm>
    </dsp:sp>
    <dsp:sp modelId="{4632F0CE-94F2-4385-86F6-3290CB80A084}">
      <dsp:nvSpPr>
        <dsp:cNvPr id="0" name=""/>
        <dsp:cNvSpPr/>
      </dsp:nvSpPr>
      <dsp:spPr>
        <a:xfrm>
          <a:off x="2247887" y="705176"/>
          <a:ext cx="989707" cy="4948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Research Objectives</a:t>
          </a:r>
          <a:endParaRPr lang="en-US" sz="1000" kern="1200" dirty="0"/>
        </a:p>
      </dsp:txBody>
      <dsp:txXfrm>
        <a:off x="2247887" y="705176"/>
        <a:ext cx="989707" cy="494853"/>
      </dsp:txXfrm>
    </dsp:sp>
    <dsp:sp modelId="{102EB944-E46B-4BA1-9E76-B987D860A4CC}">
      <dsp:nvSpPr>
        <dsp:cNvPr id="0" name=""/>
        <dsp:cNvSpPr/>
      </dsp:nvSpPr>
      <dsp:spPr>
        <a:xfrm>
          <a:off x="3445433" y="705176"/>
          <a:ext cx="989707" cy="4948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Proposal Organization</a:t>
          </a:r>
          <a:endParaRPr lang="en-US" sz="1000" kern="1200" dirty="0"/>
        </a:p>
      </dsp:txBody>
      <dsp:txXfrm>
        <a:off x="3445433" y="705176"/>
        <a:ext cx="989707" cy="494853"/>
      </dsp:txXfrm>
    </dsp:sp>
    <dsp:sp modelId="{16777D14-C240-4641-B0FE-BDB1A1F76C11}">
      <dsp:nvSpPr>
        <dsp:cNvPr id="0" name=""/>
        <dsp:cNvSpPr/>
      </dsp:nvSpPr>
      <dsp:spPr>
        <a:xfrm>
          <a:off x="2247887" y="1407868"/>
          <a:ext cx="989707" cy="4948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Chapter 2. Background</a:t>
          </a:r>
          <a:endParaRPr lang="en-US" sz="1000" kern="1200" dirty="0"/>
        </a:p>
      </dsp:txBody>
      <dsp:txXfrm>
        <a:off x="2247887" y="1407868"/>
        <a:ext cx="989707" cy="494853"/>
      </dsp:txXfrm>
    </dsp:sp>
    <dsp:sp modelId="{C41C6720-2A7F-47D9-90B1-4F9EAD6D935B}">
      <dsp:nvSpPr>
        <dsp:cNvPr id="0" name=""/>
        <dsp:cNvSpPr/>
      </dsp:nvSpPr>
      <dsp:spPr>
        <a:xfrm>
          <a:off x="2495314" y="2110560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Third Party in Conflicts</a:t>
          </a:r>
          <a:endParaRPr lang="en-US" sz="1000" kern="1200" dirty="0"/>
        </a:p>
      </dsp:txBody>
      <dsp:txXfrm>
        <a:off x="2495314" y="2110560"/>
        <a:ext cx="989707" cy="494853"/>
      </dsp:txXfrm>
    </dsp:sp>
    <dsp:sp modelId="{65D29FFE-2E5D-4644-8926-40FA8E4E004B}">
      <dsp:nvSpPr>
        <dsp:cNvPr id="0" name=""/>
        <dsp:cNvSpPr/>
      </dsp:nvSpPr>
      <dsp:spPr>
        <a:xfrm>
          <a:off x="2495314" y="2813252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The Graph Model for Conflict Resolution</a:t>
          </a:r>
          <a:endParaRPr lang="en-US" sz="1000" kern="1200" dirty="0"/>
        </a:p>
      </dsp:txBody>
      <dsp:txXfrm>
        <a:off x="2495314" y="2813252"/>
        <a:ext cx="989707" cy="494853"/>
      </dsp:txXfrm>
    </dsp:sp>
    <dsp:sp modelId="{F4BD7D72-FFE2-4083-81F5-699C2E4AA5A1}">
      <dsp:nvSpPr>
        <dsp:cNvPr id="0" name=""/>
        <dsp:cNvSpPr/>
      </dsp:nvSpPr>
      <dsp:spPr>
        <a:xfrm>
          <a:off x="2495314" y="351594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Follow-Up</a:t>
          </a:r>
          <a:br>
            <a:rPr lang="en-US" sz="1000" kern="1200" smtClean="0"/>
          </a:br>
          <a:r>
            <a:rPr lang="en-US" sz="1000" kern="1200" smtClean="0"/>
            <a:t>Analysis</a:t>
          </a:r>
          <a:endParaRPr lang="en-US" sz="1000" kern="1200" dirty="0" smtClean="0"/>
        </a:p>
      </dsp:txBody>
      <dsp:txXfrm>
        <a:off x="2495314" y="3515944"/>
        <a:ext cx="989707" cy="494853"/>
      </dsp:txXfrm>
    </dsp:sp>
    <dsp:sp modelId="{B930BAE4-2DC3-4F63-9895-7E86EA22BEC6}">
      <dsp:nvSpPr>
        <dsp:cNvPr id="0" name=""/>
        <dsp:cNvSpPr/>
      </dsp:nvSpPr>
      <dsp:spPr>
        <a:xfrm>
          <a:off x="2495314" y="421863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Example</a:t>
          </a:r>
        </a:p>
      </dsp:txBody>
      <dsp:txXfrm>
        <a:off x="2495314" y="4218636"/>
        <a:ext cx="989707" cy="494853"/>
      </dsp:txXfrm>
    </dsp:sp>
    <dsp:sp modelId="{F22BC64E-0F17-46D6-BE47-E8DD853A79F4}">
      <dsp:nvSpPr>
        <dsp:cNvPr id="0" name=""/>
        <dsp:cNvSpPr/>
      </dsp:nvSpPr>
      <dsp:spPr>
        <a:xfrm>
          <a:off x="3445433" y="1407868"/>
          <a:ext cx="989707" cy="4948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Chapter 3. Methodology</a:t>
          </a:r>
          <a:endParaRPr lang="en-US" sz="1000" kern="1200" dirty="0"/>
        </a:p>
      </dsp:txBody>
      <dsp:txXfrm>
        <a:off x="3445433" y="1407868"/>
        <a:ext cx="989707" cy="494853"/>
      </dsp:txXfrm>
    </dsp:sp>
    <dsp:sp modelId="{E7965E48-79EA-458E-9093-5B40B9B293DC}">
      <dsp:nvSpPr>
        <dsp:cNvPr id="0" name=""/>
        <dsp:cNvSpPr/>
      </dsp:nvSpPr>
      <dsp:spPr>
        <a:xfrm>
          <a:off x="3692859" y="2110560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Inverse Approach to GMCR</a:t>
          </a:r>
        </a:p>
      </dsp:txBody>
      <dsp:txXfrm>
        <a:off x="3692859" y="2110560"/>
        <a:ext cx="989707" cy="494853"/>
      </dsp:txXfrm>
    </dsp:sp>
    <dsp:sp modelId="{4E14B3E0-250B-4CBB-B765-2CF47F9EB268}">
      <dsp:nvSpPr>
        <dsp:cNvPr id="0" name=""/>
        <dsp:cNvSpPr/>
      </dsp:nvSpPr>
      <dsp:spPr>
        <a:xfrm>
          <a:off x="3692859" y="2813252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Procedure and Implementation</a:t>
          </a:r>
        </a:p>
      </dsp:txBody>
      <dsp:txXfrm>
        <a:off x="3692859" y="2813252"/>
        <a:ext cx="989707" cy="494853"/>
      </dsp:txXfrm>
    </dsp:sp>
    <dsp:sp modelId="{F7945086-E151-4D3F-B4EE-4F8BFF09A07F}">
      <dsp:nvSpPr>
        <dsp:cNvPr id="0" name=""/>
        <dsp:cNvSpPr/>
      </dsp:nvSpPr>
      <dsp:spPr>
        <a:xfrm>
          <a:off x="3692859" y="351594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Notation </a:t>
          </a:r>
          <a:r>
            <a:rPr lang="en-US" sz="1000" kern="1200" dirty="0" smtClean="0"/>
            <a:t>and Definitions</a:t>
          </a:r>
        </a:p>
      </dsp:txBody>
      <dsp:txXfrm>
        <a:off x="3692859" y="3515944"/>
        <a:ext cx="989707" cy="494853"/>
      </dsp:txXfrm>
    </dsp:sp>
    <dsp:sp modelId="{7507E6CE-88F1-4ECF-8FB4-57524D674B19}">
      <dsp:nvSpPr>
        <dsp:cNvPr id="0" name=""/>
        <dsp:cNvSpPr/>
      </dsp:nvSpPr>
      <dsp:spPr>
        <a:xfrm>
          <a:off x="3692859" y="421863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Decision Support System</a:t>
          </a:r>
        </a:p>
      </dsp:txBody>
      <dsp:txXfrm>
        <a:off x="3692859" y="4218636"/>
        <a:ext cx="989707" cy="494853"/>
      </dsp:txXfrm>
    </dsp:sp>
    <dsp:sp modelId="{50580BB9-FDB7-46CE-A2E0-FB9EAB8C4608}">
      <dsp:nvSpPr>
        <dsp:cNvPr id="0" name=""/>
        <dsp:cNvSpPr/>
      </dsp:nvSpPr>
      <dsp:spPr>
        <a:xfrm>
          <a:off x="3692859" y="4921328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Example</a:t>
          </a:r>
        </a:p>
      </dsp:txBody>
      <dsp:txXfrm>
        <a:off x="3692859" y="4921328"/>
        <a:ext cx="989707" cy="494853"/>
      </dsp:txXfrm>
    </dsp:sp>
    <dsp:sp modelId="{F0F3FD93-6BC0-4338-8476-44A78B4B0A33}">
      <dsp:nvSpPr>
        <dsp:cNvPr id="0" name=""/>
        <dsp:cNvSpPr/>
      </dsp:nvSpPr>
      <dsp:spPr>
        <a:xfrm>
          <a:off x="4642978" y="1407868"/>
          <a:ext cx="989707" cy="4948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Chapter 4.</a:t>
          </a:r>
          <a:br>
            <a:rPr lang="en-US" sz="1000" kern="1200" dirty="0" smtClean="0"/>
          </a:br>
          <a:r>
            <a:rPr lang="en-US" sz="1000" kern="1200" dirty="0" smtClean="0"/>
            <a:t>Future Work</a:t>
          </a:r>
          <a:endParaRPr lang="en-US" sz="1000" kern="1200" dirty="0"/>
        </a:p>
      </dsp:txBody>
      <dsp:txXfrm>
        <a:off x="4642978" y="1407868"/>
        <a:ext cx="989707" cy="494853"/>
      </dsp:txXfrm>
    </dsp:sp>
    <dsp:sp modelId="{E0FD1682-BA5F-499E-9A76-D5A39B628C0F}">
      <dsp:nvSpPr>
        <dsp:cNvPr id="0" name=""/>
        <dsp:cNvSpPr/>
      </dsp:nvSpPr>
      <dsp:spPr>
        <a:xfrm>
          <a:off x="4890405" y="2110560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Third Party </a:t>
          </a:r>
          <a:r>
            <a:rPr lang="en-US" sz="1000" kern="1200" dirty="0" smtClean="0"/>
            <a:t>Strategy Recommendation</a:t>
          </a:r>
          <a:endParaRPr lang="en-US" sz="1000" kern="1200" dirty="0" smtClean="0"/>
        </a:p>
      </dsp:txBody>
      <dsp:txXfrm>
        <a:off x="4890405" y="2110560"/>
        <a:ext cx="989707" cy="494853"/>
      </dsp:txXfrm>
    </dsp:sp>
    <dsp:sp modelId="{619DB61A-6B6C-47F6-9F45-DE3E0ED651E9}">
      <dsp:nvSpPr>
        <dsp:cNvPr id="0" name=""/>
        <dsp:cNvSpPr/>
      </dsp:nvSpPr>
      <dsp:spPr>
        <a:xfrm>
          <a:off x="4890405" y="2813252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Inverse Status-Quo Analysis</a:t>
          </a:r>
        </a:p>
      </dsp:txBody>
      <dsp:txXfrm>
        <a:off x="4890405" y="2813252"/>
        <a:ext cx="989707" cy="494853"/>
      </dsp:txXfrm>
    </dsp:sp>
    <dsp:sp modelId="{AC9B0C06-D02D-48ED-82BC-4BD5D773754F}">
      <dsp:nvSpPr>
        <dsp:cNvPr id="0" name=""/>
        <dsp:cNvSpPr/>
      </dsp:nvSpPr>
      <dsp:spPr>
        <a:xfrm>
          <a:off x="4890405" y="351594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In-Depth Sensitivity Analysis</a:t>
          </a:r>
        </a:p>
      </dsp:txBody>
      <dsp:txXfrm>
        <a:off x="4890405" y="3515944"/>
        <a:ext cx="989707" cy="494853"/>
      </dsp:txXfrm>
    </dsp:sp>
    <dsp:sp modelId="{7A727A2D-22EE-47D9-8F19-4796F2A53CAE}">
      <dsp:nvSpPr>
        <dsp:cNvPr id="0" name=""/>
        <dsp:cNvSpPr/>
      </dsp:nvSpPr>
      <dsp:spPr>
        <a:xfrm>
          <a:off x="4890405" y="421863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Timeline</a:t>
          </a:r>
        </a:p>
      </dsp:txBody>
      <dsp:txXfrm>
        <a:off x="4890405" y="4218636"/>
        <a:ext cx="989707" cy="494853"/>
      </dsp:txXfrm>
    </dsp:sp>
    <dsp:sp modelId="{49663DD9-8365-4E73-8E64-565530EF3BD0}">
      <dsp:nvSpPr>
        <dsp:cNvPr id="0" name=""/>
        <dsp:cNvSpPr/>
      </dsp:nvSpPr>
      <dsp:spPr>
        <a:xfrm>
          <a:off x="4642978" y="705176"/>
          <a:ext cx="989707" cy="4948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Motivation</a:t>
          </a:r>
          <a:endParaRPr lang="en-US" sz="1000" kern="1200" dirty="0"/>
        </a:p>
      </dsp:txBody>
      <dsp:txXfrm>
        <a:off x="4642978" y="705176"/>
        <a:ext cx="989707" cy="494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A72EEFF0-86B2-4BD5-8F4F-C4D97E03AB72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15630FF0-9998-4593-AAAF-4C7E0151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30FF0-9998-4593-AAAF-4C7E0151F2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1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0BA3-F6BF-4787-8137-702F15DA3744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5D18-56AE-45CC-968F-08E6CE32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0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0BA3-F6BF-4787-8137-702F15DA3744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5D18-56AE-45CC-968F-08E6CE32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0BA3-F6BF-4787-8137-702F15DA3744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5D18-56AE-45CC-968F-08E6CE32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7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0BA3-F6BF-4787-8137-702F15DA3744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5D18-56AE-45CC-968F-08E6CE32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5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0BA3-F6BF-4787-8137-702F15DA3744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5D18-56AE-45CC-968F-08E6CE32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0BA3-F6BF-4787-8137-702F15DA3744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5D18-56AE-45CC-968F-08E6CE32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0BA3-F6BF-4787-8137-702F15DA3744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5D18-56AE-45CC-968F-08E6CE32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0BA3-F6BF-4787-8137-702F15DA3744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5D18-56AE-45CC-968F-08E6CE32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0BA3-F6BF-4787-8137-702F15DA3744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5D18-56AE-45CC-968F-08E6CE32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9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0BA3-F6BF-4787-8137-702F15DA3744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5D18-56AE-45CC-968F-08E6CE32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8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0BA3-F6BF-4787-8137-702F15DA3744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5D18-56AE-45CC-968F-08E6CE32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0BA3-F6BF-4787-8137-702F15DA3744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75D18-56AE-45CC-968F-08E6CE32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0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801600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69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58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K</dc:creator>
  <cp:lastModifiedBy>Fresh</cp:lastModifiedBy>
  <cp:revision>7</cp:revision>
  <cp:lastPrinted>2013-05-08T22:04:54Z</cp:lastPrinted>
  <dcterms:created xsi:type="dcterms:W3CDTF">2013-03-25T00:30:28Z</dcterms:created>
  <dcterms:modified xsi:type="dcterms:W3CDTF">2013-05-09T16:59:28Z</dcterms:modified>
</cp:coreProperties>
</file>