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660"/>
  </p:normalViewPr>
  <p:slideViewPr>
    <p:cSldViewPr>
      <p:cViewPr varScale="1">
        <p:scale>
          <a:sx n="75" d="100"/>
          <a:sy n="75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4D97-7A9B-4471-B722-8DBDB15D894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F79-B7CC-4C13-A89F-E786184DB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9211" y="260648"/>
            <a:ext cx="2878063" cy="153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9896"/>
            <a:ext cx="5486400" cy="151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7728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Turkey’s Preferences:</a:t>
            </a:r>
            <a:endParaRPr lang="en-US" sz="11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67544" y="2054049"/>
            <a:ext cx="6975969" cy="1230935"/>
            <a:chOff x="467544" y="2054049"/>
            <a:chExt cx="6975969" cy="123093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2060848"/>
              <a:ext cx="4647789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60702" y="2054049"/>
              <a:ext cx="2382811" cy="1217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395536" y="335699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Syria’s Preferences:</a:t>
            </a:r>
            <a:endParaRPr lang="en-US" sz="11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3645024"/>
            <a:ext cx="6886251" cy="1193676"/>
            <a:chOff x="1176338" y="2547938"/>
            <a:chExt cx="10165605" cy="17621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76338" y="2547938"/>
              <a:ext cx="6791325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4368" y="2557463"/>
              <a:ext cx="3457575" cy="174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395536" y="494116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Iraq’s Preferences:</a:t>
            </a:r>
            <a:endParaRPr lang="en-US" sz="11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5536" y="5229200"/>
            <a:ext cx="7180379" cy="1241102"/>
            <a:chOff x="1209675" y="2547938"/>
            <a:chExt cx="10194751" cy="176212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09675" y="2547938"/>
              <a:ext cx="6724650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956376" y="2562225"/>
              <a:ext cx="3448050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/>
          <p:nvPr/>
        </p:nvCxnSpPr>
        <p:spPr>
          <a:xfrm>
            <a:off x="6964863" y="2492896"/>
            <a:ext cx="792088" cy="1588"/>
          </a:xfrm>
          <a:prstGeom prst="straightConnector1">
            <a:avLst/>
          </a:prstGeom>
          <a:ln w="57150" cap="flat">
            <a:solidFill>
              <a:schemeClr val="accent6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92855" y="1700808"/>
            <a:ext cx="1638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Coalition Move</a:t>
            </a:r>
          </a:p>
          <a:p>
            <a:pPr algn="ctr"/>
            <a:r>
              <a:rPr lang="en-US" b="1" dirty="0" smtClean="0"/>
              <a:t>Syria &amp; Iraq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2987824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1259632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1259632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2987824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rot="10800000">
            <a:off x="1835696" y="908720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55" idx="7"/>
          </p:cNvCxnSpPr>
          <p:nvPr/>
        </p:nvCxnSpPr>
        <p:spPr>
          <a:xfrm rot="5400000">
            <a:off x="1931353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7"/>
          <p:cNvCxnSpPr>
            <a:stCxn id="53" idx="4"/>
            <a:endCxn id="56" idx="0"/>
          </p:cNvCxnSpPr>
          <p:nvPr/>
        </p:nvCxnSpPr>
        <p:spPr>
          <a:xfrm rot="5400000">
            <a:off x="2879812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4"/>
            <a:endCxn id="55" idx="0"/>
          </p:cNvCxnSpPr>
          <p:nvPr/>
        </p:nvCxnSpPr>
        <p:spPr>
          <a:xfrm rot="5400000">
            <a:off x="1151620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7"/>
          <p:cNvCxnSpPr>
            <a:stCxn id="56" idx="2"/>
            <a:endCxn id="55" idx="6"/>
          </p:cNvCxnSpPr>
          <p:nvPr/>
        </p:nvCxnSpPr>
        <p:spPr>
          <a:xfrm rot="10800000">
            <a:off x="1835696" y="2276872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7"/>
          <p:cNvCxnSpPr>
            <a:stCxn id="56" idx="1"/>
            <a:endCxn id="54" idx="5"/>
          </p:cNvCxnSpPr>
          <p:nvPr/>
        </p:nvCxnSpPr>
        <p:spPr>
          <a:xfrm rot="16200000" flipV="1">
            <a:off x="1931353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5617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</a:t>
            </a:r>
            <a:endParaRPr lang="en-US" sz="1600" b="1" dirty="0"/>
          </a:p>
        </p:txBody>
      </p:sp>
      <p:sp>
        <p:nvSpPr>
          <p:cNvPr id="68" name="Oval 67"/>
          <p:cNvSpPr/>
          <p:nvPr/>
        </p:nvSpPr>
        <p:spPr>
          <a:xfrm>
            <a:off x="4427984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4427984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6156176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cxnSp>
        <p:nvCxnSpPr>
          <p:cNvPr id="83" name="Straight Arrow Connector 82"/>
          <p:cNvCxnSpPr>
            <a:stCxn id="67" idx="2"/>
            <a:endCxn id="68" idx="6"/>
          </p:cNvCxnSpPr>
          <p:nvPr/>
        </p:nvCxnSpPr>
        <p:spPr>
          <a:xfrm rot="10800000">
            <a:off x="5004048" y="908720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70" idx="7"/>
          </p:cNvCxnSpPr>
          <p:nvPr/>
        </p:nvCxnSpPr>
        <p:spPr>
          <a:xfrm rot="5400000">
            <a:off x="5099705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47"/>
          <p:cNvCxnSpPr>
            <a:stCxn id="67" idx="4"/>
            <a:endCxn id="75" idx="0"/>
          </p:cNvCxnSpPr>
          <p:nvPr/>
        </p:nvCxnSpPr>
        <p:spPr>
          <a:xfrm rot="5400000">
            <a:off x="6048164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4"/>
            <a:endCxn id="70" idx="0"/>
          </p:cNvCxnSpPr>
          <p:nvPr/>
        </p:nvCxnSpPr>
        <p:spPr>
          <a:xfrm rot="5400000">
            <a:off x="4319972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47"/>
          <p:cNvCxnSpPr>
            <a:stCxn id="75" idx="2"/>
            <a:endCxn id="70" idx="6"/>
          </p:cNvCxnSpPr>
          <p:nvPr/>
        </p:nvCxnSpPr>
        <p:spPr>
          <a:xfrm rot="10800000">
            <a:off x="5004048" y="2276872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47"/>
          <p:cNvCxnSpPr>
            <a:stCxn id="75" idx="1"/>
            <a:endCxn id="68" idx="5"/>
          </p:cNvCxnSpPr>
          <p:nvPr/>
        </p:nvCxnSpPr>
        <p:spPr>
          <a:xfrm rot="16200000" flipV="1">
            <a:off x="5099705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300192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93" name="Oval 92"/>
          <p:cNvSpPr/>
          <p:nvPr/>
        </p:nvSpPr>
        <p:spPr>
          <a:xfrm>
            <a:off x="4384372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5342282" y="544522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14</a:t>
            </a:r>
            <a:endParaRPr lang="en-US" sz="1600" b="1" dirty="0"/>
          </a:p>
        </p:txBody>
      </p:sp>
      <p:cxnSp>
        <p:nvCxnSpPr>
          <p:cNvPr id="98" name="Straight Arrow Connector 97"/>
          <p:cNvCxnSpPr>
            <a:stCxn id="134" idx="2"/>
            <a:endCxn id="93" idx="0"/>
          </p:cNvCxnSpPr>
          <p:nvPr/>
        </p:nvCxnSpPr>
        <p:spPr>
          <a:xfrm rot="10800000" flipV="1">
            <a:off x="4672404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342282" y="29249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35" name="Oval 134"/>
          <p:cNvSpPr/>
          <p:nvPr/>
        </p:nvSpPr>
        <p:spPr>
          <a:xfrm>
            <a:off x="630019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16</a:t>
            </a:r>
            <a:endParaRPr lang="en-US" sz="1600" b="1" dirty="0"/>
          </a:p>
        </p:txBody>
      </p:sp>
      <p:sp>
        <p:nvSpPr>
          <p:cNvPr id="136" name="Oval 135"/>
          <p:cNvSpPr/>
          <p:nvPr/>
        </p:nvSpPr>
        <p:spPr>
          <a:xfrm>
            <a:off x="438437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cxnSp>
        <p:nvCxnSpPr>
          <p:cNvPr id="138" name="Straight Arrow Connector 137"/>
          <p:cNvCxnSpPr>
            <a:stCxn id="134" idx="3"/>
            <a:endCxn id="136" idx="7"/>
          </p:cNvCxnSpPr>
          <p:nvPr/>
        </p:nvCxnSpPr>
        <p:spPr>
          <a:xfrm rot="5400000">
            <a:off x="4454928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4" idx="4"/>
            <a:endCxn id="94" idx="0"/>
          </p:cNvCxnSpPr>
          <p:nvPr/>
        </p:nvCxnSpPr>
        <p:spPr>
          <a:xfrm rot="5400000">
            <a:off x="4658206" y="4473116"/>
            <a:ext cx="1944216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4" idx="5"/>
            <a:endCxn id="135" idx="1"/>
          </p:cNvCxnSpPr>
          <p:nvPr/>
        </p:nvCxnSpPr>
        <p:spPr>
          <a:xfrm rot="16200000" flipH="1">
            <a:off x="5412838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4" idx="6"/>
            <a:endCxn id="91" idx="0"/>
          </p:cNvCxnSpPr>
          <p:nvPr/>
        </p:nvCxnSpPr>
        <p:spPr>
          <a:xfrm>
            <a:off x="5918346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4" idx="2"/>
            <a:endCxn id="136" idx="4"/>
          </p:cNvCxnSpPr>
          <p:nvPr/>
        </p:nvCxnSpPr>
        <p:spPr>
          <a:xfrm rot="10800000">
            <a:off x="4672404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4" idx="6"/>
            <a:endCxn id="135" idx="4"/>
          </p:cNvCxnSpPr>
          <p:nvPr/>
        </p:nvCxnSpPr>
        <p:spPr>
          <a:xfrm flipV="1">
            <a:off x="5918346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1" idx="3"/>
            <a:endCxn id="94" idx="7"/>
          </p:cNvCxnSpPr>
          <p:nvPr/>
        </p:nvCxnSpPr>
        <p:spPr>
          <a:xfrm rot="5400000">
            <a:off x="5448842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93" idx="5"/>
            <a:endCxn id="94" idx="1"/>
          </p:cNvCxnSpPr>
          <p:nvPr/>
        </p:nvCxnSpPr>
        <p:spPr>
          <a:xfrm rot="16200000" flipH="1">
            <a:off x="4490932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3" idx="4"/>
            <a:endCxn id="136" idx="0"/>
          </p:cNvCxnSpPr>
          <p:nvPr/>
        </p:nvCxnSpPr>
        <p:spPr>
          <a:xfrm rot="5400000">
            <a:off x="4456380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1" idx="4"/>
            <a:endCxn id="135" idx="0"/>
          </p:cNvCxnSpPr>
          <p:nvPr/>
        </p:nvCxnSpPr>
        <p:spPr>
          <a:xfrm rot="5400000">
            <a:off x="6372200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91" idx="1"/>
            <a:endCxn id="93" idx="7"/>
          </p:cNvCxnSpPr>
          <p:nvPr/>
        </p:nvCxnSpPr>
        <p:spPr>
          <a:xfrm rot="16200000" flipV="1">
            <a:off x="5630314" y="304715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5" idx="3"/>
            <a:endCxn id="136" idx="5"/>
          </p:cNvCxnSpPr>
          <p:nvPr/>
        </p:nvCxnSpPr>
        <p:spPr>
          <a:xfrm rot="5400000">
            <a:off x="5630314" y="446260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35" idx="2"/>
            <a:endCxn id="93" idx="6"/>
          </p:cNvCxnSpPr>
          <p:nvPr/>
        </p:nvCxnSpPr>
        <p:spPr>
          <a:xfrm rot="10800000">
            <a:off x="4960436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6" idx="6"/>
            <a:endCxn id="91" idx="2"/>
          </p:cNvCxnSpPr>
          <p:nvPr/>
        </p:nvCxnSpPr>
        <p:spPr>
          <a:xfrm flipV="1">
            <a:off x="4960436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3088228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</a:t>
            </a:r>
            <a:endParaRPr lang="en-US" sz="1600" b="1" dirty="0"/>
          </a:p>
        </p:txBody>
      </p:sp>
      <p:sp>
        <p:nvSpPr>
          <p:cNvPr id="223" name="Oval 222"/>
          <p:cNvSpPr/>
          <p:nvPr/>
        </p:nvSpPr>
        <p:spPr>
          <a:xfrm>
            <a:off x="1172408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2130318" y="544522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13</a:t>
            </a:r>
            <a:endParaRPr lang="en-US" sz="1600" b="1" dirty="0"/>
          </a:p>
        </p:txBody>
      </p:sp>
      <p:cxnSp>
        <p:nvCxnSpPr>
          <p:cNvPr id="240" name="Straight Arrow Connector 239"/>
          <p:cNvCxnSpPr>
            <a:stCxn id="241" idx="2"/>
            <a:endCxn id="223" idx="0"/>
          </p:cNvCxnSpPr>
          <p:nvPr/>
        </p:nvCxnSpPr>
        <p:spPr>
          <a:xfrm rot="10800000" flipV="1">
            <a:off x="1460440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2130318" y="29249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42" name="Oval 241"/>
          <p:cNvSpPr/>
          <p:nvPr/>
        </p:nvSpPr>
        <p:spPr>
          <a:xfrm>
            <a:off x="3088228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243" name="Oval 242"/>
          <p:cNvSpPr/>
          <p:nvPr/>
        </p:nvSpPr>
        <p:spPr>
          <a:xfrm>
            <a:off x="1172408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cxnSp>
        <p:nvCxnSpPr>
          <p:cNvPr id="244" name="Straight Arrow Connector 243"/>
          <p:cNvCxnSpPr>
            <a:stCxn id="241" idx="3"/>
            <a:endCxn id="243" idx="7"/>
          </p:cNvCxnSpPr>
          <p:nvPr/>
        </p:nvCxnSpPr>
        <p:spPr>
          <a:xfrm rot="5400000">
            <a:off x="1242964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1" idx="4"/>
            <a:endCxn id="224" idx="0"/>
          </p:cNvCxnSpPr>
          <p:nvPr/>
        </p:nvCxnSpPr>
        <p:spPr>
          <a:xfrm rot="5400000">
            <a:off x="1446242" y="4473116"/>
            <a:ext cx="1944216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1" idx="5"/>
            <a:endCxn id="242" idx="1"/>
          </p:cNvCxnSpPr>
          <p:nvPr/>
        </p:nvCxnSpPr>
        <p:spPr>
          <a:xfrm rot="16200000" flipH="1">
            <a:off x="2200874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1" idx="6"/>
            <a:endCxn id="222" idx="0"/>
          </p:cNvCxnSpPr>
          <p:nvPr/>
        </p:nvCxnSpPr>
        <p:spPr>
          <a:xfrm>
            <a:off x="2706382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24" idx="2"/>
            <a:endCxn id="243" idx="4"/>
          </p:cNvCxnSpPr>
          <p:nvPr/>
        </p:nvCxnSpPr>
        <p:spPr>
          <a:xfrm rot="10800000">
            <a:off x="1460440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4" idx="6"/>
            <a:endCxn id="242" idx="4"/>
          </p:cNvCxnSpPr>
          <p:nvPr/>
        </p:nvCxnSpPr>
        <p:spPr>
          <a:xfrm flipV="1">
            <a:off x="2706382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22" idx="3"/>
            <a:endCxn id="224" idx="7"/>
          </p:cNvCxnSpPr>
          <p:nvPr/>
        </p:nvCxnSpPr>
        <p:spPr>
          <a:xfrm rot="5400000">
            <a:off x="2236878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23" idx="5"/>
            <a:endCxn id="224" idx="1"/>
          </p:cNvCxnSpPr>
          <p:nvPr/>
        </p:nvCxnSpPr>
        <p:spPr>
          <a:xfrm rot="16200000" flipH="1">
            <a:off x="1278968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23" idx="4"/>
            <a:endCxn id="243" idx="0"/>
          </p:cNvCxnSpPr>
          <p:nvPr/>
        </p:nvCxnSpPr>
        <p:spPr>
          <a:xfrm rot="5400000">
            <a:off x="1244416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2" idx="4"/>
            <a:endCxn id="242" idx="0"/>
          </p:cNvCxnSpPr>
          <p:nvPr/>
        </p:nvCxnSpPr>
        <p:spPr>
          <a:xfrm rot="5400000">
            <a:off x="3160236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2" idx="1"/>
            <a:endCxn id="223" idx="7"/>
          </p:cNvCxnSpPr>
          <p:nvPr/>
        </p:nvCxnSpPr>
        <p:spPr>
          <a:xfrm rot="16200000" flipV="1">
            <a:off x="2418350" y="304715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2" idx="3"/>
            <a:endCxn id="243" idx="5"/>
          </p:cNvCxnSpPr>
          <p:nvPr/>
        </p:nvCxnSpPr>
        <p:spPr>
          <a:xfrm rot="5400000">
            <a:off x="2418350" y="446260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2" idx="2"/>
            <a:endCxn id="223" idx="6"/>
          </p:cNvCxnSpPr>
          <p:nvPr/>
        </p:nvCxnSpPr>
        <p:spPr>
          <a:xfrm rot="10800000">
            <a:off x="1748472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43" idx="6"/>
            <a:endCxn id="222" idx="2"/>
          </p:cNvCxnSpPr>
          <p:nvPr/>
        </p:nvCxnSpPr>
        <p:spPr>
          <a:xfrm flipV="1">
            <a:off x="1748472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964863" y="3427412"/>
            <a:ext cx="792088" cy="1588"/>
          </a:xfrm>
          <a:prstGeom prst="straightConnector1">
            <a:avLst/>
          </a:prstGeom>
          <a:ln w="47625" cap="flat">
            <a:solidFill>
              <a:schemeClr val="accent6"/>
            </a:solidFill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516216" y="2708920"/>
            <a:ext cx="23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Coalition Improvement</a:t>
            </a:r>
          </a:p>
          <a:p>
            <a:pPr algn="ctr"/>
            <a:r>
              <a:rPr lang="en-US" b="1" dirty="0" smtClean="0"/>
              <a:t>Syria &amp; Iraq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/>
          <p:nvPr/>
        </p:nvCxnSpPr>
        <p:spPr>
          <a:xfrm>
            <a:off x="6964863" y="2492896"/>
            <a:ext cx="792088" cy="1588"/>
          </a:xfrm>
          <a:prstGeom prst="straightConnector1">
            <a:avLst/>
          </a:prstGeom>
          <a:ln w="57150" cap="flat">
            <a:solidFill>
              <a:schemeClr val="accent6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92855" y="1700808"/>
            <a:ext cx="1638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Coalition Move</a:t>
            </a:r>
          </a:p>
          <a:p>
            <a:pPr algn="ctr"/>
            <a:r>
              <a:rPr lang="en-US" b="1" dirty="0" smtClean="0"/>
              <a:t>Syria &amp; Iraq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2987824" y="620688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1259632" y="620688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1259632" y="1988840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2987824" y="1988840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rot="10800000">
            <a:off x="1835696" y="908720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55" idx="7"/>
          </p:cNvCxnSpPr>
          <p:nvPr/>
        </p:nvCxnSpPr>
        <p:spPr>
          <a:xfrm rot="5400000">
            <a:off x="1931353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7"/>
          <p:cNvCxnSpPr>
            <a:stCxn id="53" idx="4"/>
            <a:endCxn id="56" idx="0"/>
          </p:cNvCxnSpPr>
          <p:nvPr/>
        </p:nvCxnSpPr>
        <p:spPr>
          <a:xfrm rot="5400000">
            <a:off x="2879812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4"/>
            <a:endCxn id="55" idx="0"/>
          </p:cNvCxnSpPr>
          <p:nvPr/>
        </p:nvCxnSpPr>
        <p:spPr>
          <a:xfrm rot="5400000">
            <a:off x="1151620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7"/>
          <p:cNvCxnSpPr>
            <a:stCxn id="56" idx="2"/>
            <a:endCxn id="55" idx="6"/>
          </p:cNvCxnSpPr>
          <p:nvPr/>
        </p:nvCxnSpPr>
        <p:spPr>
          <a:xfrm rot="10800000">
            <a:off x="1835696" y="2276872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7"/>
          <p:cNvCxnSpPr>
            <a:stCxn id="56" idx="1"/>
            <a:endCxn id="54" idx="5"/>
          </p:cNvCxnSpPr>
          <p:nvPr/>
        </p:nvCxnSpPr>
        <p:spPr>
          <a:xfrm rot="16200000" flipV="1">
            <a:off x="1931353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5617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</a:t>
            </a:r>
            <a:endParaRPr lang="en-US" sz="1600" b="1" dirty="0"/>
          </a:p>
        </p:txBody>
      </p:sp>
      <p:sp>
        <p:nvSpPr>
          <p:cNvPr id="68" name="Oval 67"/>
          <p:cNvSpPr/>
          <p:nvPr/>
        </p:nvSpPr>
        <p:spPr>
          <a:xfrm>
            <a:off x="4427984" y="620688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4427984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6156176" y="1988840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cxnSp>
        <p:nvCxnSpPr>
          <p:cNvPr id="83" name="Straight Arrow Connector 82"/>
          <p:cNvCxnSpPr>
            <a:stCxn id="67" idx="2"/>
            <a:endCxn id="68" idx="6"/>
          </p:cNvCxnSpPr>
          <p:nvPr/>
        </p:nvCxnSpPr>
        <p:spPr>
          <a:xfrm rot="10800000">
            <a:off x="5004048" y="908720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70" idx="7"/>
          </p:cNvCxnSpPr>
          <p:nvPr/>
        </p:nvCxnSpPr>
        <p:spPr>
          <a:xfrm rot="5400000">
            <a:off x="5099705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47"/>
          <p:cNvCxnSpPr>
            <a:stCxn id="67" idx="4"/>
            <a:endCxn id="75" idx="0"/>
          </p:cNvCxnSpPr>
          <p:nvPr/>
        </p:nvCxnSpPr>
        <p:spPr>
          <a:xfrm rot="5400000">
            <a:off x="6048164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4"/>
            <a:endCxn id="70" idx="0"/>
          </p:cNvCxnSpPr>
          <p:nvPr/>
        </p:nvCxnSpPr>
        <p:spPr>
          <a:xfrm rot="5400000">
            <a:off x="4319972" y="1592796"/>
            <a:ext cx="79208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47"/>
          <p:cNvCxnSpPr>
            <a:stCxn id="75" idx="2"/>
            <a:endCxn id="70" idx="6"/>
          </p:cNvCxnSpPr>
          <p:nvPr/>
        </p:nvCxnSpPr>
        <p:spPr>
          <a:xfrm rot="10800000">
            <a:off x="5004048" y="2276872"/>
            <a:ext cx="115212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47"/>
          <p:cNvCxnSpPr>
            <a:stCxn id="75" idx="1"/>
            <a:endCxn id="68" idx="5"/>
          </p:cNvCxnSpPr>
          <p:nvPr/>
        </p:nvCxnSpPr>
        <p:spPr>
          <a:xfrm rot="16200000" flipV="1">
            <a:off x="5099705" y="932369"/>
            <a:ext cx="960814" cy="1320854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27376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93" name="Oval 92"/>
          <p:cNvSpPr/>
          <p:nvPr/>
        </p:nvSpPr>
        <p:spPr>
          <a:xfrm>
            <a:off x="4111556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5069466" y="5445224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14</a:t>
            </a:r>
            <a:endParaRPr lang="en-US" sz="1600" b="1" dirty="0"/>
          </a:p>
        </p:txBody>
      </p:sp>
      <p:cxnSp>
        <p:nvCxnSpPr>
          <p:cNvPr id="98" name="Straight Arrow Connector 97"/>
          <p:cNvCxnSpPr>
            <a:stCxn id="134" idx="2"/>
            <a:endCxn id="93" idx="0"/>
          </p:cNvCxnSpPr>
          <p:nvPr/>
        </p:nvCxnSpPr>
        <p:spPr>
          <a:xfrm rot="10800000" flipV="1">
            <a:off x="4399588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069466" y="29249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35" name="Oval 134"/>
          <p:cNvSpPr/>
          <p:nvPr/>
        </p:nvSpPr>
        <p:spPr>
          <a:xfrm>
            <a:off x="6027376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16</a:t>
            </a:r>
            <a:endParaRPr lang="en-US" sz="1600" b="1" dirty="0"/>
          </a:p>
        </p:txBody>
      </p:sp>
      <p:sp>
        <p:nvSpPr>
          <p:cNvPr id="136" name="Oval 135"/>
          <p:cNvSpPr/>
          <p:nvPr/>
        </p:nvSpPr>
        <p:spPr>
          <a:xfrm>
            <a:off x="4111556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cxnSp>
        <p:nvCxnSpPr>
          <p:cNvPr id="138" name="Straight Arrow Connector 137"/>
          <p:cNvCxnSpPr>
            <a:stCxn id="134" idx="3"/>
            <a:endCxn id="136" idx="7"/>
          </p:cNvCxnSpPr>
          <p:nvPr/>
        </p:nvCxnSpPr>
        <p:spPr>
          <a:xfrm rot="5400000">
            <a:off x="4182112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4" idx="4"/>
            <a:endCxn id="94" idx="0"/>
          </p:cNvCxnSpPr>
          <p:nvPr/>
        </p:nvCxnSpPr>
        <p:spPr>
          <a:xfrm rot="5400000">
            <a:off x="4385390" y="4473116"/>
            <a:ext cx="1944216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4" idx="5"/>
            <a:endCxn id="135" idx="1"/>
          </p:cNvCxnSpPr>
          <p:nvPr/>
        </p:nvCxnSpPr>
        <p:spPr>
          <a:xfrm rot="16200000" flipH="1">
            <a:off x="5140022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4" idx="6"/>
            <a:endCxn id="91" idx="0"/>
          </p:cNvCxnSpPr>
          <p:nvPr/>
        </p:nvCxnSpPr>
        <p:spPr>
          <a:xfrm>
            <a:off x="5645530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4" idx="2"/>
            <a:endCxn id="136" idx="4"/>
          </p:cNvCxnSpPr>
          <p:nvPr/>
        </p:nvCxnSpPr>
        <p:spPr>
          <a:xfrm rot="10800000">
            <a:off x="4399588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4" idx="6"/>
            <a:endCxn id="135" idx="4"/>
          </p:cNvCxnSpPr>
          <p:nvPr/>
        </p:nvCxnSpPr>
        <p:spPr>
          <a:xfrm flipV="1">
            <a:off x="5645530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1" idx="3"/>
            <a:endCxn id="94" idx="7"/>
          </p:cNvCxnSpPr>
          <p:nvPr/>
        </p:nvCxnSpPr>
        <p:spPr>
          <a:xfrm rot="5400000">
            <a:off x="5176026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93" idx="5"/>
            <a:endCxn id="94" idx="1"/>
          </p:cNvCxnSpPr>
          <p:nvPr/>
        </p:nvCxnSpPr>
        <p:spPr>
          <a:xfrm rot="16200000" flipH="1">
            <a:off x="4218116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3" idx="4"/>
            <a:endCxn id="136" idx="0"/>
          </p:cNvCxnSpPr>
          <p:nvPr/>
        </p:nvCxnSpPr>
        <p:spPr>
          <a:xfrm rot="5400000">
            <a:off x="4183564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1" idx="4"/>
            <a:endCxn id="135" idx="0"/>
          </p:cNvCxnSpPr>
          <p:nvPr/>
        </p:nvCxnSpPr>
        <p:spPr>
          <a:xfrm rot="5400000">
            <a:off x="6099384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91" idx="1"/>
            <a:endCxn id="93" idx="7"/>
          </p:cNvCxnSpPr>
          <p:nvPr/>
        </p:nvCxnSpPr>
        <p:spPr>
          <a:xfrm rot="16200000" flipV="1">
            <a:off x="5357498" y="304715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5" idx="3"/>
            <a:endCxn id="136" idx="5"/>
          </p:cNvCxnSpPr>
          <p:nvPr/>
        </p:nvCxnSpPr>
        <p:spPr>
          <a:xfrm rot="5400000">
            <a:off x="5357498" y="446260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35" idx="2"/>
            <a:endCxn id="93" idx="6"/>
          </p:cNvCxnSpPr>
          <p:nvPr/>
        </p:nvCxnSpPr>
        <p:spPr>
          <a:xfrm rot="10800000">
            <a:off x="4687620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6" idx="6"/>
            <a:endCxn id="91" idx="2"/>
          </p:cNvCxnSpPr>
          <p:nvPr/>
        </p:nvCxnSpPr>
        <p:spPr>
          <a:xfrm flipV="1">
            <a:off x="4687620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2815412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</a:t>
            </a:r>
            <a:endParaRPr lang="en-US" sz="1600" b="1" dirty="0"/>
          </a:p>
        </p:txBody>
      </p:sp>
      <p:sp>
        <p:nvSpPr>
          <p:cNvPr id="223" name="Oval 222"/>
          <p:cNvSpPr/>
          <p:nvPr/>
        </p:nvSpPr>
        <p:spPr>
          <a:xfrm>
            <a:off x="899592" y="371703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1857502" y="5445224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13</a:t>
            </a:r>
            <a:endParaRPr lang="en-US" sz="1600" b="1" dirty="0"/>
          </a:p>
        </p:txBody>
      </p:sp>
      <p:cxnSp>
        <p:nvCxnSpPr>
          <p:cNvPr id="240" name="Straight Arrow Connector 239"/>
          <p:cNvCxnSpPr>
            <a:stCxn id="241" idx="2"/>
            <a:endCxn id="223" idx="0"/>
          </p:cNvCxnSpPr>
          <p:nvPr/>
        </p:nvCxnSpPr>
        <p:spPr>
          <a:xfrm rot="10800000" flipV="1">
            <a:off x="1187624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857502" y="29249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42" name="Oval 241"/>
          <p:cNvSpPr/>
          <p:nvPr/>
        </p:nvSpPr>
        <p:spPr>
          <a:xfrm>
            <a:off x="281541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243" name="Oval 242"/>
          <p:cNvSpPr/>
          <p:nvPr/>
        </p:nvSpPr>
        <p:spPr>
          <a:xfrm>
            <a:off x="89959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cxnSp>
        <p:nvCxnSpPr>
          <p:cNvPr id="244" name="Straight Arrow Connector 243"/>
          <p:cNvCxnSpPr>
            <a:stCxn id="241" idx="3"/>
            <a:endCxn id="243" idx="7"/>
          </p:cNvCxnSpPr>
          <p:nvPr/>
        </p:nvCxnSpPr>
        <p:spPr>
          <a:xfrm rot="5400000">
            <a:off x="970148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1" idx="4"/>
            <a:endCxn id="224" idx="0"/>
          </p:cNvCxnSpPr>
          <p:nvPr/>
        </p:nvCxnSpPr>
        <p:spPr>
          <a:xfrm rot="5400000">
            <a:off x="1173426" y="4473116"/>
            <a:ext cx="1944216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1" idx="5"/>
            <a:endCxn id="242" idx="1"/>
          </p:cNvCxnSpPr>
          <p:nvPr/>
        </p:nvCxnSpPr>
        <p:spPr>
          <a:xfrm rot="16200000" flipH="1">
            <a:off x="1928058" y="3837790"/>
            <a:ext cx="1392862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1" idx="6"/>
            <a:endCxn id="222" idx="0"/>
          </p:cNvCxnSpPr>
          <p:nvPr/>
        </p:nvCxnSpPr>
        <p:spPr>
          <a:xfrm>
            <a:off x="2433566" y="3212976"/>
            <a:ext cx="669878" cy="504056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24" idx="2"/>
            <a:endCxn id="243" idx="4"/>
          </p:cNvCxnSpPr>
          <p:nvPr/>
        </p:nvCxnSpPr>
        <p:spPr>
          <a:xfrm rot="10800000">
            <a:off x="1187624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4" idx="6"/>
            <a:endCxn id="242" idx="4"/>
          </p:cNvCxnSpPr>
          <p:nvPr/>
        </p:nvCxnSpPr>
        <p:spPr>
          <a:xfrm flipV="1">
            <a:off x="2433566" y="5301208"/>
            <a:ext cx="669878" cy="43204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22" idx="3"/>
            <a:endCxn id="224" idx="7"/>
          </p:cNvCxnSpPr>
          <p:nvPr/>
        </p:nvCxnSpPr>
        <p:spPr>
          <a:xfrm rot="5400000">
            <a:off x="1964062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23" idx="5"/>
            <a:endCxn id="224" idx="1"/>
          </p:cNvCxnSpPr>
          <p:nvPr/>
        </p:nvCxnSpPr>
        <p:spPr>
          <a:xfrm rot="16200000" flipH="1">
            <a:off x="1006152" y="4593874"/>
            <a:ext cx="1320854" cy="55057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23" idx="4"/>
            <a:endCxn id="243" idx="0"/>
          </p:cNvCxnSpPr>
          <p:nvPr/>
        </p:nvCxnSpPr>
        <p:spPr>
          <a:xfrm rot="5400000">
            <a:off x="971600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2" idx="4"/>
            <a:endCxn id="242" idx="0"/>
          </p:cNvCxnSpPr>
          <p:nvPr/>
        </p:nvCxnSpPr>
        <p:spPr>
          <a:xfrm rot="5400000">
            <a:off x="2887420" y="4509120"/>
            <a:ext cx="432048" cy="1588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2" idx="1"/>
            <a:endCxn id="223" idx="7"/>
          </p:cNvCxnSpPr>
          <p:nvPr/>
        </p:nvCxnSpPr>
        <p:spPr>
          <a:xfrm rot="16200000" flipV="1">
            <a:off x="2145534" y="304715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2" idx="3"/>
            <a:endCxn id="243" idx="5"/>
          </p:cNvCxnSpPr>
          <p:nvPr/>
        </p:nvCxnSpPr>
        <p:spPr>
          <a:xfrm rot="5400000">
            <a:off x="2145534" y="4462604"/>
            <a:ext cx="1588" cy="150848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2" idx="2"/>
            <a:endCxn id="223" idx="6"/>
          </p:cNvCxnSpPr>
          <p:nvPr/>
        </p:nvCxnSpPr>
        <p:spPr>
          <a:xfrm rot="10800000">
            <a:off x="1475656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43" idx="6"/>
            <a:endCxn id="222" idx="2"/>
          </p:cNvCxnSpPr>
          <p:nvPr/>
        </p:nvCxnSpPr>
        <p:spPr>
          <a:xfrm flipV="1">
            <a:off x="1475656" y="4005064"/>
            <a:ext cx="1339756" cy="1008112"/>
          </a:xfrm>
          <a:prstGeom prst="straightConnector1">
            <a:avLst/>
          </a:prstGeom>
          <a:ln w="31750" cap="flat">
            <a:solidFill>
              <a:schemeClr val="accent6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964863" y="3427412"/>
            <a:ext cx="792088" cy="1588"/>
          </a:xfrm>
          <a:prstGeom prst="straightConnector1">
            <a:avLst/>
          </a:prstGeom>
          <a:ln w="47625" cap="flat">
            <a:solidFill>
              <a:schemeClr val="accent6"/>
            </a:solidFill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516216" y="2708920"/>
            <a:ext cx="23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Coalition Improvement</a:t>
            </a:r>
          </a:p>
          <a:p>
            <a:pPr algn="ctr"/>
            <a:r>
              <a:rPr lang="en-US" b="1" dirty="0" smtClean="0"/>
              <a:t>Syria &amp; Iraq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7020272" y="3789040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  <a:endParaRPr lang="en-US" b="1" dirty="0"/>
          </a:p>
        </p:txBody>
      </p:sp>
      <p:sp>
        <p:nvSpPr>
          <p:cNvPr id="74" name="Oval 73"/>
          <p:cNvSpPr/>
          <p:nvPr/>
        </p:nvSpPr>
        <p:spPr>
          <a:xfrm>
            <a:off x="7020272" y="4581128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425147" y="3790781"/>
            <a:ext cx="16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Standard Equilibrium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425147" y="4581128"/>
            <a:ext cx="16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Coalition Equilibrium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76600"/>
            <a:ext cx="6051848" cy="2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3562350"/>
            <a:ext cx="604701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8" y="3789040"/>
            <a:ext cx="6029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3246075"/>
            <a:ext cx="285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</a:t>
            </a:r>
          </a:p>
          <a:p>
            <a:r>
              <a:rPr lang="en-US" sz="1600" b="1" dirty="0" smtClean="0"/>
              <a:t>S</a:t>
            </a:r>
          </a:p>
          <a:p>
            <a:r>
              <a:rPr lang="en-US" sz="1600" b="1" dirty="0"/>
              <a:t>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3573017"/>
            <a:ext cx="1512168" cy="23698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0200" y="3789040"/>
            <a:ext cx="1819672" cy="23698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89040" y="3805684"/>
            <a:ext cx="1159024" cy="23698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6136" y="3789040"/>
            <a:ext cx="1800200" cy="236984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89116" y="3805684"/>
            <a:ext cx="591666" cy="236984"/>
          </a:xfrm>
          <a:prstGeom prst="roundRect">
            <a:avLst/>
          </a:prstGeom>
          <a:solidFill>
            <a:schemeClr val="accent2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561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11561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11561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27585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27585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27585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rot="5400000">
            <a:off x="113361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6" idx="2"/>
          </p:cNvCxnSpPr>
          <p:nvPr/>
        </p:nvCxnSpPr>
        <p:spPr>
          <a:xfrm rot="10800000" flipV="1">
            <a:off x="1115616" y="908720"/>
            <a:ext cx="1588" cy="2232248"/>
          </a:xfrm>
          <a:prstGeom prst="curvedConnector3">
            <a:avLst>
              <a:gd name="adj1" fmla="val 23352652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6" idx="0"/>
          </p:cNvCxnSpPr>
          <p:nvPr/>
        </p:nvCxnSpPr>
        <p:spPr>
          <a:xfrm rot="5400000">
            <a:off x="113361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6"/>
            <a:endCxn id="15" idx="6"/>
          </p:cNvCxnSpPr>
          <p:nvPr/>
        </p:nvCxnSpPr>
        <p:spPr>
          <a:xfrm>
            <a:off x="3851920" y="908720"/>
            <a:ext cx="1588" cy="2232248"/>
          </a:xfrm>
          <a:prstGeom prst="curvedConnector3">
            <a:avLst>
              <a:gd name="adj1" fmla="val 29110840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  <a:endCxn id="14" idx="0"/>
          </p:cNvCxnSpPr>
          <p:nvPr/>
        </p:nvCxnSpPr>
        <p:spPr>
          <a:xfrm rot="5400000">
            <a:off x="329385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4"/>
            <a:endCxn id="15" idx="0"/>
          </p:cNvCxnSpPr>
          <p:nvPr/>
        </p:nvCxnSpPr>
        <p:spPr>
          <a:xfrm rot="5400000">
            <a:off x="329385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  <a:endCxn id="13" idx="2"/>
          </p:cNvCxnSpPr>
          <p:nvPr/>
        </p:nvCxnSpPr>
        <p:spPr>
          <a:xfrm>
            <a:off x="1691680" y="908720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  <a:endCxn id="14" idx="2"/>
          </p:cNvCxnSpPr>
          <p:nvPr/>
        </p:nvCxnSpPr>
        <p:spPr>
          <a:xfrm>
            <a:off x="1691680" y="2024844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15" idx="2"/>
          </p:cNvCxnSpPr>
          <p:nvPr/>
        </p:nvCxnSpPr>
        <p:spPr>
          <a:xfrm>
            <a:off x="1691680" y="3140968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16016" y="1628800"/>
            <a:ext cx="792088" cy="1588"/>
          </a:xfrm>
          <a:prstGeom prst="straightConnector1">
            <a:avLst/>
          </a:prstGeom>
          <a:ln w="38100" cap="flat">
            <a:solidFill>
              <a:schemeClr val="accent2"/>
            </a:solidFill>
            <a:prstDash val="dash"/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16016" y="2204864"/>
            <a:ext cx="792088" cy="1588"/>
          </a:xfrm>
          <a:prstGeom prst="straightConnector1">
            <a:avLst/>
          </a:prstGeom>
          <a:ln w="3810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6016" y="1196752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16016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561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11561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11561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27585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27585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27585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rot="5400000">
            <a:off x="113361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6" idx="2"/>
          </p:cNvCxnSpPr>
          <p:nvPr/>
        </p:nvCxnSpPr>
        <p:spPr>
          <a:xfrm rot="10800000" flipV="1">
            <a:off x="1115616" y="908720"/>
            <a:ext cx="1588" cy="2232248"/>
          </a:xfrm>
          <a:prstGeom prst="curvedConnector3">
            <a:avLst>
              <a:gd name="adj1" fmla="val 23352652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6" idx="0"/>
          </p:cNvCxnSpPr>
          <p:nvPr/>
        </p:nvCxnSpPr>
        <p:spPr>
          <a:xfrm rot="5400000">
            <a:off x="113361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6"/>
            <a:endCxn id="15" idx="6"/>
          </p:cNvCxnSpPr>
          <p:nvPr/>
        </p:nvCxnSpPr>
        <p:spPr>
          <a:xfrm>
            <a:off x="3851920" y="908720"/>
            <a:ext cx="1588" cy="2232248"/>
          </a:xfrm>
          <a:prstGeom prst="curvedConnector3">
            <a:avLst>
              <a:gd name="adj1" fmla="val 30230488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  <a:endCxn id="14" idx="0"/>
          </p:cNvCxnSpPr>
          <p:nvPr/>
        </p:nvCxnSpPr>
        <p:spPr>
          <a:xfrm rot="5400000">
            <a:off x="329385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4"/>
            <a:endCxn id="15" idx="0"/>
          </p:cNvCxnSpPr>
          <p:nvPr/>
        </p:nvCxnSpPr>
        <p:spPr>
          <a:xfrm rot="5400000">
            <a:off x="329385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  <a:endCxn id="13" idx="2"/>
          </p:cNvCxnSpPr>
          <p:nvPr/>
        </p:nvCxnSpPr>
        <p:spPr>
          <a:xfrm>
            <a:off x="1691680" y="908720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  <a:endCxn id="14" idx="2"/>
          </p:cNvCxnSpPr>
          <p:nvPr/>
        </p:nvCxnSpPr>
        <p:spPr>
          <a:xfrm>
            <a:off x="1691680" y="2024844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15" idx="2"/>
          </p:cNvCxnSpPr>
          <p:nvPr/>
        </p:nvCxnSpPr>
        <p:spPr>
          <a:xfrm>
            <a:off x="1691680" y="3140968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004048" y="1628800"/>
            <a:ext cx="792088" cy="1588"/>
          </a:xfrm>
          <a:prstGeom prst="straightConnector1">
            <a:avLst/>
          </a:prstGeom>
          <a:ln w="38100" cap="flat">
            <a:solidFill>
              <a:schemeClr val="accent2"/>
            </a:solidFill>
            <a:prstDash val="dash"/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04048" y="2204864"/>
            <a:ext cx="792088" cy="1588"/>
          </a:xfrm>
          <a:prstGeom prst="straightConnector1">
            <a:avLst/>
          </a:prstGeom>
          <a:ln w="3810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2040" y="1196752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32040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115616" y="37890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1115616" y="490516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115616" y="60212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75856" y="37890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26" name="Oval 25"/>
          <p:cNvSpPr/>
          <p:nvPr/>
        </p:nvSpPr>
        <p:spPr>
          <a:xfrm>
            <a:off x="3275856" y="490516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sp>
        <p:nvSpPr>
          <p:cNvPr id="27" name="Oval 26"/>
          <p:cNvSpPr/>
          <p:nvPr/>
        </p:nvSpPr>
        <p:spPr>
          <a:xfrm>
            <a:off x="3275856" y="60212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cxnSp>
        <p:nvCxnSpPr>
          <p:cNvPr id="28" name="Straight Arrow Connector 27"/>
          <p:cNvCxnSpPr>
            <a:stCxn id="21" idx="4"/>
            <a:endCxn id="22" idx="0"/>
          </p:cNvCxnSpPr>
          <p:nvPr/>
        </p:nvCxnSpPr>
        <p:spPr>
          <a:xfrm rot="5400000">
            <a:off x="1133618" y="4635134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2"/>
            <a:endCxn id="23" idx="2"/>
          </p:cNvCxnSpPr>
          <p:nvPr/>
        </p:nvCxnSpPr>
        <p:spPr>
          <a:xfrm rot="10800000" flipV="1">
            <a:off x="1115616" y="4077072"/>
            <a:ext cx="1588" cy="2232248"/>
          </a:xfrm>
          <a:prstGeom prst="curvedConnector3">
            <a:avLst>
              <a:gd name="adj1" fmla="val 21753155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23" idx="0"/>
          </p:cNvCxnSpPr>
          <p:nvPr/>
        </p:nvCxnSpPr>
        <p:spPr>
          <a:xfrm rot="5400000">
            <a:off x="1133618" y="5751258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4" idx="6"/>
            <a:endCxn id="27" idx="6"/>
          </p:cNvCxnSpPr>
          <p:nvPr/>
        </p:nvCxnSpPr>
        <p:spPr>
          <a:xfrm>
            <a:off x="3851920" y="4077072"/>
            <a:ext cx="1588" cy="2232248"/>
          </a:xfrm>
          <a:prstGeom prst="curvedConnector3">
            <a:avLst>
              <a:gd name="adj1" fmla="val 29110840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4"/>
            <a:endCxn id="26" idx="0"/>
          </p:cNvCxnSpPr>
          <p:nvPr/>
        </p:nvCxnSpPr>
        <p:spPr>
          <a:xfrm rot="5400000">
            <a:off x="3293858" y="4635134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4"/>
            <a:endCxn id="27" idx="0"/>
          </p:cNvCxnSpPr>
          <p:nvPr/>
        </p:nvCxnSpPr>
        <p:spPr>
          <a:xfrm rot="5400000">
            <a:off x="3293858" y="5751258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6"/>
            <a:endCxn id="24" idx="2"/>
          </p:cNvCxnSpPr>
          <p:nvPr/>
        </p:nvCxnSpPr>
        <p:spPr>
          <a:xfrm>
            <a:off x="1691680" y="4077072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6"/>
            <a:endCxn id="26" idx="2"/>
          </p:cNvCxnSpPr>
          <p:nvPr/>
        </p:nvCxnSpPr>
        <p:spPr>
          <a:xfrm>
            <a:off x="1691680" y="5193196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6"/>
            <a:endCxn id="27" idx="2"/>
          </p:cNvCxnSpPr>
          <p:nvPr/>
        </p:nvCxnSpPr>
        <p:spPr>
          <a:xfrm>
            <a:off x="1691680" y="6309320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6"/>
            <a:endCxn id="24" idx="6"/>
          </p:cNvCxnSpPr>
          <p:nvPr/>
        </p:nvCxnSpPr>
        <p:spPr>
          <a:xfrm>
            <a:off x="3851920" y="908720"/>
            <a:ext cx="1588" cy="3168352"/>
          </a:xfrm>
          <a:prstGeom prst="curvedConnector3">
            <a:avLst>
              <a:gd name="adj1" fmla="val 47082571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4" idx="6"/>
            <a:endCxn id="26" idx="6"/>
          </p:cNvCxnSpPr>
          <p:nvPr/>
        </p:nvCxnSpPr>
        <p:spPr>
          <a:xfrm>
            <a:off x="3851920" y="2024844"/>
            <a:ext cx="1588" cy="3168352"/>
          </a:xfrm>
          <a:prstGeom prst="curvedConnector3">
            <a:avLst>
              <a:gd name="adj1" fmla="val 43986160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5" idx="6"/>
            <a:endCxn id="27" idx="6"/>
          </p:cNvCxnSpPr>
          <p:nvPr/>
        </p:nvCxnSpPr>
        <p:spPr>
          <a:xfrm>
            <a:off x="3851920" y="3140968"/>
            <a:ext cx="1588" cy="3168352"/>
          </a:xfrm>
          <a:prstGeom prst="curvedConnector3">
            <a:avLst>
              <a:gd name="adj1" fmla="val 41986789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" idx="2"/>
            <a:endCxn id="21" idx="2"/>
          </p:cNvCxnSpPr>
          <p:nvPr/>
        </p:nvCxnSpPr>
        <p:spPr>
          <a:xfrm rot="10800000" flipV="1">
            <a:off x="1115616" y="908720"/>
            <a:ext cx="1588" cy="3168352"/>
          </a:xfrm>
          <a:prstGeom prst="curvedConnector3">
            <a:avLst>
              <a:gd name="adj1" fmla="val 35988676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" idx="2"/>
            <a:endCxn id="22" idx="2"/>
          </p:cNvCxnSpPr>
          <p:nvPr/>
        </p:nvCxnSpPr>
        <p:spPr>
          <a:xfrm rot="10800000" flipV="1">
            <a:off x="1115616" y="2024844"/>
            <a:ext cx="1588" cy="3168352"/>
          </a:xfrm>
          <a:prstGeom prst="curvedConnector3">
            <a:avLst>
              <a:gd name="adj1" fmla="val 42386663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" idx="2"/>
            <a:endCxn id="23" idx="2"/>
          </p:cNvCxnSpPr>
          <p:nvPr/>
        </p:nvCxnSpPr>
        <p:spPr>
          <a:xfrm rot="10800000" flipV="1">
            <a:off x="1115616" y="3140968"/>
            <a:ext cx="1588" cy="3168352"/>
          </a:xfrm>
          <a:prstGeom prst="curvedConnector3">
            <a:avLst>
              <a:gd name="adj1" fmla="val 36788425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04048" y="2852936"/>
            <a:ext cx="792088" cy="1588"/>
          </a:xfrm>
          <a:prstGeom prst="straightConnector1">
            <a:avLst/>
          </a:prstGeom>
          <a:ln w="38100" cap="flat">
            <a:solidFill>
              <a:schemeClr val="accent3"/>
            </a:solidFill>
            <a:prstDash val="sysDot"/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32040" y="2420888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Third Party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561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11561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11561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27585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27585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27585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rot="5400000">
            <a:off x="113361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6" idx="2"/>
          </p:cNvCxnSpPr>
          <p:nvPr/>
        </p:nvCxnSpPr>
        <p:spPr>
          <a:xfrm rot="10800000" flipV="1">
            <a:off x="1115616" y="908720"/>
            <a:ext cx="1588" cy="2232248"/>
          </a:xfrm>
          <a:prstGeom prst="curvedConnector3">
            <a:avLst>
              <a:gd name="adj1" fmla="val 21753155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6" idx="0"/>
          </p:cNvCxnSpPr>
          <p:nvPr/>
        </p:nvCxnSpPr>
        <p:spPr>
          <a:xfrm rot="5400000">
            <a:off x="113361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6"/>
            <a:endCxn id="15" idx="6"/>
          </p:cNvCxnSpPr>
          <p:nvPr/>
        </p:nvCxnSpPr>
        <p:spPr>
          <a:xfrm>
            <a:off x="3851920" y="908720"/>
            <a:ext cx="1588" cy="2232248"/>
          </a:xfrm>
          <a:prstGeom prst="curvedConnector3">
            <a:avLst>
              <a:gd name="adj1" fmla="val 28311092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  <a:endCxn id="14" idx="0"/>
          </p:cNvCxnSpPr>
          <p:nvPr/>
        </p:nvCxnSpPr>
        <p:spPr>
          <a:xfrm rot="5400000">
            <a:off x="329385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4"/>
            <a:endCxn id="15" idx="0"/>
          </p:cNvCxnSpPr>
          <p:nvPr/>
        </p:nvCxnSpPr>
        <p:spPr>
          <a:xfrm rot="5400000">
            <a:off x="329385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  <a:endCxn id="13" idx="2"/>
          </p:cNvCxnSpPr>
          <p:nvPr/>
        </p:nvCxnSpPr>
        <p:spPr>
          <a:xfrm>
            <a:off x="1691680" y="908720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  <a:endCxn id="14" idx="2"/>
          </p:cNvCxnSpPr>
          <p:nvPr/>
        </p:nvCxnSpPr>
        <p:spPr>
          <a:xfrm>
            <a:off x="1691680" y="2024844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15" idx="2"/>
          </p:cNvCxnSpPr>
          <p:nvPr/>
        </p:nvCxnSpPr>
        <p:spPr>
          <a:xfrm>
            <a:off x="1691680" y="3140968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95736" y="220486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4" idx="5"/>
            <a:endCxn id="15" idx="1"/>
          </p:cNvCxnSpPr>
          <p:nvPr/>
        </p:nvCxnSpPr>
        <p:spPr>
          <a:xfrm rot="16200000" flipH="1">
            <a:off x="2903461" y="2480541"/>
            <a:ext cx="240734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6"/>
            <a:endCxn id="14" idx="3"/>
          </p:cNvCxnSpPr>
          <p:nvPr/>
        </p:nvCxnSpPr>
        <p:spPr>
          <a:xfrm flipV="1">
            <a:off x="2771800" y="2228513"/>
            <a:ext cx="588419" cy="264383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7"/>
            <a:endCxn id="13" idx="3"/>
          </p:cNvCxnSpPr>
          <p:nvPr/>
        </p:nvCxnSpPr>
        <p:spPr>
          <a:xfrm rot="5400000" flipH="1" flipV="1">
            <a:off x="2435409" y="1364417"/>
            <a:ext cx="1176838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6" idx="7"/>
          </p:cNvCxnSpPr>
          <p:nvPr/>
        </p:nvCxnSpPr>
        <p:spPr>
          <a:xfrm rot="5400000">
            <a:off x="1823341" y="2480541"/>
            <a:ext cx="240734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5" idx="5"/>
          </p:cNvCxnSpPr>
          <p:nvPr/>
        </p:nvCxnSpPr>
        <p:spPr>
          <a:xfrm rot="10800000">
            <a:off x="1607318" y="2228514"/>
            <a:ext cx="588419" cy="264383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1"/>
            <a:endCxn id="4" idx="5"/>
          </p:cNvCxnSpPr>
          <p:nvPr/>
        </p:nvCxnSpPr>
        <p:spPr>
          <a:xfrm rot="16200000" flipV="1">
            <a:off x="1355289" y="1364417"/>
            <a:ext cx="1176838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115616" y="37890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98" name="Oval 97"/>
          <p:cNvSpPr/>
          <p:nvPr/>
        </p:nvSpPr>
        <p:spPr>
          <a:xfrm>
            <a:off x="3275856" y="37890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102" name="Straight Arrow Connector 101"/>
          <p:cNvCxnSpPr>
            <a:stCxn id="97" idx="6"/>
            <a:endCxn id="98" idx="2"/>
          </p:cNvCxnSpPr>
          <p:nvPr/>
        </p:nvCxnSpPr>
        <p:spPr>
          <a:xfrm>
            <a:off x="1691680" y="4077072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004048" y="1628800"/>
            <a:ext cx="792088" cy="1588"/>
          </a:xfrm>
          <a:prstGeom prst="straightConnector1">
            <a:avLst/>
          </a:prstGeom>
          <a:ln w="38100" cap="flat">
            <a:solidFill>
              <a:schemeClr val="accent2"/>
            </a:solidFill>
            <a:prstDash val="dash"/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004048" y="2204864"/>
            <a:ext cx="792088" cy="1588"/>
          </a:xfrm>
          <a:prstGeom prst="straightConnector1">
            <a:avLst/>
          </a:prstGeom>
          <a:ln w="3810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932040" y="1196752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Turkey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932040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004048" y="2852936"/>
            <a:ext cx="792088" cy="1588"/>
          </a:xfrm>
          <a:prstGeom prst="straightConnector1">
            <a:avLst/>
          </a:prstGeom>
          <a:ln w="38100" cap="flat">
            <a:solidFill>
              <a:schemeClr val="accent3"/>
            </a:solidFill>
            <a:prstDash val="sysDot"/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932040" y="2420888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Third Party</a:t>
            </a:r>
            <a:endParaRPr lang="en-US" b="1" dirty="0"/>
          </a:p>
        </p:txBody>
      </p:sp>
      <p:cxnSp>
        <p:nvCxnSpPr>
          <p:cNvPr id="113" name="Curved Connector 112"/>
          <p:cNvCxnSpPr>
            <a:stCxn id="14" idx="6"/>
            <a:endCxn id="98" idx="6"/>
          </p:cNvCxnSpPr>
          <p:nvPr/>
        </p:nvCxnSpPr>
        <p:spPr>
          <a:xfrm>
            <a:off x="3851920" y="2024844"/>
            <a:ext cx="1588" cy="2052228"/>
          </a:xfrm>
          <a:prstGeom prst="curvedConnector3">
            <a:avLst>
              <a:gd name="adj1" fmla="val 20793457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" idx="2"/>
            <a:endCxn id="97" idx="2"/>
          </p:cNvCxnSpPr>
          <p:nvPr/>
        </p:nvCxnSpPr>
        <p:spPr>
          <a:xfrm rot="10800000" flipV="1">
            <a:off x="1115616" y="2024844"/>
            <a:ext cx="1588" cy="2052228"/>
          </a:xfrm>
          <a:prstGeom prst="curvedConnector3">
            <a:avLst>
              <a:gd name="adj1" fmla="val 19993709"/>
            </a:avLst>
          </a:prstGeom>
          <a:ln w="31750" cap="flat">
            <a:solidFill>
              <a:schemeClr val="accent3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4" idx="4"/>
            <a:endCxn id="98" idx="1"/>
          </p:cNvCxnSpPr>
          <p:nvPr/>
        </p:nvCxnSpPr>
        <p:spPr>
          <a:xfrm rot="16200000" flipH="1">
            <a:off x="2375756" y="2888939"/>
            <a:ext cx="1092475" cy="876451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4"/>
            <a:endCxn id="97" idx="7"/>
          </p:cNvCxnSpPr>
          <p:nvPr/>
        </p:nvCxnSpPr>
        <p:spPr>
          <a:xfrm rot="5400000">
            <a:off x="1499306" y="2888940"/>
            <a:ext cx="1092475" cy="876451"/>
          </a:xfrm>
          <a:prstGeom prst="straightConnector1">
            <a:avLst/>
          </a:prstGeom>
          <a:ln w="31750" cap="flat">
            <a:solidFill>
              <a:schemeClr val="accent2"/>
            </a:solidFill>
            <a:prstDash val="dash"/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561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11561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11561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275856" y="6206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275856" y="1736812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27585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rot="5400000">
            <a:off x="113361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6" idx="2"/>
          </p:cNvCxnSpPr>
          <p:nvPr/>
        </p:nvCxnSpPr>
        <p:spPr>
          <a:xfrm rot="10800000" flipV="1">
            <a:off x="1115616" y="908720"/>
            <a:ext cx="1588" cy="2232248"/>
          </a:xfrm>
          <a:prstGeom prst="curvedConnector3">
            <a:avLst>
              <a:gd name="adj1" fmla="val 23352652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4"/>
            <a:endCxn id="6" idx="0"/>
          </p:cNvCxnSpPr>
          <p:nvPr/>
        </p:nvCxnSpPr>
        <p:spPr>
          <a:xfrm rot="5400000">
            <a:off x="113361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6"/>
            <a:endCxn id="15" idx="6"/>
          </p:cNvCxnSpPr>
          <p:nvPr/>
        </p:nvCxnSpPr>
        <p:spPr>
          <a:xfrm>
            <a:off x="3851920" y="908720"/>
            <a:ext cx="1588" cy="2232248"/>
          </a:xfrm>
          <a:prstGeom prst="curvedConnector3">
            <a:avLst>
              <a:gd name="adj1" fmla="val 29110840"/>
            </a:avLst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  <a:endCxn id="14" idx="0"/>
          </p:cNvCxnSpPr>
          <p:nvPr/>
        </p:nvCxnSpPr>
        <p:spPr>
          <a:xfrm rot="5400000">
            <a:off x="3293858" y="1466782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4"/>
            <a:endCxn id="15" idx="0"/>
          </p:cNvCxnSpPr>
          <p:nvPr/>
        </p:nvCxnSpPr>
        <p:spPr>
          <a:xfrm rot="5400000">
            <a:off x="3293858" y="2582906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  <a:endCxn id="13" idx="2"/>
          </p:cNvCxnSpPr>
          <p:nvPr/>
        </p:nvCxnSpPr>
        <p:spPr>
          <a:xfrm>
            <a:off x="1691680" y="908720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  <a:endCxn id="14" idx="2"/>
          </p:cNvCxnSpPr>
          <p:nvPr/>
        </p:nvCxnSpPr>
        <p:spPr>
          <a:xfrm>
            <a:off x="1691680" y="2024844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15" idx="2"/>
          </p:cNvCxnSpPr>
          <p:nvPr/>
        </p:nvCxnSpPr>
        <p:spPr>
          <a:xfrm>
            <a:off x="1691680" y="3140968"/>
            <a:ext cx="1584176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16016" y="1628800"/>
            <a:ext cx="792088" cy="1588"/>
          </a:xfrm>
          <a:prstGeom prst="straightConnector1">
            <a:avLst/>
          </a:prstGeom>
          <a:ln w="57150" cap="flat">
            <a:solidFill>
              <a:schemeClr val="accent2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16016" y="2204864"/>
            <a:ext cx="792088" cy="1588"/>
          </a:xfrm>
          <a:prstGeom prst="straightConnector1">
            <a:avLst/>
          </a:prstGeom>
          <a:ln w="5715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6016" y="1196752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Turkey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16016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2195736" y="220486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4" idx="5"/>
            <a:endCxn id="15" idx="1"/>
          </p:cNvCxnSpPr>
          <p:nvPr/>
        </p:nvCxnSpPr>
        <p:spPr>
          <a:xfrm rot="16200000" flipH="1">
            <a:off x="2903461" y="2480541"/>
            <a:ext cx="240734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6"/>
            <a:endCxn id="14" idx="3"/>
          </p:cNvCxnSpPr>
          <p:nvPr/>
        </p:nvCxnSpPr>
        <p:spPr>
          <a:xfrm flipV="1">
            <a:off x="2771800" y="2228513"/>
            <a:ext cx="588419" cy="264383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7"/>
            <a:endCxn id="13" idx="3"/>
          </p:cNvCxnSpPr>
          <p:nvPr/>
        </p:nvCxnSpPr>
        <p:spPr>
          <a:xfrm rot="5400000" flipH="1" flipV="1">
            <a:off x="2435409" y="1364417"/>
            <a:ext cx="1176838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3"/>
            <a:endCxn id="6" idx="7"/>
          </p:cNvCxnSpPr>
          <p:nvPr/>
        </p:nvCxnSpPr>
        <p:spPr>
          <a:xfrm rot="5400000">
            <a:off x="1823341" y="2480541"/>
            <a:ext cx="240734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5" idx="5"/>
          </p:cNvCxnSpPr>
          <p:nvPr/>
        </p:nvCxnSpPr>
        <p:spPr>
          <a:xfrm rot="10800000">
            <a:off x="1607318" y="2228514"/>
            <a:ext cx="588419" cy="264383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1"/>
            <a:endCxn id="4" idx="5"/>
          </p:cNvCxnSpPr>
          <p:nvPr/>
        </p:nvCxnSpPr>
        <p:spPr>
          <a:xfrm rot="16200000" flipV="1">
            <a:off x="1355289" y="1364417"/>
            <a:ext cx="1176838" cy="672782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>
            <a:off x="-881812" y="1033940"/>
            <a:ext cx="540060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20272" y="1772816"/>
            <a:ext cx="792088" cy="1588"/>
          </a:xfrm>
          <a:prstGeom prst="straightConnector1">
            <a:avLst/>
          </a:prstGeom>
          <a:ln w="57150" cap="flat">
            <a:solidFill>
              <a:schemeClr val="accent2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972600" y="2420888"/>
            <a:ext cx="792088" cy="1588"/>
          </a:xfrm>
          <a:prstGeom prst="straightConnector1">
            <a:avLst/>
          </a:prstGeom>
          <a:ln w="5715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48264" y="13407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Turkey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900592" y="1988840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9972600" y="3068960"/>
            <a:ext cx="792088" cy="1588"/>
          </a:xfrm>
          <a:prstGeom prst="straightConnector1">
            <a:avLst/>
          </a:prstGeom>
          <a:ln w="57150" cap="flat">
            <a:solidFill>
              <a:schemeClr val="accent3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900592" y="2636912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555776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11560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11560" y="17728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55776" y="17728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" idx="2"/>
            <a:endCxn id="5" idx="6"/>
          </p:cNvCxnSpPr>
          <p:nvPr/>
        </p:nvCxnSpPr>
        <p:spPr>
          <a:xfrm rot="10800000">
            <a:off x="1187624" y="548680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3"/>
            <a:endCxn id="6" idx="7"/>
          </p:cNvCxnSpPr>
          <p:nvPr/>
        </p:nvCxnSpPr>
        <p:spPr>
          <a:xfrm rot="5400000">
            <a:off x="1319285" y="53632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7"/>
          <p:cNvCxnSpPr>
            <a:stCxn id="4" idx="4"/>
            <a:endCxn id="13" idx="0"/>
          </p:cNvCxnSpPr>
          <p:nvPr/>
        </p:nvCxnSpPr>
        <p:spPr>
          <a:xfrm rot="5400000">
            <a:off x="2375756" y="130476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4"/>
            <a:endCxn id="6" idx="0"/>
          </p:cNvCxnSpPr>
          <p:nvPr/>
        </p:nvCxnSpPr>
        <p:spPr>
          <a:xfrm rot="5400000">
            <a:off x="431540" y="130476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7"/>
          <p:cNvCxnSpPr>
            <a:stCxn id="13" idx="2"/>
            <a:endCxn id="6" idx="6"/>
          </p:cNvCxnSpPr>
          <p:nvPr/>
        </p:nvCxnSpPr>
        <p:spPr>
          <a:xfrm rot="10800000">
            <a:off x="1187624" y="2060848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7"/>
          <p:cNvCxnSpPr>
            <a:stCxn id="13" idx="1"/>
            <a:endCxn id="5" idx="5"/>
          </p:cNvCxnSpPr>
          <p:nvPr/>
        </p:nvCxnSpPr>
        <p:spPr>
          <a:xfrm rot="16200000" flipV="1">
            <a:off x="1319285" y="53632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555776" y="270892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21" name="Oval 120"/>
          <p:cNvSpPr/>
          <p:nvPr/>
        </p:nvSpPr>
        <p:spPr>
          <a:xfrm>
            <a:off x="611560" y="270892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611560" y="42210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sp>
        <p:nvSpPr>
          <p:cNvPr id="123" name="Oval 122"/>
          <p:cNvSpPr/>
          <p:nvPr/>
        </p:nvSpPr>
        <p:spPr>
          <a:xfrm>
            <a:off x="2555776" y="422108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cxnSp>
        <p:nvCxnSpPr>
          <p:cNvPr id="124" name="Straight Arrow Connector 123"/>
          <p:cNvCxnSpPr>
            <a:stCxn id="120" idx="2"/>
            <a:endCxn id="121" idx="6"/>
          </p:cNvCxnSpPr>
          <p:nvPr/>
        </p:nvCxnSpPr>
        <p:spPr>
          <a:xfrm rot="10800000">
            <a:off x="1187624" y="2996952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3"/>
            <a:endCxn id="122" idx="7"/>
          </p:cNvCxnSpPr>
          <p:nvPr/>
        </p:nvCxnSpPr>
        <p:spPr>
          <a:xfrm rot="5400000">
            <a:off x="1319285" y="2984597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20" idx="4"/>
            <a:endCxn id="123" idx="0"/>
          </p:cNvCxnSpPr>
          <p:nvPr/>
        </p:nvCxnSpPr>
        <p:spPr>
          <a:xfrm rot="5400000">
            <a:off x="2375756" y="3753036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1" idx="4"/>
            <a:endCxn id="122" idx="0"/>
          </p:cNvCxnSpPr>
          <p:nvPr/>
        </p:nvCxnSpPr>
        <p:spPr>
          <a:xfrm rot="5400000">
            <a:off x="431540" y="3753036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7"/>
          <p:cNvCxnSpPr>
            <a:stCxn id="123" idx="2"/>
            <a:endCxn id="122" idx="6"/>
          </p:cNvCxnSpPr>
          <p:nvPr/>
        </p:nvCxnSpPr>
        <p:spPr>
          <a:xfrm rot="10800000">
            <a:off x="1187624" y="4509120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47"/>
          <p:cNvCxnSpPr>
            <a:stCxn id="123" idx="1"/>
            <a:endCxn id="121" idx="5"/>
          </p:cNvCxnSpPr>
          <p:nvPr/>
        </p:nvCxnSpPr>
        <p:spPr>
          <a:xfrm rot="16200000" flipV="1">
            <a:off x="1319285" y="2984597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580112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31" name="Oval 130"/>
          <p:cNvSpPr/>
          <p:nvPr/>
        </p:nvSpPr>
        <p:spPr>
          <a:xfrm>
            <a:off x="3635896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3635896" y="17728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33" name="Oval 132"/>
          <p:cNvSpPr/>
          <p:nvPr/>
        </p:nvSpPr>
        <p:spPr>
          <a:xfrm>
            <a:off x="5580112" y="17728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134" name="Straight Arrow Connector 133"/>
          <p:cNvCxnSpPr>
            <a:stCxn id="130" idx="2"/>
            <a:endCxn id="131" idx="6"/>
          </p:cNvCxnSpPr>
          <p:nvPr/>
        </p:nvCxnSpPr>
        <p:spPr>
          <a:xfrm rot="10800000">
            <a:off x="4211960" y="548680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0" idx="3"/>
            <a:endCxn id="132" idx="7"/>
          </p:cNvCxnSpPr>
          <p:nvPr/>
        </p:nvCxnSpPr>
        <p:spPr>
          <a:xfrm rot="5400000">
            <a:off x="4343621" y="53632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7"/>
          <p:cNvCxnSpPr>
            <a:stCxn id="130" idx="4"/>
            <a:endCxn id="133" idx="0"/>
          </p:cNvCxnSpPr>
          <p:nvPr/>
        </p:nvCxnSpPr>
        <p:spPr>
          <a:xfrm rot="5400000">
            <a:off x="5400092" y="130476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4"/>
            <a:endCxn id="132" idx="0"/>
          </p:cNvCxnSpPr>
          <p:nvPr/>
        </p:nvCxnSpPr>
        <p:spPr>
          <a:xfrm rot="5400000">
            <a:off x="3455876" y="130476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47"/>
          <p:cNvCxnSpPr>
            <a:stCxn id="133" idx="2"/>
            <a:endCxn id="132" idx="6"/>
          </p:cNvCxnSpPr>
          <p:nvPr/>
        </p:nvCxnSpPr>
        <p:spPr>
          <a:xfrm rot="10800000">
            <a:off x="4211960" y="2060848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47"/>
          <p:cNvCxnSpPr>
            <a:stCxn id="133" idx="1"/>
            <a:endCxn id="131" idx="5"/>
          </p:cNvCxnSpPr>
          <p:nvPr/>
        </p:nvCxnSpPr>
        <p:spPr>
          <a:xfrm rot="16200000" flipV="1">
            <a:off x="4343621" y="53632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7848872" y="278092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14</a:t>
            </a:r>
            <a:endParaRPr lang="en-US" sz="1600" b="1" dirty="0"/>
          </a:p>
        </p:txBody>
      </p:sp>
      <p:sp>
        <p:nvSpPr>
          <p:cNvPr id="141" name="Oval 140"/>
          <p:cNvSpPr/>
          <p:nvPr/>
        </p:nvSpPr>
        <p:spPr>
          <a:xfrm>
            <a:off x="6372200" y="278092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13</a:t>
            </a:r>
            <a:endParaRPr lang="en-US" sz="1600" b="1" dirty="0"/>
          </a:p>
        </p:txBody>
      </p:sp>
      <p:sp>
        <p:nvSpPr>
          <p:cNvPr id="142" name="Oval 141"/>
          <p:cNvSpPr/>
          <p:nvPr/>
        </p:nvSpPr>
        <p:spPr>
          <a:xfrm>
            <a:off x="6372200" y="35730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143" name="Oval 142"/>
          <p:cNvSpPr/>
          <p:nvPr/>
        </p:nvSpPr>
        <p:spPr>
          <a:xfrm>
            <a:off x="7848872" y="357301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16</a:t>
            </a:r>
            <a:endParaRPr lang="en-US" sz="1600" b="1" dirty="0"/>
          </a:p>
        </p:txBody>
      </p:sp>
      <p:cxnSp>
        <p:nvCxnSpPr>
          <p:cNvPr id="144" name="Straight Arrow Connector 143"/>
          <p:cNvCxnSpPr>
            <a:stCxn id="140" idx="2"/>
            <a:endCxn id="141" idx="6"/>
          </p:cNvCxnSpPr>
          <p:nvPr/>
        </p:nvCxnSpPr>
        <p:spPr>
          <a:xfrm rot="10800000">
            <a:off x="6948264" y="3068960"/>
            <a:ext cx="900608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47"/>
          <p:cNvCxnSpPr>
            <a:stCxn id="143" idx="2"/>
            <a:endCxn id="142" idx="6"/>
          </p:cNvCxnSpPr>
          <p:nvPr/>
        </p:nvCxnSpPr>
        <p:spPr>
          <a:xfrm rot="10800000">
            <a:off x="6948264" y="3861048"/>
            <a:ext cx="900608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580112" y="278092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</a:t>
            </a:r>
            <a:endParaRPr lang="en-US" sz="1600" b="1" dirty="0"/>
          </a:p>
        </p:txBody>
      </p:sp>
      <p:sp>
        <p:nvSpPr>
          <p:cNvPr id="154" name="Oval 153"/>
          <p:cNvSpPr/>
          <p:nvPr/>
        </p:nvSpPr>
        <p:spPr>
          <a:xfrm>
            <a:off x="3635896" y="278092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155" name="Oval 154"/>
          <p:cNvSpPr/>
          <p:nvPr/>
        </p:nvSpPr>
        <p:spPr>
          <a:xfrm>
            <a:off x="3635896" y="429309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</a:t>
            </a:r>
            <a:endParaRPr lang="en-US" sz="1600" b="1" dirty="0"/>
          </a:p>
        </p:txBody>
      </p:sp>
      <p:sp>
        <p:nvSpPr>
          <p:cNvPr id="156" name="Oval 155"/>
          <p:cNvSpPr/>
          <p:nvPr/>
        </p:nvSpPr>
        <p:spPr>
          <a:xfrm>
            <a:off x="5580112" y="429309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cxnSp>
        <p:nvCxnSpPr>
          <p:cNvPr id="157" name="Straight Arrow Connector 156"/>
          <p:cNvCxnSpPr>
            <a:stCxn id="153" idx="2"/>
            <a:endCxn id="154" idx="6"/>
          </p:cNvCxnSpPr>
          <p:nvPr/>
        </p:nvCxnSpPr>
        <p:spPr>
          <a:xfrm rot="10800000">
            <a:off x="4211960" y="3068960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3"/>
            <a:endCxn id="155" idx="7"/>
          </p:cNvCxnSpPr>
          <p:nvPr/>
        </p:nvCxnSpPr>
        <p:spPr>
          <a:xfrm rot="5400000">
            <a:off x="4343621" y="305660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47"/>
          <p:cNvCxnSpPr>
            <a:stCxn id="153" idx="4"/>
            <a:endCxn id="156" idx="0"/>
          </p:cNvCxnSpPr>
          <p:nvPr/>
        </p:nvCxnSpPr>
        <p:spPr>
          <a:xfrm rot="5400000">
            <a:off x="5400092" y="382504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4"/>
            <a:endCxn id="155" idx="0"/>
          </p:cNvCxnSpPr>
          <p:nvPr/>
        </p:nvCxnSpPr>
        <p:spPr>
          <a:xfrm rot="5400000">
            <a:off x="3455876" y="3825044"/>
            <a:ext cx="936104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47"/>
          <p:cNvCxnSpPr>
            <a:stCxn id="156" idx="2"/>
            <a:endCxn id="155" idx="6"/>
          </p:cNvCxnSpPr>
          <p:nvPr/>
        </p:nvCxnSpPr>
        <p:spPr>
          <a:xfrm rot="10800000">
            <a:off x="4211960" y="4581128"/>
            <a:ext cx="1368152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47"/>
          <p:cNvCxnSpPr>
            <a:stCxn id="156" idx="1"/>
            <a:endCxn id="154" idx="5"/>
          </p:cNvCxnSpPr>
          <p:nvPr/>
        </p:nvCxnSpPr>
        <p:spPr>
          <a:xfrm rot="16200000" flipV="1">
            <a:off x="4343621" y="3056605"/>
            <a:ext cx="1104830" cy="153687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020272" y="2348880"/>
            <a:ext cx="792088" cy="1588"/>
          </a:xfrm>
          <a:prstGeom prst="straightConnector1">
            <a:avLst/>
          </a:prstGeom>
          <a:ln w="47625" cap="flat">
            <a:solidFill>
              <a:schemeClr val="accent2"/>
            </a:solidFill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8264" y="1916832"/>
            <a:ext cx="14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Improvement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-1620688" y="1916832"/>
            <a:ext cx="1152128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-1620688" y="2348880"/>
            <a:ext cx="1152128" cy="1588"/>
          </a:xfrm>
          <a:prstGeom prst="straightConnector1">
            <a:avLst/>
          </a:prstGeom>
          <a:ln w="31750" cap="flat">
            <a:solidFill>
              <a:schemeClr val="accent2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val 198"/>
          <p:cNvSpPr/>
          <p:nvPr/>
        </p:nvSpPr>
        <p:spPr>
          <a:xfrm>
            <a:off x="1295636" y="38610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13</a:t>
            </a:r>
            <a:endParaRPr lang="en-US" sz="1600" b="1" dirty="0"/>
          </a:p>
        </p:txBody>
      </p:sp>
      <p:sp>
        <p:nvSpPr>
          <p:cNvPr id="233" name="Oval 232"/>
          <p:cNvSpPr/>
          <p:nvPr/>
        </p:nvSpPr>
        <p:spPr>
          <a:xfrm>
            <a:off x="292075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80" name="Oval 79"/>
          <p:cNvSpPr/>
          <p:nvPr/>
        </p:nvSpPr>
        <p:spPr>
          <a:xfrm>
            <a:off x="129563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3671900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295636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5" idx="3"/>
            <a:endCxn id="131" idx="7"/>
          </p:cNvCxnSpPr>
          <p:nvPr/>
        </p:nvCxnSpPr>
        <p:spPr>
          <a:xfrm rot="5400000">
            <a:off x="977247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64088" y="2204864"/>
            <a:ext cx="792088" cy="1588"/>
          </a:xfrm>
          <a:prstGeom prst="straightConnector1">
            <a:avLst/>
          </a:prstGeom>
          <a:ln w="5715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92080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364088" y="2852936"/>
            <a:ext cx="792088" cy="1588"/>
          </a:xfrm>
          <a:prstGeom prst="straightConnector1">
            <a:avLst/>
          </a:prstGeom>
          <a:ln w="57150" cap="flat">
            <a:solidFill>
              <a:schemeClr val="accent3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92080" y="2420888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</a:t>
            </a:r>
            <a:endParaRPr lang="en-US" b="1" dirty="0"/>
          </a:p>
        </p:txBody>
      </p:sp>
      <p:sp>
        <p:nvSpPr>
          <p:cNvPr id="121" name="Oval 120"/>
          <p:cNvSpPr/>
          <p:nvPr/>
        </p:nvSpPr>
        <p:spPr>
          <a:xfrm>
            <a:off x="2051720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31" name="Oval 130"/>
          <p:cNvSpPr/>
          <p:nvPr/>
        </p:nvSpPr>
        <p:spPr>
          <a:xfrm>
            <a:off x="539552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cxnSp>
        <p:nvCxnSpPr>
          <p:cNvPr id="62" name="Straight Arrow Connector 61"/>
          <p:cNvCxnSpPr>
            <a:stCxn id="5" idx="5"/>
            <a:endCxn id="121" idx="1"/>
          </p:cNvCxnSpPr>
          <p:nvPr/>
        </p:nvCxnSpPr>
        <p:spPr>
          <a:xfrm rot="16200000" flipH="1">
            <a:off x="1733331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1" idx="6"/>
            <a:endCxn id="121" idx="2"/>
          </p:cNvCxnSpPr>
          <p:nvPr/>
        </p:nvCxnSpPr>
        <p:spPr>
          <a:xfrm>
            <a:off x="1115616" y="14127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3" idx="3"/>
            <a:endCxn id="72" idx="7"/>
          </p:cNvCxnSpPr>
          <p:nvPr/>
        </p:nvCxnSpPr>
        <p:spPr>
          <a:xfrm rot="5400000">
            <a:off x="3353511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27984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72" name="Oval 71"/>
          <p:cNvSpPr/>
          <p:nvPr/>
        </p:nvSpPr>
        <p:spPr>
          <a:xfrm>
            <a:off x="2915816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5"/>
            <a:endCxn id="71" idx="1"/>
          </p:cNvCxnSpPr>
          <p:nvPr/>
        </p:nvCxnSpPr>
        <p:spPr>
          <a:xfrm rot="16200000" flipH="1">
            <a:off x="4109595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6"/>
            <a:endCxn id="71" idx="2"/>
          </p:cNvCxnSpPr>
          <p:nvPr/>
        </p:nvCxnSpPr>
        <p:spPr>
          <a:xfrm>
            <a:off x="3491880" y="14127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0" idx="1"/>
            <a:endCxn id="79" idx="5"/>
          </p:cNvCxnSpPr>
          <p:nvPr/>
        </p:nvCxnSpPr>
        <p:spPr>
          <a:xfrm rot="16200000" flipV="1">
            <a:off x="977247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051720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sp>
        <p:nvSpPr>
          <p:cNvPr id="79" name="Oval 78"/>
          <p:cNvSpPr/>
          <p:nvPr/>
        </p:nvSpPr>
        <p:spPr>
          <a:xfrm>
            <a:off x="539552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80" idx="7"/>
            <a:endCxn id="78" idx="3"/>
          </p:cNvCxnSpPr>
          <p:nvPr/>
        </p:nvCxnSpPr>
        <p:spPr>
          <a:xfrm rot="5400000" flipH="1" flipV="1">
            <a:off x="1733331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6"/>
            <a:endCxn id="78" idx="2"/>
          </p:cNvCxnSpPr>
          <p:nvPr/>
        </p:nvCxnSpPr>
        <p:spPr>
          <a:xfrm>
            <a:off x="1115616" y="2276872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83768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112" name="Oval 111"/>
          <p:cNvSpPr/>
          <p:nvPr/>
        </p:nvSpPr>
        <p:spPr>
          <a:xfrm>
            <a:off x="4860032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</a:t>
            </a:r>
            <a:endParaRPr lang="en-US" sz="1600" b="1" dirty="0"/>
          </a:p>
        </p:txBody>
      </p:sp>
      <p:cxnSp>
        <p:nvCxnSpPr>
          <p:cNvPr id="174" name="Straight Arrow Connector 173"/>
          <p:cNvCxnSpPr>
            <a:stCxn id="111" idx="4"/>
            <a:endCxn id="121" idx="7"/>
          </p:cNvCxnSpPr>
          <p:nvPr/>
        </p:nvCxnSpPr>
        <p:spPr>
          <a:xfrm rot="5400000">
            <a:off x="2471414" y="908720"/>
            <a:ext cx="372395" cy="228379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12" idx="4"/>
            <a:endCxn id="71" idx="7"/>
          </p:cNvCxnSpPr>
          <p:nvPr/>
        </p:nvCxnSpPr>
        <p:spPr>
          <a:xfrm rot="5400000">
            <a:off x="4847678" y="908720"/>
            <a:ext cx="372395" cy="228379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9" idx="3"/>
            <a:endCxn id="198" idx="7"/>
          </p:cNvCxnSpPr>
          <p:nvPr/>
        </p:nvCxnSpPr>
        <p:spPr>
          <a:xfrm rot="5400000">
            <a:off x="977247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2051720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</a:t>
            </a:r>
            <a:endParaRPr lang="en-US" sz="1600" b="1" dirty="0"/>
          </a:p>
        </p:txBody>
      </p:sp>
      <p:sp>
        <p:nvSpPr>
          <p:cNvPr id="198" name="Oval 197"/>
          <p:cNvSpPr/>
          <p:nvPr/>
        </p:nvSpPr>
        <p:spPr>
          <a:xfrm>
            <a:off x="53955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cxnSp>
        <p:nvCxnSpPr>
          <p:cNvPr id="200" name="Straight Arrow Connector 199"/>
          <p:cNvCxnSpPr>
            <a:stCxn id="199" idx="5"/>
            <a:endCxn id="197" idx="1"/>
          </p:cNvCxnSpPr>
          <p:nvPr/>
        </p:nvCxnSpPr>
        <p:spPr>
          <a:xfrm rot="16200000" flipH="1">
            <a:off x="1733331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8" idx="6"/>
            <a:endCxn id="197" idx="2"/>
          </p:cNvCxnSpPr>
          <p:nvPr/>
        </p:nvCxnSpPr>
        <p:spPr>
          <a:xfrm>
            <a:off x="1115616" y="50131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9" idx="0"/>
            <a:endCxn id="80" idx="4"/>
          </p:cNvCxnSpPr>
          <p:nvPr/>
        </p:nvCxnSpPr>
        <p:spPr>
          <a:xfrm rot="5400000" flipH="1" flipV="1">
            <a:off x="1367644" y="3645024"/>
            <a:ext cx="43204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7" idx="0"/>
            <a:endCxn id="78" idx="4"/>
          </p:cNvCxnSpPr>
          <p:nvPr/>
        </p:nvCxnSpPr>
        <p:spPr>
          <a:xfrm rot="5400000" flipH="1" flipV="1">
            <a:off x="1259632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8" idx="0"/>
            <a:endCxn id="79" idx="4"/>
          </p:cNvCxnSpPr>
          <p:nvPr/>
        </p:nvCxnSpPr>
        <p:spPr>
          <a:xfrm rot="5400000" flipH="1" flipV="1">
            <a:off x="-252536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8" idx="1"/>
            <a:endCxn id="227" idx="5"/>
          </p:cNvCxnSpPr>
          <p:nvPr/>
        </p:nvCxnSpPr>
        <p:spPr>
          <a:xfrm rot="16200000" flipV="1">
            <a:off x="3358447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4432920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27" name="Oval 226"/>
          <p:cNvSpPr/>
          <p:nvPr/>
        </p:nvSpPr>
        <p:spPr>
          <a:xfrm>
            <a:off x="2920752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sp>
        <p:nvSpPr>
          <p:cNvPr id="228" name="Oval 227"/>
          <p:cNvSpPr/>
          <p:nvPr/>
        </p:nvSpPr>
        <p:spPr>
          <a:xfrm>
            <a:off x="367683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229" name="Straight Arrow Connector 228"/>
          <p:cNvCxnSpPr>
            <a:stCxn id="228" idx="7"/>
            <a:endCxn id="226" idx="3"/>
          </p:cNvCxnSpPr>
          <p:nvPr/>
        </p:nvCxnSpPr>
        <p:spPr>
          <a:xfrm rot="5400000" flipH="1" flipV="1">
            <a:off x="4114531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7" idx="6"/>
            <a:endCxn id="226" idx="2"/>
          </p:cNvCxnSpPr>
          <p:nvPr/>
        </p:nvCxnSpPr>
        <p:spPr>
          <a:xfrm>
            <a:off x="3496816" y="2276872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34" idx="3"/>
            <a:endCxn id="233" idx="7"/>
          </p:cNvCxnSpPr>
          <p:nvPr/>
        </p:nvCxnSpPr>
        <p:spPr>
          <a:xfrm rot="5400000">
            <a:off x="3358447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432920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16</a:t>
            </a:r>
            <a:endParaRPr lang="en-US" sz="1600" b="1" dirty="0"/>
          </a:p>
        </p:txBody>
      </p:sp>
      <p:sp>
        <p:nvSpPr>
          <p:cNvPr id="234" name="Oval 233"/>
          <p:cNvSpPr/>
          <p:nvPr/>
        </p:nvSpPr>
        <p:spPr>
          <a:xfrm>
            <a:off x="3676836" y="38610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14</a:t>
            </a:r>
            <a:endParaRPr lang="en-US" sz="1600" b="1" dirty="0"/>
          </a:p>
        </p:txBody>
      </p:sp>
      <p:cxnSp>
        <p:nvCxnSpPr>
          <p:cNvPr id="235" name="Straight Arrow Connector 234"/>
          <p:cNvCxnSpPr>
            <a:stCxn id="234" idx="5"/>
            <a:endCxn id="232" idx="1"/>
          </p:cNvCxnSpPr>
          <p:nvPr/>
        </p:nvCxnSpPr>
        <p:spPr>
          <a:xfrm rot="16200000" flipH="1">
            <a:off x="4114531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3" idx="6"/>
            <a:endCxn id="232" idx="2"/>
          </p:cNvCxnSpPr>
          <p:nvPr/>
        </p:nvCxnSpPr>
        <p:spPr>
          <a:xfrm>
            <a:off x="3496816" y="50131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4" idx="0"/>
            <a:endCxn id="228" idx="4"/>
          </p:cNvCxnSpPr>
          <p:nvPr/>
        </p:nvCxnSpPr>
        <p:spPr>
          <a:xfrm rot="5400000" flipH="1" flipV="1">
            <a:off x="3748844" y="3645024"/>
            <a:ext cx="43204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2" idx="0"/>
            <a:endCxn id="226" idx="4"/>
          </p:cNvCxnSpPr>
          <p:nvPr/>
        </p:nvCxnSpPr>
        <p:spPr>
          <a:xfrm rot="5400000" flipH="1" flipV="1">
            <a:off x="3640832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0"/>
            <a:endCxn id="227" idx="4"/>
          </p:cNvCxnSpPr>
          <p:nvPr/>
        </p:nvCxnSpPr>
        <p:spPr>
          <a:xfrm rot="5400000" flipH="1" flipV="1">
            <a:off x="2128664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-1620688" y="1916832"/>
            <a:ext cx="1152128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-1620688" y="2348880"/>
            <a:ext cx="1152128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-1692696" y="3501008"/>
            <a:ext cx="115212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>
            <a:off x="-1692696" y="3933056"/>
            <a:ext cx="115212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64088" y="3501008"/>
            <a:ext cx="792088" cy="1588"/>
          </a:xfrm>
          <a:prstGeom prst="straightConnector1">
            <a:avLst/>
          </a:prstGeom>
          <a:ln w="47625" cap="flat">
            <a:solidFill>
              <a:schemeClr val="accent1"/>
            </a:solidFill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92080" y="3068960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Improvement by Syria</a:t>
            </a:r>
            <a:endParaRPr lang="en-US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364088" y="4149080"/>
            <a:ext cx="792088" cy="1588"/>
          </a:xfrm>
          <a:prstGeom prst="straightConnector1">
            <a:avLst/>
          </a:prstGeom>
          <a:ln w="47625" cap="flat">
            <a:solidFill>
              <a:schemeClr val="accent3"/>
            </a:solidFill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2080" y="3717032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Improvement by Iraq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5" idx="3"/>
            <a:endCxn id="131" idx="7"/>
          </p:cNvCxnSpPr>
          <p:nvPr/>
        </p:nvCxnSpPr>
        <p:spPr>
          <a:xfrm rot="5400000">
            <a:off x="977247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64088" y="2204864"/>
            <a:ext cx="792088" cy="1588"/>
          </a:xfrm>
          <a:prstGeom prst="straightConnector1">
            <a:avLst/>
          </a:prstGeom>
          <a:ln w="57150" cap="flat">
            <a:solidFill>
              <a:schemeClr val="accent1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92080" y="1772816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Syria</a:t>
            </a:r>
            <a:endParaRPr lang="en-US" b="1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364088" y="2852936"/>
            <a:ext cx="792088" cy="1588"/>
          </a:xfrm>
          <a:prstGeom prst="straightConnector1">
            <a:avLst/>
          </a:prstGeom>
          <a:ln w="57150" cap="flat">
            <a:solidFill>
              <a:schemeClr val="accent3"/>
            </a:solidFill>
            <a:round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92080" y="2420888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</a:t>
            </a:r>
            <a:endParaRPr lang="en-US" b="1" dirty="0"/>
          </a:p>
        </p:txBody>
      </p:sp>
      <p:sp>
        <p:nvSpPr>
          <p:cNvPr id="121" name="Oval 120"/>
          <p:cNvSpPr/>
          <p:nvPr/>
        </p:nvSpPr>
        <p:spPr>
          <a:xfrm>
            <a:off x="2051720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31" name="Oval 130"/>
          <p:cNvSpPr/>
          <p:nvPr/>
        </p:nvSpPr>
        <p:spPr>
          <a:xfrm>
            <a:off x="539552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295636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62" name="Straight Arrow Connector 61"/>
          <p:cNvCxnSpPr>
            <a:stCxn id="5" idx="5"/>
            <a:endCxn id="121" idx="1"/>
          </p:cNvCxnSpPr>
          <p:nvPr/>
        </p:nvCxnSpPr>
        <p:spPr>
          <a:xfrm rot="16200000" flipH="1">
            <a:off x="1733331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1" idx="6"/>
            <a:endCxn id="121" idx="2"/>
          </p:cNvCxnSpPr>
          <p:nvPr/>
        </p:nvCxnSpPr>
        <p:spPr>
          <a:xfrm>
            <a:off x="1115616" y="14127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3" idx="3"/>
            <a:endCxn id="72" idx="7"/>
          </p:cNvCxnSpPr>
          <p:nvPr/>
        </p:nvCxnSpPr>
        <p:spPr>
          <a:xfrm rot="5400000">
            <a:off x="3353511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27984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72" name="Oval 71"/>
          <p:cNvSpPr/>
          <p:nvPr/>
        </p:nvSpPr>
        <p:spPr>
          <a:xfrm>
            <a:off x="2915816" y="11247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3671900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5"/>
            <a:endCxn id="71" idx="1"/>
          </p:cNvCxnSpPr>
          <p:nvPr/>
        </p:nvCxnSpPr>
        <p:spPr>
          <a:xfrm rot="16200000" flipH="1">
            <a:off x="4109595" y="8063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6"/>
            <a:endCxn id="71" idx="2"/>
          </p:cNvCxnSpPr>
          <p:nvPr/>
        </p:nvCxnSpPr>
        <p:spPr>
          <a:xfrm>
            <a:off x="3491880" y="14127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0" idx="1"/>
            <a:endCxn id="79" idx="5"/>
          </p:cNvCxnSpPr>
          <p:nvPr/>
        </p:nvCxnSpPr>
        <p:spPr>
          <a:xfrm rot="16200000" flipV="1">
            <a:off x="977247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051720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11</a:t>
            </a:r>
            <a:endParaRPr lang="en-US" sz="1600" b="1" dirty="0"/>
          </a:p>
        </p:txBody>
      </p:sp>
      <p:sp>
        <p:nvSpPr>
          <p:cNvPr id="79" name="Oval 78"/>
          <p:cNvSpPr/>
          <p:nvPr/>
        </p:nvSpPr>
        <p:spPr>
          <a:xfrm>
            <a:off x="539552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129563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80" idx="7"/>
            <a:endCxn id="78" idx="3"/>
          </p:cNvCxnSpPr>
          <p:nvPr/>
        </p:nvCxnSpPr>
        <p:spPr>
          <a:xfrm rot="5400000" flipH="1" flipV="1">
            <a:off x="1733331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6"/>
            <a:endCxn id="78" idx="2"/>
          </p:cNvCxnSpPr>
          <p:nvPr/>
        </p:nvCxnSpPr>
        <p:spPr>
          <a:xfrm>
            <a:off x="1115616" y="2276872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83768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17</a:t>
            </a:r>
            <a:endParaRPr lang="en-US" sz="1600" b="1" dirty="0"/>
          </a:p>
        </p:txBody>
      </p:sp>
      <p:sp>
        <p:nvSpPr>
          <p:cNvPr id="112" name="Oval 111"/>
          <p:cNvSpPr/>
          <p:nvPr/>
        </p:nvSpPr>
        <p:spPr>
          <a:xfrm>
            <a:off x="4860032" y="2606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</a:t>
            </a:r>
            <a:endParaRPr lang="en-US" sz="1600" b="1" dirty="0"/>
          </a:p>
        </p:txBody>
      </p:sp>
      <p:cxnSp>
        <p:nvCxnSpPr>
          <p:cNvPr id="174" name="Straight Arrow Connector 173"/>
          <p:cNvCxnSpPr>
            <a:stCxn id="111" idx="4"/>
            <a:endCxn id="121" idx="7"/>
          </p:cNvCxnSpPr>
          <p:nvPr/>
        </p:nvCxnSpPr>
        <p:spPr>
          <a:xfrm rot="5400000">
            <a:off x="2471414" y="908720"/>
            <a:ext cx="372395" cy="228379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12" idx="4"/>
            <a:endCxn id="71" idx="7"/>
          </p:cNvCxnSpPr>
          <p:nvPr/>
        </p:nvCxnSpPr>
        <p:spPr>
          <a:xfrm rot="5400000">
            <a:off x="4847678" y="908720"/>
            <a:ext cx="372395" cy="228379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9" idx="3"/>
            <a:endCxn id="198" idx="7"/>
          </p:cNvCxnSpPr>
          <p:nvPr/>
        </p:nvCxnSpPr>
        <p:spPr>
          <a:xfrm rot="5400000">
            <a:off x="977247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2051720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</a:t>
            </a:r>
            <a:endParaRPr lang="en-US" sz="1600" b="1" dirty="0"/>
          </a:p>
        </p:txBody>
      </p:sp>
      <p:sp>
        <p:nvSpPr>
          <p:cNvPr id="198" name="Oval 197"/>
          <p:cNvSpPr/>
          <p:nvPr/>
        </p:nvSpPr>
        <p:spPr>
          <a:xfrm>
            <a:off x="53955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15</a:t>
            </a:r>
            <a:endParaRPr lang="en-US" sz="1600" b="1" dirty="0"/>
          </a:p>
        </p:txBody>
      </p:sp>
      <p:sp>
        <p:nvSpPr>
          <p:cNvPr id="199" name="Oval 198"/>
          <p:cNvSpPr/>
          <p:nvPr/>
        </p:nvSpPr>
        <p:spPr>
          <a:xfrm>
            <a:off x="1295636" y="38610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13</a:t>
            </a:r>
            <a:endParaRPr lang="en-US" sz="1600" b="1" dirty="0"/>
          </a:p>
        </p:txBody>
      </p:sp>
      <p:cxnSp>
        <p:nvCxnSpPr>
          <p:cNvPr id="200" name="Straight Arrow Connector 199"/>
          <p:cNvCxnSpPr>
            <a:stCxn id="199" idx="5"/>
            <a:endCxn id="197" idx="1"/>
          </p:cNvCxnSpPr>
          <p:nvPr/>
        </p:nvCxnSpPr>
        <p:spPr>
          <a:xfrm rot="16200000" flipH="1">
            <a:off x="1733331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8" idx="6"/>
            <a:endCxn id="197" idx="2"/>
          </p:cNvCxnSpPr>
          <p:nvPr/>
        </p:nvCxnSpPr>
        <p:spPr>
          <a:xfrm>
            <a:off x="1115616" y="50131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9" idx="0"/>
            <a:endCxn id="80" idx="4"/>
          </p:cNvCxnSpPr>
          <p:nvPr/>
        </p:nvCxnSpPr>
        <p:spPr>
          <a:xfrm rot="5400000" flipH="1" flipV="1">
            <a:off x="1367644" y="3645024"/>
            <a:ext cx="43204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7" idx="0"/>
            <a:endCxn id="78" idx="4"/>
          </p:cNvCxnSpPr>
          <p:nvPr/>
        </p:nvCxnSpPr>
        <p:spPr>
          <a:xfrm rot="5400000" flipH="1" flipV="1">
            <a:off x="1259632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8" idx="0"/>
            <a:endCxn id="79" idx="4"/>
          </p:cNvCxnSpPr>
          <p:nvPr/>
        </p:nvCxnSpPr>
        <p:spPr>
          <a:xfrm rot="5400000" flipH="1" flipV="1">
            <a:off x="-252536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8" idx="1"/>
            <a:endCxn id="227" idx="5"/>
          </p:cNvCxnSpPr>
          <p:nvPr/>
        </p:nvCxnSpPr>
        <p:spPr>
          <a:xfrm rot="16200000" flipV="1">
            <a:off x="3358447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4432920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27" name="Oval 226"/>
          <p:cNvSpPr/>
          <p:nvPr/>
        </p:nvSpPr>
        <p:spPr>
          <a:xfrm>
            <a:off x="2920752" y="198884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12</a:t>
            </a:r>
            <a:endParaRPr lang="en-US" sz="1600" b="1" dirty="0"/>
          </a:p>
        </p:txBody>
      </p:sp>
      <p:sp>
        <p:nvSpPr>
          <p:cNvPr id="228" name="Oval 227"/>
          <p:cNvSpPr/>
          <p:nvPr/>
        </p:nvSpPr>
        <p:spPr>
          <a:xfrm>
            <a:off x="3676836" y="2852936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229" name="Straight Arrow Connector 228"/>
          <p:cNvCxnSpPr>
            <a:stCxn id="228" idx="7"/>
            <a:endCxn id="226" idx="3"/>
          </p:cNvCxnSpPr>
          <p:nvPr/>
        </p:nvCxnSpPr>
        <p:spPr>
          <a:xfrm rot="5400000" flipH="1" flipV="1">
            <a:off x="4114531" y="2534547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7" idx="6"/>
            <a:endCxn id="226" idx="2"/>
          </p:cNvCxnSpPr>
          <p:nvPr/>
        </p:nvCxnSpPr>
        <p:spPr>
          <a:xfrm>
            <a:off x="3496816" y="2276872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34" idx="3"/>
            <a:endCxn id="233" idx="7"/>
          </p:cNvCxnSpPr>
          <p:nvPr/>
        </p:nvCxnSpPr>
        <p:spPr>
          <a:xfrm rot="5400000">
            <a:off x="3358447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432920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16</a:t>
            </a:r>
            <a:endParaRPr lang="en-US" sz="1600" b="1" dirty="0"/>
          </a:p>
        </p:txBody>
      </p:sp>
      <p:sp>
        <p:nvSpPr>
          <p:cNvPr id="233" name="Oval 232"/>
          <p:cNvSpPr/>
          <p:nvPr/>
        </p:nvSpPr>
        <p:spPr>
          <a:xfrm>
            <a:off x="2920752" y="4725144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234" name="Oval 233"/>
          <p:cNvSpPr/>
          <p:nvPr/>
        </p:nvSpPr>
        <p:spPr>
          <a:xfrm>
            <a:off x="3676836" y="386104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14</a:t>
            </a:r>
            <a:endParaRPr lang="en-US" sz="1600" b="1" dirty="0"/>
          </a:p>
        </p:txBody>
      </p:sp>
      <p:cxnSp>
        <p:nvCxnSpPr>
          <p:cNvPr id="235" name="Straight Arrow Connector 234"/>
          <p:cNvCxnSpPr>
            <a:stCxn id="234" idx="5"/>
            <a:endCxn id="232" idx="1"/>
          </p:cNvCxnSpPr>
          <p:nvPr/>
        </p:nvCxnSpPr>
        <p:spPr>
          <a:xfrm rot="16200000" flipH="1">
            <a:off x="4114531" y="4406755"/>
            <a:ext cx="456758" cy="348746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3" idx="6"/>
            <a:endCxn id="232" idx="2"/>
          </p:cNvCxnSpPr>
          <p:nvPr/>
        </p:nvCxnSpPr>
        <p:spPr>
          <a:xfrm>
            <a:off x="3496816" y="5013176"/>
            <a:ext cx="936104" cy="1588"/>
          </a:xfrm>
          <a:prstGeom prst="straightConnector1">
            <a:avLst/>
          </a:prstGeom>
          <a:ln w="31750" cap="flat">
            <a:solidFill>
              <a:schemeClr val="accent1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4" idx="0"/>
            <a:endCxn id="228" idx="4"/>
          </p:cNvCxnSpPr>
          <p:nvPr/>
        </p:nvCxnSpPr>
        <p:spPr>
          <a:xfrm rot="5400000" flipH="1" flipV="1">
            <a:off x="3748844" y="3645024"/>
            <a:ext cx="432048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2" idx="0"/>
            <a:endCxn id="226" idx="4"/>
          </p:cNvCxnSpPr>
          <p:nvPr/>
        </p:nvCxnSpPr>
        <p:spPr>
          <a:xfrm rot="5400000" flipH="1" flipV="1">
            <a:off x="3640832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0"/>
            <a:endCxn id="227" idx="4"/>
          </p:cNvCxnSpPr>
          <p:nvPr/>
        </p:nvCxnSpPr>
        <p:spPr>
          <a:xfrm rot="5400000" flipH="1" flipV="1">
            <a:off x="2128664" y="3645024"/>
            <a:ext cx="2160240" cy="1588"/>
          </a:xfrm>
          <a:prstGeom prst="straightConnector1">
            <a:avLst/>
          </a:prstGeom>
          <a:ln w="31750" cap="flat">
            <a:solidFill>
              <a:schemeClr val="accent3"/>
            </a:solidFill>
            <a:round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 cap="flat">
          <a:solidFill>
            <a:schemeClr val="accent3"/>
          </a:solidFill>
          <a:round/>
          <a:headEnd type="stealth"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198</Words>
  <Application>Microsoft Office PowerPoint</Application>
  <PresentationFormat>On-screen Show (4:3)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ALNOOR</dc:creator>
  <cp:lastModifiedBy>R K</cp:lastModifiedBy>
  <cp:revision>19</cp:revision>
  <dcterms:created xsi:type="dcterms:W3CDTF">2010-11-25T22:50:15Z</dcterms:created>
  <dcterms:modified xsi:type="dcterms:W3CDTF">2013-03-20T04:28:47Z</dcterms:modified>
</cp:coreProperties>
</file>