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0"/>
  </p:notesMasterIdLst>
  <p:sldIdLst>
    <p:sldId id="256" r:id="rId2"/>
    <p:sldId id="257" r:id="rId3"/>
    <p:sldId id="259" r:id="rId4"/>
    <p:sldId id="260" r:id="rId5"/>
    <p:sldId id="261" r:id="rId6"/>
    <p:sldId id="262" r:id="rId7"/>
    <p:sldId id="274" r:id="rId8"/>
    <p:sldId id="287"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DEB8D4-5FD7-754A-B866-91B1A5E62DC7}" v="13" dt="2024-12-01T04:47:15.142"/>
    <p1510:client id="{BD521771-8DB9-DBE8-E27D-CB4A10647326}" v="345" dt="2024-12-01T03:59:13.836"/>
    <p1510:client id="{E3D6E9DB-6406-676B-17CE-F53516A1FFBC}" v="942" dt="2024-12-01T06:00:35.207"/>
  </p1510:revLst>
</p1510:revInfo>
</file>

<file path=ppt/tableStyles.xml><?xml version="1.0" encoding="utf-8"?>
<a:tblStyleLst xmlns:a="http://schemas.openxmlformats.org/drawingml/2006/main" def="{F9F869B0-1257-4999-B6A6-44D688EE6240}">
  <a:tblStyle styleId="{F9F869B0-1257-4999-B6A6-44D688EE62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nsey, Reagan" userId="S::rkinsey3562@floridapoly.edu::9d587cea-c7be-4ea7-808d-e5229cf440dc" providerId="AD" clId="Web-{BD521771-8DB9-DBE8-E27D-CB4A10647326}"/>
    <pc:docChg chg="delSld modSld">
      <pc:chgData name="Kinsey, Reagan" userId="S::rkinsey3562@floridapoly.edu::9d587cea-c7be-4ea7-808d-e5229cf440dc" providerId="AD" clId="Web-{BD521771-8DB9-DBE8-E27D-CB4A10647326}" dt="2024-12-01T03:59:13.836" v="334" actId="20577"/>
      <pc:docMkLst>
        <pc:docMk/>
      </pc:docMkLst>
      <pc:sldChg chg="addSp delSp modSp">
        <pc:chgData name="Kinsey, Reagan" userId="S::rkinsey3562@floridapoly.edu::9d587cea-c7be-4ea7-808d-e5229cf440dc" providerId="AD" clId="Web-{BD521771-8DB9-DBE8-E27D-CB4A10647326}" dt="2024-12-01T01:38:42.964" v="68" actId="20577"/>
        <pc:sldMkLst>
          <pc:docMk/>
          <pc:sldMk cId="0" sldId="256"/>
        </pc:sldMkLst>
        <pc:spChg chg="add del mod">
          <ac:chgData name="Kinsey, Reagan" userId="S::rkinsey3562@floridapoly.edu::9d587cea-c7be-4ea7-808d-e5229cf440dc" providerId="AD" clId="Web-{BD521771-8DB9-DBE8-E27D-CB4A10647326}" dt="2024-12-01T01:35:24.969" v="1"/>
          <ac:spMkLst>
            <pc:docMk/>
            <pc:sldMk cId="0" sldId="256"/>
            <ac:spMk id="3" creationId="{02FCC9C4-386D-FFA2-681A-B3F4AA997C82}"/>
          </ac:spMkLst>
        </pc:spChg>
        <pc:spChg chg="mod">
          <ac:chgData name="Kinsey, Reagan" userId="S::rkinsey3562@floridapoly.edu::9d587cea-c7be-4ea7-808d-e5229cf440dc" providerId="AD" clId="Web-{BD521771-8DB9-DBE8-E27D-CB4A10647326}" dt="2024-12-01T01:37:28.273" v="53" actId="1076"/>
          <ac:spMkLst>
            <pc:docMk/>
            <pc:sldMk cId="0" sldId="256"/>
            <ac:spMk id="176" creationId="{00000000-0000-0000-0000-000000000000}"/>
          </ac:spMkLst>
        </pc:spChg>
        <pc:spChg chg="del">
          <ac:chgData name="Kinsey, Reagan" userId="S::rkinsey3562@floridapoly.edu::9d587cea-c7be-4ea7-808d-e5229cf440dc" providerId="AD" clId="Web-{BD521771-8DB9-DBE8-E27D-CB4A10647326}" dt="2024-12-01T01:35:21.282" v="0"/>
          <ac:spMkLst>
            <pc:docMk/>
            <pc:sldMk cId="0" sldId="256"/>
            <ac:spMk id="177" creationId="{00000000-0000-0000-0000-000000000000}"/>
          </ac:spMkLst>
        </pc:spChg>
        <pc:spChg chg="mod">
          <ac:chgData name="Kinsey, Reagan" userId="S::rkinsey3562@floridapoly.edu::9d587cea-c7be-4ea7-808d-e5229cf440dc" providerId="AD" clId="Web-{BD521771-8DB9-DBE8-E27D-CB4A10647326}" dt="2024-12-01T01:38:42.964" v="68" actId="20577"/>
          <ac:spMkLst>
            <pc:docMk/>
            <pc:sldMk cId="0" sldId="256"/>
            <ac:spMk id="183" creationId="{00000000-0000-0000-0000-000000000000}"/>
          </ac:spMkLst>
        </pc:spChg>
        <pc:grpChg chg="del">
          <ac:chgData name="Kinsey, Reagan" userId="S::rkinsey3562@floridapoly.edu::9d587cea-c7be-4ea7-808d-e5229cf440dc" providerId="AD" clId="Web-{BD521771-8DB9-DBE8-E27D-CB4A10647326}" dt="2024-12-01T01:35:33.032" v="2"/>
          <ac:grpSpMkLst>
            <pc:docMk/>
            <pc:sldMk cId="0" sldId="256"/>
            <ac:grpSpMk id="178" creationId="{00000000-0000-0000-0000-000000000000}"/>
          </ac:grpSpMkLst>
        </pc:grpChg>
        <pc:cxnChg chg="mod">
          <ac:chgData name="Kinsey, Reagan" userId="S::rkinsey3562@floridapoly.edu::9d587cea-c7be-4ea7-808d-e5229cf440dc" providerId="AD" clId="Web-{BD521771-8DB9-DBE8-E27D-CB4A10647326}" dt="2024-12-01T01:37:36.148" v="55" actId="1076"/>
          <ac:cxnSpMkLst>
            <pc:docMk/>
            <pc:sldMk cId="0" sldId="256"/>
            <ac:cxnSpMk id="184" creationId="{00000000-0000-0000-0000-000000000000}"/>
          </ac:cxnSpMkLst>
        </pc:cxnChg>
      </pc:sldChg>
      <pc:sldChg chg="addSp delSp modSp">
        <pc:chgData name="Kinsey, Reagan" userId="S::rkinsey3562@floridapoly.edu::9d587cea-c7be-4ea7-808d-e5229cf440dc" providerId="AD" clId="Web-{BD521771-8DB9-DBE8-E27D-CB4A10647326}" dt="2024-12-01T03:59:13.836" v="334" actId="20577"/>
        <pc:sldMkLst>
          <pc:docMk/>
          <pc:sldMk cId="0" sldId="257"/>
        </pc:sldMkLst>
        <pc:spChg chg="add mod">
          <ac:chgData name="Kinsey, Reagan" userId="S::rkinsey3562@floridapoly.edu::9d587cea-c7be-4ea7-808d-e5229cf440dc" providerId="AD" clId="Web-{BD521771-8DB9-DBE8-E27D-CB4A10647326}" dt="2024-12-01T03:38:20.773" v="91"/>
          <ac:spMkLst>
            <pc:docMk/>
            <pc:sldMk cId="0" sldId="257"/>
            <ac:spMk id="3" creationId="{7B6B782C-313D-0399-3245-417D5E148485}"/>
          </ac:spMkLst>
        </pc:spChg>
        <pc:spChg chg="mod">
          <ac:chgData name="Kinsey, Reagan" userId="S::rkinsey3562@floridapoly.edu::9d587cea-c7be-4ea7-808d-e5229cf440dc" providerId="AD" clId="Web-{BD521771-8DB9-DBE8-E27D-CB4A10647326}" dt="2024-12-01T03:53:11.733" v="154" actId="14100"/>
          <ac:spMkLst>
            <pc:docMk/>
            <pc:sldMk cId="0" sldId="257"/>
            <ac:spMk id="4" creationId="{C7E51966-3DE1-65F3-8AE6-07CBE16FE770}"/>
          </ac:spMkLst>
        </pc:spChg>
        <pc:spChg chg="add mod">
          <ac:chgData name="Kinsey, Reagan" userId="S::rkinsey3562@floridapoly.edu::9d587cea-c7be-4ea7-808d-e5229cf440dc" providerId="AD" clId="Web-{BD521771-8DB9-DBE8-E27D-CB4A10647326}" dt="2024-12-01T03:38:20.819" v="92"/>
          <ac:spMkLst>
            <pc:docMk/>
            <pc:sldMk cId="0" sldId="257"/>
            <ac:spMk id="5" creationId="{86BCCAF8-93ED-607F-8855-4EDE7AD1C1DF}"/>
          </ac:spMkLst>
        </pc:spChg>
        <pc:spChg chg="add mod">
          <ac:chgData name="Kinsey, Reagan" userId="S::rkinsey3562@floridapoly.edu::9d587cea-c7be-4ea7-808d-e5229cf440dc" providerId="AD" clId="Web-{BD521771-8DB9-DBE8-E27D-CB4A10647326}" dt="2024-12-01T03:59:13.836" v="334" actId="20577"/>
          <ac:spMkLst>
            <pc:docMk/>
            <pc:sldMk cId="0" sldId="257"/>
            <ac:spMk id="9" creationId="{26716DE6-55AF-BA1C-B441-8227C4CFC993}"/>
          </ac:spMkLst>
        </pc:spChg>
        <pc:spChg chg="del">
          <ac:chgData name="Kinsey, Reagan" userId="S::rkinsey3562@floridapoly.edu::9d587cea-c7be-4ea7-808d-e5229cf440dc" providerId="AD" clId="Web-{BD521771-8DB9-DBE8-E27D-CB4A10647326}" dt="2024-12-01T03:38:20.819" v="92"/>
          <ac:spMkLst>
            <pc:docMk/>
            <pc:sldMk cId="0" sldId="257"/>
            <ac:spMk id="189" creationId="{00000000-0000-0000-0000-000000000000}"/>
          </ac:spMkLst>
        </pc:spChg>
        <pc:spChg chg="del">
          <ac:chgData name="Kinsey, Reagan" userId="S::rkinsey3562@floridapoly.edu::9d587cea-c7be-4ea7-808d-e5229cf440dc" providerId="AD" clId="Web-{BD521771-8DB9-DBE8-E27D-CB4A10647326}" dt="2024-12-01T03:38:20.773" v="91"/>
          <ac:spMkLst>
            <pc:docMk/>
            <pc:sldMk cId="0" sldId="257"/>
            <ac:spMk id="190" creationId="{00000000-0000-0000-0000-000000000000}"/>
          </ac:spMkLst>
        </pc:spChg>
        <pc:grpChg chg="del">
          <ac:chgData name="Kinsey, Reagan" userId="S::rkinsey3562@floridapoly.edu::9d587cea-c7be-4ea7-808d-e5229cf440dc" providerId="AD" clId="Web-{BD521771-8DB9-DBE8-E27D-CB4A10647326}" dt="2024-12-01T03:38:20.913" v="93"/>
          <ac:grpSpMkLst>
            <pc:docMk/>
            <pc:sldMk cId="0" sldId="257"/>
            <ac:grpSpMk id="191" creationId="{00000000-0000-0000-0000-000000000000}"/>
          </ac:grpSpMkLst>
        </pc:grpChg>
        <pc:picChg chg="add del mod">
          <ac:chgData name="Kinsey, Reagan" userId="S::rkinsey3562@floridapoly.edu::9d587cea-c7be-4ea7-808d-e5229cf440dc" providerId="AD" clId="Web-{BD521771-8DB9-DBE8-E27D-CB4A10647326}" dt="2024-12-01T03:45:39.863" v="109"/>
          <ac:picMkLst>
            <pc:docMk/>
            <pc:sldMk cId="0" sldId="257"/>
            <ac:picMk id="2" creationId="{232D5057-29D0-8E81-74A9-83E6F5F46369}"/>
          </ac:picMkLst>
        </pc:picChg>
        <pc:picChg chg="add del mod">
          <ac:chgData name="Kinsey, Reagan" userId="S::rkinsey3562@floridapoly.edu::9d587cea-c7be-4ea7-808d-e5229cf440dc" providerId="AD" clId="Web-{BD521771-8DB9-DBE8-E27D-CB4A10647326}" dt="2024-12-01T03:45:36.331" v="108"/>
          <ac:picMkLst>
            <pc:docMk/>
            <pc:sldMk cId="0" sldId="257"/>
            <ac:picMk id="3" creationId="{311F4CC4-F8BB-1485-E814-DEB4BDFFB245}"/>
          </ac:picMkLst>
        </pc:picChg>
        <pc:picChg chg="add del mod">
          <ac:chgData name="Kinsey, Reagan" userId="S::rkinsey3562@floridapoly.edu::9d587cea-c7be-4ea7-808d-e5229cf440dc" providerId="AD" clId="Web-{BD521771-8DB9-DBE8-E27D-CB4A10647326}" dt="2024-12-01T03:45:35.081" v="107"/>
          <ac:picMkLst>
            <pc:docMk/>
            <pc:sldMk cId="0" sldId="257"/>
            <ac:picMk id="5" creationId="{94D06C6C-F119-2406-EC45-2B1A1DD8CF67}"/>
          </ac:picMkLst>
        </pc:picChg>
        <pc:picChg chg="add mod">
          <ac:chgData name="Kinsey, Reagan" userId="S::rkinsey3562@floridapoly.edu::9d587cea-c7be-4ea7-808d-e5229cf440dc" providerId="AD" clId="Web-{BD521771-8DB9-DBE8-E27D-CB4A10647326}" dt="2024-12-01T03:50:05.166" v="139" actId="1076"/>
          <ac:picMkLst>
            <pc:docMk/>
            <pc:sldMk cId="0" sldId="257"/>
            <ac:picMk id="6" creationId="{DB6F1F01-F48B-1F2B-CCD5-FBB666C8653A}"/>
          </ac:picMkLst>
        </pc:picChg>
        <pc:picChg chg="add mod">
          <ac:chgData name="Kinsey, Reagan" userId="S::rkinsey3562@floridapoly.edu::9d587cea-c7be-4ea7-808d-e5229cf440dc" providerId="AD" clId="Web-{BD521771-8DB9-DBE8-E27D-CB4A10647326}" dt="2024-12-01T03:50:05.213" v="140" actId="1076"/>
          <ac:picMkLst>
            <pc:docMk/>
            <pc:sldMk cId="0" sldId="257"/>
            <ac:picMk id="7" creationId="{78219BB3-98E3-99E6-DC4C-0434C763F4A7}"/>
          </ac:picMkLst>
        </pc:picChg>
      </pc:sldChg>
      <pc:sldChg chg="addSp delSp modSp">
        <pc:chgData name="Kinsey, Reagan" userId="S::rkinsey3562@floridapoly.edu::9d587cea-c7be-4ea7-808d-e5229cf440dc" providerId="AD" clId="Web-{BD521771-8DB9-DBE8-E27D-CB4A10647326}" dt="2024-12-01T03:51:59.169" v="143" actId="1076"/>
        <pc:sldMkLst>
          <pc:docMk/>
          <pc:sldMk cId="0" sldId="258"/>
        </pc:sldMkLst>
        <pc:spChg chg="add mod">
          <ac:chgData name="Kinsey, Reagan" userId="S::rkinsey3562@floridapoly.edu::9d587cea-c7be-4ea7-808d-e5229cf440dc" providerId="AD" clId="Web-{BD521771-8DB9-DBE8-E27D-CB4A10647326}" dt="2024-12-01T03:51:59.169" v="143" actId="1076"/>
          <ac:spMkLst>
            <pc:docMk/>
            <pc:sldMk cId="0" sldId="258"/>
            <ac:spMk id="3" creationId="{4EF33CAB-7398-B00B-A259-DE231DAD01C6}"/>
          </ac:spMkLst>
        </pc:spChg>
        <pc:spChg chg="mod">
          <ac:chgData name="Kinsey, Reagan" userId="S::rkinsey3562@floridapoly.edu::9d587cea-c7be-4ea7-808d-e5229cf440dc" providerId="AD" clId="Web-{BD521771-8DB9-DBE8-E27D-CB4A10647326}" dt="2024-12-01T03:40:03.994" v="95" actId="20577"/>
          <ac:spMkLst>
            <pc:docMk/>
            <pc:sldMk cId="0" sldId="258"/>
            <ac:spMk id="200" creationId="{00000000-0000-0000-0000-000000000000}"/>
          </ac:spMkLst>
        </pc:spChg>
        <pc:spChg chg="del">
          <ac:chgData name="Kinsey, Reagan" userId="S::rkinsey3562@floridapoly.edu::9d587cea-c7be-4ea7-808d-e5229cf440dc" providerId="AD" clId="Web-{BD521771-8DB9-DBE8-E27D-CB4A10647326}" dt="2024-12-01T03:40:06.025" v="96"/>
          <ac:spMkLst>
            <pc:docMk/>
            <pc:sldMk cId="0" sldId="258"/>
            <ac:spMk id="202" creationId="{00000000-0000-0000-0000-000000000000}"/>
          </ac:spMkLst>
        </pc:spChg>
        <pc:grpChg chg="del">
          <ac:chgData name="Kinsey, Reagan" userId="S::rkinsey3562@floridapoly.edu::9d587cea-c7be-4ea7-808d-e5229cf440dc" providerId="AD" clId="Web-{BD521771-8DB9-DBE8-E27D-CB4A10647326}" dt="2024-12-01T03:40:10.885" v="98"/>
          <ac:grpSpMkLst>
            <pc:docMk/>
            <pc:sldMk cId="0" sldId="258"/>
            <ac:grpSpMk id="203" creationId="{00000000-0000-0000-0000-000000000000}"/>
          </ac:grpSpMkLst>
        </pc:grpChg>
        <pc:picChg chg="del">
          <ac:chgData name="Kinsey, Reagan" userId="S::rkinsey3562@floridapoly.edu::9d587cea-c7be-4ea7-808d-e5229cf440dc" providerId="AD" clId="Web-{BD521771-8DB9-DBE8-E27D-CB4A10647326}" dt="2024-12-01T03:40:09.916" v="97"/>
          <ac:picMkLst>
            <pc:docMk/>
            <pc:sldMk cId="0" sldId="258"/>
            <ac:picMk id="208" creationId="{00000000-0000-0000-0000-000000000000}"/>
          </ac:picMkLst>
        </pc:picChg>
      </pc:sldChg>
      <pc:sldChg chg="del">
        <pc:chgData name="Kinsey, Reagan" userId="S::rkinsey3562@floridapoly.edu::9d587cea-c7be-4ea7-808d-e5229cf440dc" providerId="AD" clId="Web-{BD521771-8DB9-DBE8-E27D-CB4A10647326}" dt="2024-12-01T03:37:25.740" v="77"/>
        <pc:sldMkLst>
          <pc:docMk/>
          <pc:sldMk cId="0" sldId="266"/>
        </pc:sldMkLst>
      </pc:sldChg>
      <pc:sldChg chg="del">
        <pc:chgData name="Kinsey, Reagan" userId="S::rkinsey3562@floridapoly.edu::9d587cea-c7be-4ea7-808d-e5229cf440dc" providerId="AD" clId="Web-{BD521771-8DB9-DBE8-E27D-CB4A10647326}" dt="2024-12-01T03:37:25.740" v="76"/>
        <pc:sldMkLst>
          <pc:docMk/>
          <pc:sldMk cId="0" sldId="267"/>
        </pc:sldMkLst>
      </pc:sldChg>
      <pc:sldChg chg="del">
        <pc:chgData name="Kinsey, Reagan" userId="S::rkinsey3562@floridapoly.edu::9d587cea-c7be-4ea7-808d-e5229cf440dc" providerId="AD" clId="Web-{BD521771-8DB9-DBE8-E27D-CB4A10647326}" dt="2024-12-01T03:37:25.724" v="75"/>
        <pc:sldMkLst>
          <pc:docMk/>
          <pc:sldMk cId="0" sldId="268"/>
        </pc:sldMkLst>
      </pc:sldChg>
      <pc:sldChg chg="del">
        <pc:chgData name="Kinsey, Reagan" userId="S::rkinsey3562@floridapoly.edu::9d587cea-c7be-4ea7-808d-e5229cf440dc" providerId="AD" clId="Web-{BD521771-8DB9-DBE8-E27D-CB4A10647326}" dt="2024-12-01T03:37:25.709" v="74"/>
        <pc:sldMkLst>
          <pc:docMk/>
          <pc:sldMk cId="0" sldId="269"/>
        </pc:sldMkLst>
      </pc:sldChg>
      <pc:sldChg chg="del">
        <pc:chgData name="Kinsey, Reagan" userId="S::rkinsey3562@floridapoly.edu::9d587cea-c7be-4ea7-808d-e5229cf440dc" providerId="AD" clId="Web-{BD521771-8DB9-DBE8-E27D-CB4A10647326}" dt="2024-12-01T03:37:25.849" v="80"/>
        <pc:sldMkLst>
          <pc:docMk/>
          <pc:sldMk cId="0" sldId="271"/>
        </pc:sldMkLst>
      </pc:sldChg>
      <pc:sldChg chg="del">
        <pc:chgData name="Kinsey, Reagan" userId="S::rkinsey3562@floridapoly.edu::9d587cea-c7be-4ea7-808d-e5229cf440dc" providerId="AD" clId="Web-{BD521771-8DB9-DBE8-E27D-CB4A10647326}" dt="2024-12-01T03:37:25.787" v="79"/>
        <pc:sldMkLst>
          <pc:docMk/>
          <pc:sldMk cId="0" sldId="272"/>
        </pc:sldMkLst>
      </pc:sldChg>
      <pc:sldChg chg="del">
        <pc:chgData name="Kinsey, Reagan" userId="S::rkinsey3562@floridapoly.edu::9d587cea-c7be-4ea7-808d-e5229cf440dc" providerId="AD" clId="Web-{BD521771-8DB9-DBE8-E27D-CB4A10647326}" dt="2024-12-01T03:37:25.787" v="78"/>
        <pc:sldMkLst>
          <pc:docMk/>
          <pc:sldMk cId="0" sldId="273"/>
        </pc:sldMkLst>
      </pc:sldChg>
      <pc:sldChg chg="del">
        <pc:chgData name="Kinsey, Reagan" userId="S::rkinsey3562@floridapoly.edu::9d587cea-c7be-4ea7-808d-e5229cf440dc" providerId="AD" clId="Web-{BD521771-8DB9-DBE8-E27D-CB4A10647326}" dt="2024-12-01T03:37:25.881" v="81"/>
        <pc:sldMkLst>
          <pc:docMk/>
          <pc:sldMk cId="0" sldId="276"/>
        </pc:sldMkLst>
      </pc:sldChg>
      <pc:sldChg chg="del">
        <pc:chgData name="Kinsey, Reagan" userId="S::rkinsey3562@floridapoly.edu::9d587cea-c7be-4ea7-808d-e5229cf440dc" providerId="AD" clId="Web-{BD521771-8DB9-DBE8-E27D-CB4A10647326}" dt="2024-12-01T03:37:25.912" v="82"/>
        <pc:sldMkLst>
          <pc:docMk/>
          <pc:sldMk cId="0" sldId="277"/>
        </pc:sldMkLst>
      </pc:sldChg>
      <pc:sldChg chg="del">
        <pc:chgData name="Kinsey, Reagan" userId="S::rkinsey3562@floridapoly.edu::9d587cea-c7be-4ea7-808d-e5229cf440dc" providerId="AD" clId="Web-{BD521771-8DB9-DBE8-E27D-CB4A10647326}" dt="2024-12-01T03:37:26.834" v="90"/>
        <pc:sldMkLst>
          <pc:docMk/>
          <pc:sldMk cId="0" sldId="278"/>
        </pc:sldMkLst>
      </pc:sldChg>
      <pc:sldChg chg="del">
        <pc:chgData name="Kinsey, Reagan" userId="S::rkinsey3562@floridapoly.edu::9d587cea-c7be-4ea7-808d-e5229cf440dc" providerId="AD" clId="Web-{BD521771-8DB9-DBE8-E27D-CB4A10647326}" dt="2024-12-01T03:37:26.678" v="83"/>
        <pc:sldMkLst>
          <pc:docMk/>
          <pc:sldMk cId="0" sldId="279"/>
        </pc:sldMkLst>
      </pc:sldChg>
      <pc:sldChg chg="del">
        <pc:chgData name="Kinsey, Reagan" userId="S::rkinsey3562@floridapoly.edu::9d587cea-c7be-4ea7-808d-e5229cf440dc" providerId="AD" clId="Web-{BD521771-8DB9-DBE8-E27D-CB4A10647326}" dt="2024-12-01T03:37:26.724" v="86"/>
        <pc:sldMkLst>
          <pc:docMk/>
          <pc:sldMk cId="0" sldId="280"/>
        </pc:sldMkLst>
      </pc:sldChg>
      <pc:sldChg chg="del">
        <pc:chgData name="Kinsey, Reagan" userId="S::rkinsey3562@floridapoly.edu::9d587cea-c7be-4ea7-808d-e5229cf440dc" providerId="AD" clId="Web-{BD521771-8DB9-DBE8-E27D-CB4A10647326}" dt="2024-12-01T03:37:26.709" v="85"/>
        <pc:sldMkLst>
          <pc:docMk/>
          <pc:sldMk cId="0" sldId="281"/>
        </pc:sldMkLst>
      </pc:sldChg>
      <pc:sldChg chg="del">
        <pc:chgData name="Kinsey, Reagan" userId="S::rkinsey3562@floridapoly.edu::9d587cea-c7be-4ea7-808d-e5229cf440dc" providerId="AD" clId="Web-{BD521771-8DB9-DBE8-E27D-CB4A10647326}" dt="2024-12-01T03:37:26.709" v="84"/>
        <pc:sldMkLst>
          <pc:docMk/>
          <pc:sldMk cId="0" sldId="282"/>
        </pc:sldMkLst>
      </pc:sldChg>
      <pc:sldChg chg="del">
        <pc:chgData name="Kinsey, Reagan" userId="S::rkinsey3562@floridapoly.edu::9d587cea-c7be-4ea7-808d-e5229cf440dc" providerId="AD" clId="Web-{BD521771-8DB9-DBE8-E27D-CB4A10647326}" dt="2024-12-01T03:37:26.803" v="89"/>
        <pc:sldMkLst>
          <pc:docMk/>
          <pc:sldMk cId="0" sldId="283"/>
        </pc:sldMkLst>
      </pc:sldChg>
      <pc:sldChg chg="del">
        <pc:chgData name="Kinsey, Reagan" userId="S::rkinsey3562@floridapoly.edu::9d587cea-c7be-4ea7-808d-e5229cf440dc" providerId="AD" clId="Web-{BD521771-8DB9-DBE8-E27D-CB4A10647326}" dt="2024-12-01T03:37:26.787" v="88"/>
        <pc:sldMkLst>
          <pc:docMk/>
          <pc:sldMk cId="0" sldId="284"/>
        </pc:sldMkLst>
      </pc:sldChg>
      <pc:sldChg chg="del">
        <pc:chgData name="Kinsey, Reagan" userId="S::rkinsey3562@floridapoly.edu::9d587cea-c7be-4ea7-808d-e5229cf440dc" providerId="AD" clId="Web-{BD521771-8DB9-DBE8-E27D-CB4A10647326}" dt="2024-12-01T03:37:26.756" v="87"/>
        <pc:sldMkLst>
          <pc:docMk/>
          <pc:sldMk cId="0" sldId="285"/>
        </pc:sldMkLst>
      </pc:sldChg>
      <pc:sldChg chg="del">
        <pc:chgData name="Kinsey, Reagan" userId="S::rkinsey3562@floridapoly.edu::9d587cea-c7be-4ea7-808d-e5229cf440dc" providerId="AD" clId="Web-{BD521771-8DB9-DBE8-E27D-CB4A10647326}" dt="2024-12-01T03:34:22.892" v="70"/>
        <pc:sldMkLst>
          <pc:docMk/>
          <pc:sldMk cId="0" sldId="289"/>
        </pc:sldMkLst>
      </pc:sldChg>
      <pc:sldChg chg="del">
        <pc:chgData name="Kinsey, Reagan" userId="S::rkinsey3562@floridapoly.edu::9d587cea-c7be-4ea7-808d-e5229cf440dc" providerId="AD" clId="Web-{BD521771-8DB9-DBE8-E27D-CB4A10647326}" dt="2024-12-01T03:34:17.189" v="69"/>
        <pc:sldMkLst>
          <pc:docMk/>
          <pc:sldMk cId="0" sldId="290"/>
        </pc:sldMkLst>
      </pc:sldChg>
      <pc:sldChg chg="del">
        <pc:chgData name="Kinsey, Reagan" userId="S::rkinsey3562@floridapoly.edu::9d587cea-c7be-4ea7-808d-e5229cf440dc" providerId="AD" clId="Web-{BD521771-8DB9-DBE8-E27D-CB4A10647326}" dt="2024-12-01T03:34:35.736" v="71"/>
        <pc:sldMkLst>
          <pc:docMk/>
          <pc:sldMk cId="0" sldId="293"/>
        </pc:sldMkLst>
      </pc:sldChg>
      <pc:sldChg chg="del">
        <pc:chgData name="Kinsey, Reagan" userId="S::rkinsey3562@floridapoly.edu::9d587cea-c7be-4ea7-808d-e5229cf440dc" providerId="AD" clId="Web-{BD521771-8DB9-DBE8-E27D-CB4A10647326}" dt="2024-12-01T03:34:39.392" v="72"/>
        <pc:sldMkLst>
          <pc:docMk/>
          <pc:sldMk cId="0" sldId="294"/>
        </pc:sldMkLst>
      </pc:sldChg>
      <pc:sldChg chg="del">
        <pc:chgData name="Kinsey, Reagan" userId="S::rkinsey3562@floridapoly.edu::9d587cea-c7be-4ea7-808d-e5229cf440dc" providerId="AD" clId="Web-{BD521771-8DB9-DBE8-E27D-CB4A10647326}" dt="2024-12-01T03:36:01.988" v="73"/>
        <pc:sldMkLst>
          <pc:docMk/>
          <pc:sldMk cId="0" sldId="295"/>
        </pc:sldMkLst>
      </pc:sldChg>
    </pc:docChg>
  </pc:docChgLst>
  <pc:docChgLst>
    <pc:chgData name="Kinsey, Reagan" userId="9d587cea-c7be-4ea7-808d-e5229cf440dc" providerId="ADAL" clId="{6EDEB8D4-5FD7-754A-B866-91B1A5E62DC7}"/>
    <pc:docChg chg="undo custSel addSld delSld modSld">
      <pc:chgData name="Kinsey, Reagan" userId="9d587cea-c7be-4ea7-808d-e5229cf440dc" providerId="ADAL" clId="{6EDEB8D4-5FD7-754A-B866-91B1A5E62DC7}" dt="2024-12-01T18:30:17.479" v="41" actId="20577"/>
      <pc:docMkLst>
        <pc:docMk/>
      </pc:docMkLst>
      <pc:sldChg chg="addSp delSp modSp add del">
        <pc:chgData name="Kinsey, Reagan" userId="9d587cea-c7be-4ea7-808d-e5229cf440dc" providerId="ADAL" clId="{6EDEB8D4-5FD7-754A-B866-91B1A5E62DC7}" dt="2024-12-01T04:01:25.682" v="17" actId="1076"/>
        <pc:sldMkLst>
          <pc:docMk/>
          <pc:sldMk cId="0" sldId="257"/>
        </pc:sldMkLst>
        <pc:spChg chg="del">
          <ac:chgData name="Kinsey, Reagan" userId="9d587cea-c7be-4ea7-808d-e5229cf440dc" providerId="ADAL" clId="{6EDEB8D4-5FD7-754A-B866-91B1A5E62DC7}" dt="2024-12-01T03:38:35.661" v="1" actId="478"/>
          <ac:spMkLst>
            <pc:docMk/>
            <pc:sldMk cId="0" sldId="257"/>
            <ac:spMk id="3" creationId="{7B6B782C-313D-0399-3245-417D5E148485}"/>
          </ac:spMkLst>
        </pc:spChg>
        <pc:spChg chg="add mod">
          <ac:chgData name="Kinsey, Reagan" userId="9d587cea-c7be-4ea7-808d-e5229cf440dc" providerId="ADAL" clId="{6EDEB8D4-5FD7-754A-B866-91B1A5E62DC7}" dt="2024-12-01T04:01:25.682" v="17" actId="1076"/>
          <ac:spMkLst>
            <pc:docMk/>
            <pc:sldMk cId="0" sldId="257"/>
            <ac:spMk id="4" creationId="{C7E51966-3DE1-65F3-8AE6-07CBE16FE770}"/>
          </ac:spMkLst>
        </pc:spChg>
        <pc:spChg chg="del">
          <ac:chgData name="Kinsey, Reagan" userId="9d587cea-c7be-4ea7-808d-e5229cf440dc" providerId="ADAL" clId="{6EDEB8D4-5FD7-754A-B866-91B1A5E62DC7}" dt="2024-12-01T03:38:33.799" v="0" actId="478"/>
          <ac:spMkLst>
            <pc:docMk/>
            <pc:sldMk cId="0" sldId="257"/>
            <ac:spMk id="5" creationId="{86BCCAF8-93ED-607F-8855-4EDE7AD1C1DF}"/>
          </ac:spMkLst>
        </pc:spChg>
        <pc:spChg chg="mod">
          <ac:chgData name="Kinsey, Reagan" userId="9d587cea-c7be-4ea7-808d-e5229cf440dc" providerId="ADAL" clId="{6EDEB8D4-5FD7-754A-B866-91B1A5E62DC7}" dt="2024-12-01T04:01:16.166" v="14" actId="1076"/>
          <ac:spMkLst>
            <pc:docMk/>
            <pc:sldMk cId="0" sldId="257"/>
            <ac:spMk id="9" creationId="{26716DE6-55AF-BA1C-B441-8227C4CFC993}"/>
          </ac:spMkLst>
        </pc:spChg>
      </pc:sldChg>
      <pc:sldChg chg="modSp">
        <pc:chgData name="Kinsey, Reagan" userId="9d587cea-c7be-4ea7-808d-e5229cf440dc" providerId="ADAL" clId="{6EDEB8D4-5FD7-754A-B866-91B1A5E62DC7}" dt="2024-12-01T18:30:17.479" v="41" actId="20577"/>
        <pc:sldMkLst>
          <pc:docMk/>
          <pc:sldMk cId="0" sldId="262"/>
        </pc:sldMkLst>
        <pc:spChg chg="mod">
          <ac:chgData name="Kinsey, Reagan" userId="9d587cea-c7be-4ea7-808d-e5229cf440dc" providerId="ADAL" clId="{6EDEB8D4-5FD7-754A-B866-91B1A5E62DC7}" dt="2024-12-01T18:30:17.479" v="41" actId="20577"/>
          <ac:spMkLst>
            <pc:docMk/>
            <pc:sldMk cId="0" sldId="262"/>
            <ac:spMk id="17" creationId="{478409FF-8A7F-21D3-F867-007C6EE368CE}"/>
          </ac:spMkLst>
        </pc:spChg>
      </pc:sldChg>
      <pc:sldChg chg="modSp">
        <pc:chgData name="Kinsey, Reagan" userId="9d587cea-c7be-4ea7-808d-e5229cf440dc" providerId="ADAL" clId="{6EDEB8D4-5FD7-754A-B866-91B1A5E62DC7}" dt="2024-12-01T04:47:15.142" v="19" actId="14100"/>
        <pc:sldMkLst>
          <pc:docMk/>
          <pc:sldMk cId="0" sldId="274"/>
        </pc:sldMkLst>
        <pc:cxnChg chg="mod">
          <ac:chgData name="Kinsey, Reagan" userId="9d587cea-c7be-4ea7-808d-e5229cf440dc" providerId="ADAL" clId="{6EDEB8D4-5FD7-754A-B866-91B1A5E62DC7}" dt="2024-12-01T04:47:15.142" v="19" actId="14100"/>
          <ac:cxnSpMkLst>
            <pc:docMk/>
            <pc:sldMk cId="0" sldId="274"/>
            <ac:cxnSpMk id="807" creationId="{00000000-0000-0000-0000-000000000000}"/>
          </ac:cxnSpMkLst>
        </pc:cxnChg>
      </pc:sldChg>
    </pc:docChg>
  </pc:docChgLst>
  <pc:docChgLst>
    <pc:chgData name="Kinsey, Reagan" userId="S::rkinsey3562@floridapoly.edu::9d587cea-c7be-4ea7-808d-e5229cf440dc" providerId="AD" clId="Web-{E3D6E9DB-6406-676B-17CE-F53516A1FFBC}"/>
    <pc:docChg chg="addSld delSld modSld sldOrd">
      <pc:chgData name="Kinsey, Reagan" userId="S::rkinsey3562@floridapoly.edu::9d587cea-c7be-4ea7-808d-e5229cf440dc" providerId="AD" clId="Web-{E3D6E9DB-6406-676B-17CE-F53516A1FFBC}" dt="2024-12-01T06:00:32.738" v="900" actId="20577"/>
      <pc:docMkLst>
        <pc:docMk/>
      </pc:docMkLst>
      <pc:sldChg chg="addSp modSp">
        <pc:chgData name="Kinsey, Reagan" userId="S::rkinsey3562@floridapoly.edu::9d587cea-c7be-4ea7-808d-e5229cf440dc" providerId="AD" clId="Web-{E3D6E9DB-6406-676B-17CE-F53516A1FFBC}" dt="2024-12-01T06:00:32.738" v="900" actId="20577"/>
        <pc:sldMkLst>
          <pc:docMk/>
          <pc:sldMk cId="0" sldId="257"/>
        </pc:sldMkLst>
        <pc:spChg chg="add mod">
          <ac:chgData name="Kinsey, Reagan" userId="S::rkinsey3562@floridapoly.edu::9d587cea-c7be-4ea7-808d-e5229cf440dc" providerId="AD" clId="Web-{E3D6E9DB-6406-676B-17CE-F53516A1FFBC}" dt="2024-12-01T05:48:27.489" v="861" actId="20577"/>
          <ac:spMkLst>
            <pc:docMk/>
            <pc:sldMk cId="0" sldId="257"/>
            <ac:spMk id="3" creationId="{1691FCE4-4B85-FA15-4B78-21C8A74AA117}"/>
          </ac:spMkLst>
        </pc:spChg>
        <pc:spChg chg="mod">
          <ac:chgData name="Kinsey, Reagan" userId="S::rkinsey3562@floridapoly.edu::9d587cea-c7be-4ea7-808d-e5229cf440dc" providerId="AD" clId="Web-{E3D6E9DB-6406-676B-17CE-F53516A1FFBC}" dt="2024-12-01T05:00:52.229" v="544" actId="1076"/>
          <ac:spMkLst>
            <pc:docMk/>
            <pc:sldMk cId="0" sldId="257"/>
            <ac:spMk id="4" creationId="{C7E51966-3DE1-65F3-8AE6-07CBE16FE770}"/>
          </ac:spMkLst>
        </pc:spChg>
        <pc:spChg chg="mod">
          <ac:chgData name="Kinsey, Reagan" userId="S::rkinsey3562@floridapoly.edu::9d587cea-c7be-4ea7-808d-e5229cf440dc" providerId="AD" clId="Web-{E3D6E9DB-6406-676B-17CE-F53516A1FFBC}" dt="2024-12-01T06:00:32.738" v="900" actId="20577"/>
          <ac:spMkLst>
            <pc:docMk/>
            <pc:sldMk cId="0" sldId="257"/>
            <ac:spMk id="9" creationId="{26716DE6-55AF-BA1C-B441-8227C4CFC993}"/>
          </ac:spMkLst>
        </pc:spChg>
      </pc:sldChg>
      <pc:sldChg chg="delSp modSp del ord">
        <pc:chgData name="Kinsey, Reagan" userId="S::rkinsey3562@floridapoly.edu::9d587cea-c7be-4ea7-808d-e5229cf440dc" providerId="AD" clId="Web-{E3D6E9DB-6406-676B-17CE-F53516A1FFBC}" dt="2024-12-01T04:20:26.659" v="123"/>
        <pc:sldMkLst>
          <pc:docMk/>
          <pc:sldMk cId="0" sldId="258"/>
        </pc:sldMkLst>
        <pc:spChg chg="del">
          <ac:chgData name="Kinsey, Reagan" userId="S::rkinsey3562@floridapoly.edu::9d587cea-c7be-4ea7-808d-e5229cf440dc" providerId="AD" clId="Web-{E3D6E9DB-6406-676B-17CE-F53516A1FFBC}" dt="2024-12-01T04:10:45.398" v="1"/>
          <ac:spMkLst>
            <pc:docMk/>
            <pc:sldMk cId="0" sldId="258"/>
            <ac:spMk id="3" creationId="{4EF33CAB-7398-B00B-A259-DE231DAD01C6}"/>
          </ac:spMkLst>
        </pc:spChg>
        <pc:spChg chg="mod">
          <ac:chgData name="Kinsey, Reagan" userId="S::rkinsey3562@floridapoly.edu::9d587cea-c7be-4ea7-808d-e5229cf440dc" providerId="AD" clId="Web-{E3D6E9DB-6406-676B-17CE-F53516A1FFBC}" dt="2024-12-01T04:12:37.964" v="14" actId="1076"/>
          <ac:spMkLst>
            <pc:docMk/>
            <pc:sldMk cId="0" sldId="258"/>
            <ac:spMk id="200" creationId="{00000000-0000-0000-0000-000000000000}"/>
          </ac:spMkLst>
        </pc:spChg>
        <pc:cxnChg chg="del mod">
          <ac:chgData name="Kinsey, Reagan" userId="S::rkinsey3562@floridapoly.edu::9d587cea-c7be-4ea7-808d-e5229cf440dc" providerId="AD" clId="Web-{E3D6E9DB-6406-676B-17CE-F53516A1FFBC}" dt="2024-12-01T04:11:28.555" v="7"/>
          <ac:cxnSpMkLst>
            <pc:docMk/>
            <pc:sldMk cId="0" sldId="258"/>
            <ac:cxnSpMk id="209" creationId="{00000000-0000-0000-0000-000000000000}"/>
          </ac:cxnSpMkLst>
        </pc:cxnChg>
      </pc:sldChg>
      <pc:sldChg chg="addSp delSp modSp">
        <pc:chgData name="Kinsey, Reagan" userId="S::rkinsey3562@floridapoly.edu::9d587cea-c7be-4ea7-808d-e5229cf440dc" providerId="AD" clId="Web-{E3D6E9DB-6406-676B-17CE-F53516A1FFBC}" dt="2024-12-01T05:56:37.762" v="887" actId="1076"/>
        <pc:sldMkLst>
          <pc:docMk/>
          <pc:sldMk cId="0" sldId="259"/>
        </pc:sldMkLst>
        <pc:spChg chg="add mod">
          <ac:chgData name="Kinsey, Reagan" userId="S::rkinsey3562@floridapoly.edu::9d587cea-c7be-4ea7-808d-e5229cf440dc" providerId="AD" clId="Web-{E3D6E9DB-6406-676B-17CE-F53516A1FFBC}" dt="2024-12-01T05:56:37.762" v="887" actId="1076"/>
          <ac:spMkLst>
            <pc:docMk/>
            <pc:sldMk cId="0" sldId="259"/>
            <ac:spMk id="3" creationId="{DA081010-1697-BC3E-A785-3473887E68B9}"/>
          </ac:spMkLst>
        </pc:spChg>
        <pc:spChg chg="add del mod">
          <ac:chgData name="Kinsey, Reagan" userId="S::rkinsey3562@floridapoly.edu::9d587cea-c7be-4ea7-808d-e5229cf440dc" providerId="AD" clId="Web-{E3D6E9DB-6406-676B-17CE-F53516A1FFBC}" dt="2024-12-01T04:13:24.700" v="27"/>
          <ac:spMkLst>
            <pc:docMk/>
            <pc:sldMk cId="0" sldId="259"/>
            <ac:spMk id="5" creationId="{3519B8C8-A137-C2E0-CFB2-A674EDF79A8F}"/>
          </ac:spMkLst>
        </pc:spChg>
        <pc:spChg chg="add del mod">
          <ac:chgData name="Kinsey, Reagan" userId="S::rkinsey3562@floridapoly.edu::9d587cea-c7be-4ea7-808d-e5229cf440dc" providerId="AD" clId="Web-{E3D6E9DB-6406-676B-17CE-F53516A1FFBC}" dt="2024-12-01T04:13:24.700" v="26"/>
          <ac:spMkLst>
            <pc:docMk/>
            <pc:sldMk cId="0" sldId="259"/>
            <ac:spMk id="7" creationId="{71236CCF-87A8-FB72-E3BC-3FEDDA82B0F3}"/>
          </ac:spMkLst>
        </pc:spChg>
        <pc:spChg chg="add del">
          <ac:chgData name="Kinsey, Reagan" userId="S::rkinsey3562@floridapoly.edu::9d587cea-c7be-4ea7-808d-e5229cf440dc" providerId="AD" clId="Web-{E3D6E9DB-6406-676B-17CE-F53516A1FFBC}" dt="2024-12-01T05:01:48.921" v="546"/>
          <ac:spMkLst>
            <pc:docMk/>
            <pc:sldMk cId="0" sldId="259"/>
            <ac:spMk id="12" creationId="{4C1168EA-6AC7-51B4-FA18-80716132EEA5}"/>
          </ac:spMkLst>
        </pc:spChg>
        <pc:spChg chg="add mod">
          <ac:chgData name="Kinsey, Reagan" userId="S::rkinsey3562@floridapoly.edu::9d587cea-c7be-4ea7-808d-e5229cf440dc" providerId="AD" clId="Web-{E3D6E9DB-6406-676B-17CE-F53516A1FFBC}" dt="2024-12-01T05:47:22.081" v="846" actId="1076"/>
          <ac:spMkLst>
            <pc:docMk/>
            <pc:sldMk cId="0" sldId="259"/>
            <ac:spMk id="14" creationId="{FACCE53B-038E-1957-2AF4-488A22EAA3BB}"/>
          </ac:spMkLst>
        </pc:spChg>
        <pc:spChg chg="add mod">
          <ac:chgData name="Kinsey, Reagan" userId="S::rkinsey3562@floridapoly.edu::9d587cea-c7be-4ea7-808d-e5229cf440dc" providerId="AD" clId="Web-{E3D6E9DB-6406-676B-17CE-F53516A1FFBC}" dt="2024-12-01T05:56:27.684" v="884" actId="1076"/>
          <ac:spMkLst>
            <pc:docMk/>
            <pc:sldMk cId="0" sldId="259"/>
            <ac:spMk id="16" creationId="{35DED4C1-1D4E-DE91-2311-F7160122C5F4}"/>
          </ac:spMkLst>
        </pc:spChg>
        <pc:spChg chg="del">
          <ac:chgData name="Kinsey, Reagan" userId="S::rkinsey3562@floridapoly.edu::9d587cea-c7be-4ea7-808d-e5229cf440dc" providerId="AD" clId="Web-{E3D6E9DB-6406-676B-17CE-F53516A1FFBC}" dt="2024-12-01T04:13:20.731" v="24"/>
          <ac:spMkLst>
            <pc:docMk/>
            <pc:sldMk cId="0" sldId="259"/>
            <ac:spMk id="214" creationId="{00000000-0000-0000-0000-000000000000}"/>
          </ac:spMkLst>
        </pc:spChg>
        <pc:spChg chg="del">
          <ac:chgData name="Kinsey, Reagan" userId="S::rkinsey3562@floridapoly.edu::9d587cea-c7be-4ea7-808d-e5229cf440dc" providerId="AD" clId="Web-{E3D6E9DB-6406-676B-17CE-F53516A1FFBC}" dt="2024-12-01T04:13:12.074" v="21"/>
          <ac:spMkLst>
            <pc:docMk/>
            <pc:sldMk cId="0" sldId="259"/>
            <ac:spMk id="215" creationId="{00000000-0000-0000-0000-000000000000}"/>
          </ac:spMkLst>
        </pc:spChg>
        <pc:spChg chg="del">
          <ac:chgData name="Kinsey, Reagan" userId="S::rkinsey3562@floridapoly.edu::9d587cea-c7be-4ea7-808d-e5229cf440dc" providerId="AD" clId="Web-{E3D6E9DB-6406-676B-17CE-F53516A1FFBC}" dt="2024-12-01T04:13:20.668" v="23"/>
          <ac:spMkLst>
            <pc:docMk/>
            <pc:sldMk cId="0" sldId="259"/>
            <ac:spMk id="216" creationId="{00000000-0000-0000-0000-000000000000}"/>
          </ac:spMkLst>
        </pc:spChg>
        <pc:grpChg chg="del">
          <ac:chgData name="Kinsey, Reagan" userId="S::rkinsey3562@floridapoly.edu::9d587cea-c7be-4ea7-808d-e5229cf440dc" providerId="AD" clId="Web-{E3D6E9DB-6406-676B-17CE-F53516A1FFBC}" dt="2024-12-01T04:13:22.684" v="25"/>
          <ac:grpSpMkLst>
            <pc:docMk/>
            <pc:sldMk cId="0" sldId="259"/>
            <ac:grpSpMk id="217" creationId="{00000000-0000-0000-0000-000000000000}"/>
          </ac:grpSpMkLst>
        </pc:grpChg>
        <pc:picChg chg="add mod modCrop">
          <ac:chgData name="Kinsey, Reagan" userId="S::rkinsey3562@floridapoly.edu::9d587cea-c7be-4ea7-808d-e5229cf440dc" providerId="AD" clId="Web-{E3D6E9DB-6406-676B-17CE-F53516A1FFBC}" dt="2024-12-01T05:21:55.388" v="655" actId="1076"/>
          <ac:picMkLst>
            <pc:docMk/>
            <pc:sldMk cId="0" sldId="259"/>
            <ac:picMk id="8" creationId="{C6800AB1-BA89-9B9F-0D91-B4310C58A3A6}"/>
          </ac:picMkLst>
        </pc:picChg>
        <pc:picChg chg="add mod modCrop">
          <ac:chgData name="Kinsey, Reagan" userId="S::rkinsey3562@floridapoly.edu::9d587cea-c7be-4ea7-808d-e5229cf440dc" providerId="AD" clId="Web-{E3D6E9DB-6406-676B-17CE-F53516A1FFBC}" dt="2024-12-01T04:17:27.804" v="60" actId="1076"/>
          <ac:picMkLst>
            <pc:docMk/>
            <pc:sldMk cId="0" sldId="259"/>
            <ac:picMk id="9" creationId="{8337B977-4B05-E553-C48D-300213EB422D}"/>
          </ac:picMkLst>
        </pc:picChg>
        <pc:picChg chg="add mod">
          <ac:chgData name="Kinsey, Reagan" userId="S::rkinsey3562@floridapoly.edu::9d587cea-c7be-4ea7-808d-e5229cf440dc" providerId="AD" clId="Web-{E3D6E9DB-6406-676B-17CE-F53516A1FFBC}" dt="2024-12-01T04:17:48.383" v="65" actId="1076"/>
          <ac:picMkLst>
            <pc:docMk/>
            <pc:sldMk cId="0" sldId="259"/>
            <ac:picMk id="10" creationId="{E9F1D3CB-981A-2F18-7DE4-8D30427D6DB1}"/>
          </ac:picMkLst>
        </pc:picChg>
        <pc:cxnChg chg="del">
          <ac:chgData name="Kinsey, Reagan" userId="S::rkinsey3562@floridapoly.edu::9d587cea-c7be-4ea7-808d-e5229cf440dc" providerId="AD" clId="Web-{E3D6E9DB-6406-676B-17CE-F53516A1FFBC}" dt="2024-12-01T04:13:14.402" v="22"/>
          <ac:cxnSpMkLst>
            <pc:docMk/>
            <pc:sldMk cId="0" sldId="259"/>
            <ac:cxnSpMk id="222" creationId="{00000000-0000-0000-0000-000000000000}"/>
          </ac:cxnSpMkLst>
        </pc:cxnChg>
      </pc:sldChg>
      <pc:sldChg chg="addSp delSp modSp">
        <pc:chgData name="Kinsey, Reagan" userId="S::rkinsey3562@floridapoly.edu::9d587cea-c7be-4ea7-808d-e5229cf440dc" providerId="AD" clId="Web-{E3D6E9DB-6406-676B-17CE-F53516A1FFBC}" dt="2024-12-01T04:22:25.241" v="139" actId="1076"/>
        <pc:sldMkLst>
          <pc:docMk/>
          <pc:sldMk cId="0" sldId="260"/>
        </pc:sldMkLst>
        <pc:spChg chg="add del mod">
          <ac:chgData name="Kinsey, Reagan" userId="S::rkinsey3562@floridapoly.edu::9d587cea-c7be-4ea7-808d-e5229cf440dc" providerId="AD" clId="Web-{E3D6E9DB-6406-676B-17CE-F53516A1FFBC}" dt="2024-12-01T04:18:40.590" v="97"/>
          <ac:spMkLst>
            <pc:docMk/>
            <pc:sldMk cId="0" sldId="260"/>
            <ac:spMk id="3" creationId="{551369A6-3C31-64D8-B1A6-E1901E471A91}"/>
          </ac:spMkLst>
        </pc:spChg>
        <pc:spChg chg="add del mod">
          <ac:chgData name="Kinsey, Reagan" userId="S::rkinsey3562@floridapoly.edu::9d587cea-c7be-4ea7-808d-e5229cf440dc" providerId="AD" clId="Web-{E3D6E9DB-6406-676B-17CE-F53516A1FFBC}" dt="2024-12-01T04:18:40.590" v="96"/>
          <ac:spMkLst>
            <pc:docMk/>
            <pc:sldMk cId="0" sldId="260"/>
            <ac:spMk id="5" creationId="{AB981EE3-B5C5-0D33-8A6C-712F69DE5820}"/>
          </ac:spMkLst>
        </pc:spChg>
        <pc:spChg chg="add del mod">
          <ac:chgData name="Kinsey, Reagan" userId="S::rkinsey3562@floridapoly.edu::9d587cea-c7be-4ea7-808d-e5229cf440dc" providerId="AD" clId="Web-{E3D6E9DB-6406-676B-17CE-F53516A1FFBC}" dt="2024-12-01T04:18:40.590" v="95"/>
          <ac:spMkLst>
            <pc:docMk/>
            <pc:sldMk cId="0" sldId="260"/>
            <ac:spMk id="7" creationId="{5A45C2B8-5ECC-2B36-17F8-0437E5BAA562}"/>
          </ac:spMkLst>
        </pc:spChg>
        <pc:spChg chg="add del mod">
          <ac:chgData name="Kinsey, Reagan" userId="S::rkinsey3562@floridapoly.edu::9d587cea-c7be-4ea7-808d-e5229cf440dc" providerId="AD" clId="Web-{E3D6E9DB-6406-676B-17CE-F53516A1FFBC}" dt="2024-12-01T04:18:40.590" v="94"/>
          <ac:spMkLst>
            <pc:docMk/>
            <pc:sldMk cId="0" sldId="260"/>
            <ac:spMk id="9" creationId="{A9F06BE7-0559-85E6-F662-7ADE68F22BCB}"/>
          </ac:spMkLst>
        </pc:spChg>
        <pc:spChg chg="add del mod">
          <ac:chgData name="Kinsey, Reagan" userId="S::rkinsey3562@floridapoly.edu::9d587cea-c7be-4ea7-808d-e5229cf440dc" providerId="AD" clId="Web-{E3D6E9DB-6406-676B-17CE-F53516A1FFBC}" dt="2024-12-01T04:18:40.590" v="93"/>
          <ac:spMkLst>
            <pc:docMk/>
            <pc:sldMk cId="0" sldId="260"/>
            <ac:spMk id="11" creationId="{14B43F6A-AC92-0549-659C-D5E949F75BD8}"/>
          </ac:spMkLst>
        </pc:spChg>
        <pc:spChg chg="add del mod">
          <ac:chgData name="Kinsey, Reagan" userId="S::rkinsey3562@floridapoly.edu::9d587cea-c7be-4ea7-808d-e5229cf440dc" providerId="AD" clId="Web-{E3D6E9DB-6406-676B-17CE-F53516A1FFBC}" dt="2024-12-01T04:18:40.590" v="92"/>
          <ac:spMkLst>
            <pc:docMk/>
            <pc:sldMk cId="0" sldId="260"/>
            <ac:spMk id="13" creationId="{87E3872E-BD83-D347-CBA7-CBC9D89AB74D}"/>
          </ac:spMkLst>
        </pc:spChg>
        <pc:spChg chg="add del mod">
          <ac:chgData name="Kinsey, Reagan" userId="S::rkinsey3562@floridapoly.edu::9d587cea-c7be-4ea7-808d-e5229cf440dc" providerId="AD" clId="Web-{E3D6E9DB-6406-676B-17CE-F53516A1FFBC}" dt="2024-12-01T04:18:40.590" v="91"/>
          <ac:spMkLst>
            <pc:docMk/>
            <pc:sldMk cId="0" sldId="260"/>
            <ac:spMk id="15" creationId="{DA9B585D-2D67-B72D-CD50-46CC5097457D}"/>
          </ac:spMkLst>
        </pc:spChg>
        <pc:spChg chg="add del mod">
          <ac:chgData name="Kinsey, Reagan" userId="S::rkinsey3562@floridapoly.edu::9d587cea-c7be-4ea7-808d-e5229cf440dc" providerId="AD" clId="Web-{E3D6E9DB-6406-676B-17CE-F53516A1FFBC}" dt="2024-12-01T04:18:40.590" v="90"/>
          <ac:spMkLst>
            <pc:docMk/>
            <pc:sldMk cId="0" sldId="260"/>
            <ac:spMk id="17" creationId="{6ABD0C37-AD3E-056A-A476-DFB252E26871}"/>
          </ac:spMkLst>
        </pc:spChg>
        <pc:spChg chg="add del mod">
          <ac:chgData name="Kinsey, Reagan" userId="S::rkinsey3562@floridapoly.edu::9d587cea-c7be-4ea7-808d-e5229cf440dc" providerId="AD" clId="Web-{E3D6E9DB-6406-676B-17CE-F53516A1FFBC}" dt="2024-12-01T04:18:40.590" v="89"/>
          <ac:spMkLst>
            <pc:docMk/>
            <pc:sldMk cId="0" sldId="260"/>
            <ac:spMk id="19" creationId="{4F9A1E32-9A8B-2187-8507-FC32E426AD6B}"/>
          </ac:spMkLst>
        </pc:spChg>
        <pc:spChg chg="add del mod">
          <ac:chgData name="Kinsey, Reagan" userId="S::rkinsey3562@floridapoly.edu::9d587cea-c7be-4ea7-808d-e5229cf440dc" providerId="AD" clId="Web-{E3D6E9DB-6406-676B-17CE-F53516A1FFBC}" dt="2024-12-01T04:18:40.590" v="88"/>
          <ac:spMkLst>
            <pc:docMk/>
            <pc:sldMk cId="0" sldId="260"/>
            <ac:spMk id="21" creationId="{4974AF7B-57DD-4D25-E7ED-8C67E7BB2468}"/>
          </ac:spMkLst>
        </pc:spChg>
        <pc:spChg chg="add del mod">
          <ac:chgData name="Kinsey, Reagan" userId="S::rkinsey3562@floridapoly.edu::9d587cea-c7be-4ea7-808d-e5229cf440dc" providerId="AD" clId="Web-{E3D6E9DB-6406-676B-17CE-F53516A1FFBC}" dt="2024-12-01T04:18:40.590" v="87"/>
          <ac:spMkLst>
            <pc:docMk/>
            <pc:sldMk cId="0" sldId="260"/>
            <ac:spMk id="23" creationId="{C1E90D30-1BCF-269B-DA42-8DEA25C05634}"/>
          </ac:spMkLst>
        </pc:spChg>
        <pc:spChg chg="add del mod">
          <ac:chgData name="Kinsey, Reagan" userId="S::rkinsey3562@floridapoly.edu::9d587cea-c7be-4ea7-808d-e5229cf440dc" providerId="AD" clId="Web-{E3D6E9DB-6406-676B-17CE-F53516A1FFBC}" dt="2024-12-01T04:18:40.590" v="86"/>
          <ac:spMkLst>
            <pc:docMk/>
            <pc:sldMk cId="0" sldId="260"/>
            <ac:spMk id="25" creationId="{85F714E3-946B-CF8D-0C54-A73E242C860F}"/>
          </ac:spMkLst>
        </pc:spChg>
        <pc:spChg chg="add mod">
          <ac:chgData name="Kinsey, Reagan" userId="S::rkinsey3562@floridapoly.edu::9d587cea-c7be-4ea7-808d-e5229cf440dc" providerId="AD" clId="Web-{E3D6E9DB-6406-676B-17CE-F53516A1FFBC}" dt="2024-12-01T04:20:57.067" v="126" actId="1076"/>
          <ac:spMkLst>
            <pc:docMk/>
            <pc:sldMk cId="0" sldId="260"/>
            <ac:spMk id="27" creationId="{D6F976A5-B6EE-A5C1-1A4B-66A8DBA46263}"/>
          </ac:spMkLst>
        </pc:spChg>
        <pc:spChg chg="add mod">
          <ac:chgData name="Kinsey, Reagan" userId="S::rkinsey3562@floridapoly.edu::9d587cea-c7be-4ea7-808d-e5229cf440dc" providerId="AD" clId="Web-{E3D6E9DB-6406-676B-17CE-F53516A1FFBC}" dt="2024-12-01T04:22:25.241" v="139" actId="1076"/>
          <ac:spMkLst>
            <pc:docMk/>
            <pc:sldMk cId="0" sldId="260"/>
            <ac:spMk id="28" creationId="{DFEB6129-922B-3351-8D87-D8A6003959DC}"/>
          </ac:spMkLst>
        </pc:spChg>
        <pc:spChg chg="del">
          <ac:chgData name="Kinsey, Reagan" userId="S::rkinsey3562@floridapoly.edu::9d587cea-c7be-4ea7-808d-e5229cf440dc" providerId="AD" clId="Web-{E3D6E9DB-6406-676B-17CE-F53516A1FFBC}" dt="2024-12-01T04:18:34.809" v="85"/>
          <ac:spMkLst>
            <pc:docMk/>
            <pc:sldMk cId="0" sldId="260"/>
            <ac:spMk id="227" creationId="{00000000-0000-0000-0000-000000000000}"/>
          </ac:spMkLst>
        </pc:spChg>
        <pc:spChg chg="del">
          <ac:chgData name="Kinsey, Reagan" userId="S::rkinsey3562@floridapoly.edu::9d587cea-c7be-4ea7-808d-e5229cf440dc" providerId="AD" clId="Web-{E3D6E9DB-6406-676B-17CE-F53516A1FFBC}" dt="2024-12-01T04:18:34.809" v="84"/>
          <ac:spMkLst>
            <pc:docMk/>
            <pc:sldMk cId="0" sldId="260"/>
            <ac:spMk id="228" creationId="{00000000-0000-0000-0000-000000000000}"/>
          </ac:spMkLst>
        </pc:spChg>
        <pc:spChg chg="del">
          <ac:chgData name="Kinsey, Reagan" userId="S::rkinsey3562@floridapoly.edu::9d587cea-c7be-4ea7-808d-e5229cf440dc" providerId="AD" clId="Web-{E3D6E9DB-6406-676B-17CE-F53516A1FFBC}" dt="2024-12-01T04:18:34.731" v="83"/>
          <ac:spMkLst>
            <pc:docMk/>
            <pc:sldMk cId="0" sldId="260"/>
            <ac:spMk id="229" creationId="{00000000-0000-0000-0000-000000000000}"/>
          </ac:spMkLst>
        </pc:spChg>
        <pc:spChg chg="del">
          <ac:chgData name="Kinsey, Reagan" userId="S::rkinsey3562@floridapoly.edu::9d587cea-c7be-4ea7-808d-e5229cf440dc" providerId="AD" clId="Web-{E3D6E9DB-6406-676B-17CE-F53516A1FFBC}" dt="2024-12-01T04:18:34.637" v="82"/>
          <ac:spMkLst>
            <pc:docMk/>
            <pc:sldMk cId="0" sldId="260"/>
            <ac:spMk id="230" creationId="{00000000-0000-0000-0000-000000000000}"/>
          </ac:spMkLst>
        </pc:spChg>
        <pc:spChg chg="del">
          <ac:chgData name="Kinsey, Reagan" userId="S::rkinsey3562@floridapoly.edu::9d587cea-c7be-4ea7-808d-e5229cf440dc" providerId="AD" clId="Web-{E3D6E9DB-6406-676B-17CE-F53516A1FFBC}" dt="2024-12-01T04:18:34.559" v="81"/>
          <ac:spMkLst>
            <pc:docMk/>
            <pc:sldMk cId="0" sldId="260"/>
            <ac:spMk id="231" creationId="{00000000-0000-0000-0000-000000000000}"/>
          </ac:spMkLst>
        </pc:spChg>
        <pc:spChg chg="del">
          <ac:chgData name="Kinsey, Reagan" userId="S::rkinsey3562@floridapoly.edu::9d587cea-c7be-4ea7-808d-e5229cf440dc" providerId="AD" clId="Web-{E3D6E9DB-6406-676B-17CE-F53516A1FFBC}" dt="2024-12-01T04:18:34.465" v="80"/>
          <ac:spMkLst>
            <pc:docMk/>
            <pc:sldMk cId="0" sldId="260"/>
            <ac:spMk id="232" creationId="{00000000-0000-0000-0000-000000000000}"/>
          </ac:spMkLst>
        </pc:spChg>
        <pc:spChg chg="del">
          <ac:chgData name="Kinsey, Reagan" userId="S::rkinsey3562@floridapoly.edu::9d587cea-c7be-4ea7-808d-e5229cf440dc" providerId="AD" clId="Web-{E3D6E9DB-6406-676B-17CE-F53516A1FFBC}" dt="2024-12-01T04:18:34.371" v="79"/>
          <ac:spMkLst>
            <pc:docMk/>
            <pc:sldMk cId="0" sldId="260"/>
            <ac:spMk id="233" creationId="{00000000-0000-0000-0000-000000000000}"/>
          </ac:spMkLst>
        </pc:spChg>
        <pc:spChg chg="del">
          <ac:chgData name="Kinsey, Reagan" userId="S::rkinsey3562@floridapoly.edu::9d587cea-c7be-4ea7-808d-e5229cf440dc" providerId="AD" clId="Web-{E3D6E9DB-6406-676B-17CE-F53516A1FFBC}" dt="2024-12-01T04:18:34.293" v="78"/>
          <ac:spMkLst>
            <pc:docMk/>
            <pc:sldMk cId="0" sldId="260"/>
            <ac:spMk id="234" creationId="{00000000-0000-0000-0000-000000000000}"/>
          </ac:spMkLst>
        </pc:spChg>
        <pc:spChg chg="del">
          <ac:chgData name="Kinsey, Reagan" userId="S::rkinsey3562@floridapoly.edu::9d587cea-c7be-4ea7-808d-e5229cf440dc" providerId="AD" clId="Web-{E3D6E9DB-6406-676B-17CE-F53516A1FFBC}" dt="2024-12-01T04:18:34.200" v="77"/>
          <ac:spMkLst>
            <pc:docMk/>
            <pc:sldMk cId="0" sldId="260"/>
            <ac:spMk id="235" creationId="{00000000-0000-0000-0000-000000000000}"/>
          </ac:spMkLst>
        </pc:spChg>
        <pc:spChg chg="del">
          <ac:chgData name="Kinsey, Reagan" userId="S::rkinsey3562@floridapoly.edu::9d587cea-c7be-4ea7-808d-e5229cf440dc" providerId="AD" clId="Web-{E3D6E9DB-6406-676B-17CE-F53516A1FFBC}" dt="2024-12-01T04:18:34.121" v="70"/>
          <ac:spMkLst>
            <pc:docMk/>
            <pc:sldMk cId="0" sldId="260"/>
            <ac:spMk id="246" creationId="{00000000-0000-0000-0000-000000000000}"/>
          </ac:spMkLst>
        </pc:spChg>
        <pc:spChg chg="del">
          <ac:chgData name="Kinsey, Reagan" userId="S::rkinsey3562@floridapoly.edu::9d587cea-c7be-4ea7-808d-e5229cf440dc" providerId="AD" clId="Web-{E3D6E9DB-6406-676B-17CE-F53516A1FFBC}" dt="2024-12-01T04:18:34.028" v="69"/>
          <ac:spMkLst>
            <pc:docMk/>
            <pc:sldMk cId="0" sldId="260"/>
            <ac:spMk id="247" creationId="{00000000-0000-0000-0000-000000000000}"/>
          </ac:spMkLst>
        </pc:spChg>
        <pc:spChg chg="del">
          <ac:chgData name="Kinsey, Reagan" userId="S::rkinsey3562@floridapoly.edu::9d587cea-c7be-4ea7-808d-e5229cf440dc" providerId="AD" clId="Web-{E3D6E9DB-6406-676B-17CE-F53516A1FFBC}" dt="2024-12-01T04:18:33.934" v="68"/>
          <ac:spMkLst>
            <pc:docMk/>
            <pc:sldMk cId="0" sldId="260"/>
            <ac:spMk id="248" creationId="{00000000-0000-0000-0000-000000000000}"/>
          </ac:spMkLst>
        </pc:spChg>
        <pc:spChg chg="del">
          <ac:chgData name="Kinsey, Reagan" userId="S::rkinsey3562@floridapoly.edu::9d587cea-c7be-4ea7-808d-e5229cf440dc" providerId="AD" clId="Web-{E3D6E9DB-6406-676B-17CE-F53516A1FFBC}" dt="2024-12-01T04:18:33.825" v="67"/>
          <ac:spMkLst>
            <pc:docMk/>
            <pc:sldMk cId="0" sldId="260"/>
            <ac:spMk id="249" creationId="{00000000-0000-0000-0000-000000000000}"/>
          </ac:spMkLst>
        </pc:spChg>
        <pc:grpChg chg="del">
          <ac:chgData name="Kinsey, Reagan" userId="S::rkinsey3562@floridapoly.edu::9d587cea-c7be-4ea7-808d-e5229cf440dc" providerId="AD" clId="Web-{E3D6E9DB-6406-676B-17CE-F53516A1FFBC}" dt="2024-12-01T04:18:34.121" v="71"/>
          <ac:grpSpMkLst>
            <pc:docMk/>
            <pc:sldMk cId="0" sldId="260"/>
            <ac:grpSpMk id="241" creationId="{00000000-0000-0000-0000-000000000000}"/>
          </ac:grpSpMkLst>
        </pc:grpChg>
        <pc:cxnChg chg="del">
          <ac:chgData name="Kinsey, Reagan" userId="S::rkinsey3562@floridapoly.edu::9d587cea-c7be-4ea7-808d-e5229cf440dc" providerId="AD" clId="Web-{E3D6E9DB-6406-676B-17CE-F53516A1FFBC}" dt="2024-12-01T04:18:34.121" v="76"/>
          <ac:cxnSpMkLst>
            <pc:docMk/>
            <pc:sldMk cId="0" sldId="260"/>
            <ac:cxnSpMk id="236" creationId="{00000000-0000-0000-0000-000000000000}"/>
          </ac:cxnSpMkLst>
        </pc:cxnChg>
        <pc:cxnChg chg="del">
          <ac:chgData name="Kinsey, Reagan" userId="S::rkinsey3562@floridapoly.edu::9d587cea-c7be-4ea7-808d-e5229cf440dc" providerId="AD" clId="Web-{E3D6E9DB-6406-676B-17CE-F53516A1FFBC}" dt="2024-12-01T04:18:34.121" v="75"/>
          <ac:cxnSpMkLst>
            <pc:docMk/>
            <pc:sldMk cId="0" sldId="260"/>
            <ac:cxnSpMk id="237" creationId="{00000000-0000-0000-0000-000000000000}"/>
          </ac:cxnSpMkLst>
        </pc:cxnChg>
        <pc:cxnChg chg="del">
          <ac:chgData name="Kinsey, Reagan" userId="S::rkinsey3562@floridapoly.edu::9d587cea-c7be-4ea7-808d-e5229cf440dc" providerId="AD" clId="Web-{E3D6E9DB-6406-676B-17CE-F53516A1FFBC}" dt="2024-12-01T04:18:34.121" v="74"/>
          <ac:cxnSpMkLst>
            <pc:docMk/>
            <pc:sldMk cId="0" sldId="260"/>
            <ac:cxnSpMk id="238" creationId="{00000000-0000-0000-0000-000000000000}"/>
          </ac:cxnSpMkLst>
        </pc:cxnChg>
        <pc:cxnChg chg="del">
          <ac:chgData name="Kinsey, Reagan" userId="S::rkinsey3562@floridapoly.edu::9d587cea-c7be-4ea7-808d-e5229cf440dc" providerId="AD" clId="Web-{E3D6E9DB-6406-676B-17CE-F53516A1FFBC}" dt="2024-12-01T04:18:34.121" v="73"/>
          <ac:cxnSpMkLst>
            <pc:docMk/>
            <pc:sldMk cId="0" sldId="260"/>
            <ac:cxnSpMk id="239" creationId="{00000000-0000-0000-0000-000000000000}"/>
          </ac:cxnSpMkLst>
        </pc:cxnChg>
        <pc:cxnChg chg="del">
          <ac:chgData name="Kinsey, Reagan" userId="S::rkinsey3562@floridapoly.edu::9d587cea-c7be-4ea7-808d-e5229cf440dc" providerId="AD" clId="Web-{E3D6E9DB-6406-676B-17CE-F53516A1FFBC}" dt="2024-12-01T04:18:34.121" v="72"/>
          <ac:cxnSpMkLst>
            <pc:docMk/>
            <pc:sldMk cId="0" sldId="260"/>
            <ac:cxnSpMk id="240" creationId="{00000000-0000-0000-0000-000000000000}"/>
          </ac:cxnSpMkLst>
        </pc:cxnChg>
      </pc:sldChg>
      <pc:sldChg chg="addSp delSp modSp">
        <pc:chgData name="Kinsey, Reagan" userId="S::rkinsey3562@floridapoly.edu::9d587cea-c7be-4ea7-808d-e5229cf440dc" providerId="AD" clId="Web-{E3D6E9DB-6406-676B-17CE-F53516A1FFBC}" dt="2024-12-01T05:56:13.636" v="883" actId="20577"/>
        <pc:sldMkLst>
          <pc:docMk/>
          <pc:sldMk cId="0" sldId="261"/>
        </pc:sldMkLst>
        <pc:spChg chg="add del mod">
          <ac:chgData name="Kinsey, Reagan" userId="S::rkinsey3562@floridapoly.edu::9d587cea-c7be-4ea7-808d-e5229cf440dc" providerId="AD" clId="Web-{E3D6E9DB-6406-676B-17CE-F53516A1FFBC}" dt="2024-12-01T04:21:18.880" v="132"/>
          <ac:spMkLst>
            <pc:docMk/>
            <pc:sldMk cId="0" sldId="261"/>
            <ac:spMk id="3" creationId="{FC255BAA-79CB-7295-AF6B-667DDBB623D2}"/>
          </ac:spMkLst>
        </pc:spChg>
        <pc:spChg chg="add del mod">
          <ac:chgData name="Kinsey, Reagan" userId="S::rkinsey3562@floridapoly.edu::9d587cea-c7be-4ea7-808d-e5229cf440dc" providerId="AD" clId="Web-{E3D6E9DB-6406-676B-17CE-F53516A1FFBC}" dt="2024-12-01T04:21:18.880" v="131"/>
          <ac:spMkLst>
            <pc:docMk/>
            <pc:sldMk cId="0" sldId="261"/>
            <ac:spMk id="5" creationId="{D31EC324-B322-2929-C075-30E29A3FCB42}"/>
          </ac:spMkLst>
        </pc:spChg>
        <pc:spChg chg="add del mod">
          <ac:chgData name="Kinsey, Reagan" userId="S::rkinsey3562@floridapoly.edu::9d587cea-c7be-4ea7-808d-e5229cf440dc" providerId="AD" clId="Web-{E3D6E9DB-6406-676B-17CE-F53516A1FFBC}" dt="2024-12-01T04:24:28.560" v="150"/>
          <ac:spMkLst>
            <pc:docMk/>
            <pc:sldMk cId="0" sldId="261"/>
            <ac:spMk id="7" creationId="{3EB82EE8-9C33-9481-3E58-F5834FF513D2}"/>
          </ac:spMkLst>
        </pc:spChg>
        <pc:spChg chg="add mod">
          <ac:chgData name="Kinsey, Reagan" userId="S::rkinsey3562@floridapoly.edu::9d587cea-c7be-4ea7-808d-e5229cf440dc" providerId="AD" clId="Web-{E3D6E9DB-6406-676B-17CE-F53516A1FFBC}" dt="2024-12-01T05:03:12.361" v="559" actId="1076"/>
          <ac:spMkLst>
            <pc:docMk/>
            <pc:sldMk cId="0" sldId="261"/>
            <ac:spMk id="12" creationId="{0C3C0958-1A7A-6E18-AB69-58FCB39B435F}"/>
          </ac:spMkLst>
        </pc:spChg>
        <pc:spChg chg="add mod">
          <ac:chgData name="Kinsey, Reagan" userId="S::rkinsey3562@floridapoly.edu::9d587cea-c7be-4ea7-808d-e5229cf440dc" providerId="AD" clId="Web-{E3D6E9DB-6406-676B-17CE-F53516A1FFBC}" dt="2024-12-01T05:04:48.083" v="570" actId="1076"/>
          <ac:spMkLst>
            <pc:docMk/>
            <pc:sldMk cId="0" sldId="261"/>
            <ac:spMk id="14" creationId="{84833B41-5C00-7FE9-5705-98B498F86BDF}"/>
          </ac:spMkLst>
        </pc:spChg>
        <pc:spChg chg="add mod">
          <ac:chgData name="Kinsey, Reagan" userId="S::rkinsey3562@floridapoly.edu::9d587cea-c7be-4ea7-808d-e5229cf440dc" providerId="AD" clId="Web-{E3D6E9DB-6406-676B-17CE-F53516A1FFBC}" dt="2024-12-01T05:56:13.636" v="883" actId="20577"/>
          <ac:spMkLst>
            <pc:docMk/>
            <pc:sldMk cId="0" sldId="261"/>
            <ac:spMk id="16" creationId="{85CEF7F1-BBC0-1EB6-32C5-C62CBF4FC1E9}"/>
          </ac:spMkLst>
        </pc:spChg>
        <pc:spChg chg="del">
          <ac:chgData name="Kinsey, Reagan" userId="S::rkinsey3562@floridapoly.edu::9d587cea-c7be-4ea7-808d-e5229cf440dc" providerId="AD" clId="Web-{E3D6E9DB-6406-676B-17CE-F53516A1FFBC}" dt="2024-12-01T04:21:14.161" v="130"/>
          <ac:spMkLst>
            <pc:docMk/>
            <pc:sldMk cId="0" sldId="261"/>
            <ac:spMk id="254" creationId="{00000000-0000-0000-0000-000000000000}"/>
          </ac:spMkLst>
        </pc:spChg>
        <pc:spChg chg="del">
          <ac:chgData name="Kinsey, Reagan" userId="S::rkinsey3562@floridapoly.edu::9d587cea-c7be-4ea7-808d-e5229cf440dc" providerId="AD" clId="Web-{E3D6E9DB-6406-676B-17CE-F53516A1FFBC}" dt="2024-12-01T04:21:14.130" v="129"/>
          <ac:spMkLst>
            <pc:docMk/>
            <pc:sldMk cId="0" sldId="261"/>
            <ac:spMk id="255" creationId="{00000000-0000-0000-0000-000000000000}"/>
          </ac:spMkLst>
        </pc:spChg>
        <pc:spChg chg="del">
          <ac:chgData name="Kinsey, Reagan" userId="S::rkinsey3562@floridapoly.edu::9d587cea-c7be-4ea7-808d-e5229cf440dc" providerId="AD" clId="Web-{E3D6E9DB-6406-676B-17CE-F53516A1FFBC}" dt="2024-12-01T04:21:14.130" v="128"/>
          <ac:spMkLst>
            <pc:docMk/>
            <pc:sldMk cId="0" sldId="261"/>
            <ac:spMk id="256" creationId="{00000000-0000-0000-0000-000000000000}"/>
          </ac:spMkLst>
        </pc:spChg>
        <pc:grpChg chg="add mod">
          <ac:chgData name="Kinsey, Reagan" userId="S::rkinsey3562@floridapoly.edu::9d587cea-c7be-4ea7-808d-e5229cf440dc" providerId="AD" clId="Web-{E3D6E9DB-6406-676B-17CE-F53516A1FFBC}" dt="2024-12-01T05:03:12.361" v="558" actId="1076"/>
          <ac:grpSpMkLst>
            <pc:docMk/>
            <pc:sldMk cId="0" sldId="261"/>
            <ac:grpSpMk id="10" creationId="{B22D0652-5D4E-DD80-6AF2-B8332E3B1539}"/>
          </ac:grpSpMkLst>
        </pc:grpChg>
        <pc:grpChg chg="del">
          <ac:chgData name="Kinsey, Reagan" userId="S::rkinsey3562@floridapoly.edu::9d587cea-c7be-4ea7-808d-e5229cf440dc" providerId="AD" clId="Web-{E3D6E9DB-6406-676B-17CE-F53516A1FFBC}" dt="2024-12-01T04:21:18.880" v="134"/>
          <ac:grpSpMkLst>
            <pc:docMk/>
            <pc:sldMk cId="0" sldId="261"/>
            <ac:grpSpMk id="258" creationId="{00000000-0000-0000-0000-000000000000}"/>
          </ac:grpSpMkLst>
        </pc:grpChg>
        <pc:picChg chg="add mod">
          <ac:chgData name="Kinsey, Reagan" userId="S::rkinsey3562@floridapoly.edu::9d587cea-c7be-4ea7-808d-e5229cf440dc" providerId="AD" clId="Web-{E3D6E9DB-6406-676B-17CE-F53516A1FFBC}" dt="2024-12-01T04:25:52.657" v="164" actId="1076"/>
          <ac:picMkLst>
            <pc:docMk/>
            <pc:sldMk cId="0" sldId="261"/>
            <ac:picMk id="8" creationId="{8623BF7C-F368-229C-F26A-01B775249D11}"/>
          </ac:picMkLst>
        </pc:picChg>
        <pc:picChg chg="add mod">
          <ac:chgData name="Kinsey, Reagan" userId="S::rkinsey3562@floridapoly.edu::9d587cea-c7be-4ea7-808d-e5229cf440dc" providerId="AD" clId="Web-{E3D6E9DB-6406-676B-17CE-F53516A1FFBC}" dt="2024-12-01T04:26:44.986" v="174" actId="1076"/>
          <ac:picMkLst>
            <pc:docMk/>
            <pc:sldMk cId="0" sldId="261"/>
            <ac:picMk id="9" creationId="{70C375D3-F022-9F29-0E9D-87F8425C3491}"/>
          </ac:picMkLst>
        </pc:picChg>
        <pc:picChg chg="del">
          <ac:chgData name="Kinsey, Reagan" userId="S::rkinsey3562@floridapoly.edu::9d587cea-c7be-4ea7-808d-e5229cf440dc" providerId="AD" clId="Web-{E3D6E9DB-6406-676B-17CE-F53516A1FFBC}" dt="2024-12-01T04:21:14.083" v="127"/>
          <ac:picMkLst>
            <pc:docMk/>
            <pc:sldMk cId="0" sldId="261"/>
            <ac:picMk id="257" creationId="{00000000-0000-0000-0000-000000000000}"/>
          </ac:picMkLst>
        </pc:picChg>
        <pc:cxnChg chg="del">
          <ac:chgData name="Kinsey, Reagan" userId="S::rkinsey3562@floridapoly.edu::9d587cea-c7be-4ea7-808d-e5229cf440dc" providerId="AD" clId="Web-{E3D6E9DB-6406-676B-17CE-F53516A1FFBC}" dt="2024-12-01T04:21:18.880" v="133"/>
          <ac:cxnSpMkLst>
            <pc:docMk/>
            <pc:sldMk cId="0" sldId="261"/>
            <ac:cxnSpMk id="263" creationId="{00000000-0000-0000-0000-000000000000}"/>
          </ac:cxnSpMkLst>
        </pc:cxnChg>
      </pc:sldChg>
      <pc:sldChg chg="addSp delSp modSp">
        <pc:chgData name="Kinsey, Reagan" userId="S::rkinsey3562@floridapoly.edu::9d587cea-c7be-4ea7-808d-e5229cf440dc" providerId="AD" clId="Web-{E3D6E9DB-6406-676B-17CE-F53516A1FFBC}" dt="2024-12-01T05:57:14.498" v="898" actId="1076"/>
        <pc:sldMkLst>
          <pc:docMk/>
          <pc:sldMk cId="0" sldId="262"/>
        </pc:sldMkLst>
        <pc:spChg chg="add del mod">
          <ac:chgData name="Kinsey, Reagan" userId="S::rkinsey3562@floridapoly.edu::9d587cea-c7be-4ea7-808d-e5229cf440dc" providerId="AD" clId="Web-{E3D6E9DB-6406-676B-17CE-F53516A1FFBC}" dt="2024-12-01T04:27:35.800" v="195"/>
          <ac:spMkLst>
            <pc:docMk/>
            <pc:sldMk cId="0" sldId="262"/>
            <ac:spMk id="3" creationId="{A63E40B4-10C9-047D-4FC6-7B45B5EAA2AD}"/>
          </ac:spMkLst>
        </pc:spChg>
        <pc:spChg chg="add del mod">
          <ac:chgData name="Kinsey, Reagan" userId="S::rkinsey3562@floridapoly.edu::9d587cea-c7be-4ea7-808d-e5229cf440dc" providerId="AD" clId="Web-{E3D6E9DB-6406-676B-17CE-F53516A1FFBC}" dt="2024-12-01T04:27:35.800" v="194"/>
          <ac:spMkLst>
            <pc:docMk/>
            <pc:sldMk cId="0" sldId="262"/>
            <ac:spMk id="5" creationId="{501DE1E9-19A1-681B-22AA-5810E996F565}"/>
          </ac:spMkLst>
        </pc:spChg>
        <pc:spChg chg="add del mod">
          <ac:chgData name="Kinsey, Reagan" userId="S::rkinsey3562@floridapoly.edu::9d587cea-c7be-4ea7-808d-e5229cf440dc" providerId="AD" clId="Web-{E3D6E9DB-6406-676B-17CE-F53516A1FFBC}" dt="2024-12-01T04:27:35.800" v="193"/>
          <ac:spMkLst>
            <pc:docMk/>
            <pc:sldMk cId="0" sldId="262"/>
            <ac:spMk id="7" creationId="{7602C081-EA7E-DC02-E0D2-261A6168E8F4}"/>
          </ac:spMkLst>
        </pc:spChg>
        <pc:spChg chg="add mod">
          <ac:chgData name="Kinsey, Reagan" userId="S::rkinsey3562@floridapoly.edu::9d587cea-c7be-4ea7-808d-e5229cf440dc" providerId="AD" clId="Web-{E3D6E9DB-6406-676B-17CE-F53516A1FFBC}" dt="2024-12-01T05:16:41.784" v="647" actId="1076"/>
          <ac:spMkLst>
            <pc:docMk/>
            <pc:sldMk cId="0" sldId="262"/>
            <ac:spMk id="15" creationId="{33725775-10E2-CEB9-18B4-FC6FB60FD4CC}"/>
          </ac:spMkLst>
        </pc:spChg>
        <pc:spChg chg="add mod">
          <ac:chgData name="Kinsey, Reagan" userId="S::rkinsey3562@floridapoly.edu::9d587cea-c7be-4ea7-808d-e5229cf440dc" providerId="AD" clId="Web-{E3D6E9DB-6406-676B-17CE-F53516A1FFBC}" dt="2024-12-01T05:17:17.504" v="652" actId="1076"/>
          <ac:spMkLst>
            <pc:docMk/>
            <pc:sldMk cId="0" sldId="262"/>
            <ac:spMk id="17" creationId="{478409FF-8A7F-21D3-F867-007C6EE368CE}"/>
          </ac:spMkLst>
        </pc:spChg>
        <pc:spChg chg="add mod">
          <ac:chgData name="Kinsey, Reagan" userId="S::rkinsey3562@floridapoly.edu::9d587cea-c7be-4ea7-808d-e5229cf440dc" providerId="AD" clId="Web-{E3D6E9DB-6406-676B-17CE-F53516A1FFBC}" dt="2024-12-01T05:57:14.498" v="898" actId="1076"/>
          <ac:spMkLst>
            <pc:docMk/>
            <pc:sldMk cId="0" sldId="262"/>
            <ac:spMk id="19" creationId="{1F1E636B-3320-88FB-1E72-9F23FDF5C961}"/>
          </ac:spMkLst>
        </pc:spChg>
        <pc:spChg chg="del">
          <ac:chgData name="Kinsey, Reagan" userId="S::rkinsey3562@floridapoly.edu::9d587cea-c7be-4ea7-808d-e5229cf440dc" providerId="AD" clId="Web-{E3D6E9DB-6406-676B-17CE-F53516A1FFBC}" dt="2024-12-01T04:27:30.988" v="192"/>
          <ac:spMkLst>
            <pc:docMk/>
            <pc:sldMk cId="0" sldId="262"/>
            <ac:spMk id="268" creationId="{00000000-0000-0000-0000-000000000000}"/>
          </ac:spMkLst>
        </pc:spChg>
        <pc:spChg chg="del">
          <ac:chgData name="Kinsey, Reagan" userId="S::rkinsey3562@floridapoly.edu::9d587cea-c7be-4ea7-808d-e5229cf440dc" providerId="AD" clId="Web-{E3D6E9DB-6406-676B-17CE-F53516A1FFBC}" dt="2024-12-01T04:27:30.957" v="191"/>
          <ac:spMkLst>
            <pc:docMk/>
            <pc:sldMk cId="0" sldId="262"/>
            <ac:spMk id="269" creationId="{00000000-0000-0000-0000-000000000000}"/>
          </ac:spMkLst>
        </pc:spChg>
        <pc:spChg chg="del">
          <ac:chgData name="Kinsey, Reagan" userId="S::rkinsey3562@floridapoly.edu::9d587cea-c7be-4ea7-808d-e5229cf440dc" providerId="AD" clId="Web-{E3D6E9DB-6406-676B-17CE-F53516A1FFBC}" dt="2024-12-01T04:27:30.910" v="190"/>
          <ac:spMkLst>
            <pc:docMk/>
            <pc:sldMk cId="0" sldId="262"/>
            <ac:spMk id="270" creationId="{00000000-0000-0000-0000-000000000000}"/>
          </ac:spMkLst>
        </pc:spChg>
        <pc:grpChg chg="del">
          <ac:chgData name="Kinsey, Reagan" userId="S::rkinsey3562@floridapoly.edu::9d587cea-c7be-4ea7-808d-e5229cf440dc" providerId="AD" clId="Web-{E3D6E9DB-6406-676B-17CE-F53516A1FFBC}" dt="2024-12-01T04:27:30.847" v="189"/>
          <ac:grpSpMkLst>
            <pc:docMk/>
            <pc:sldMk cId="0" sldId="262"/>
            <ac:grpSpMk id="271" creationId="{00000000-0000-0000-0000-000000000000}"/>
          </ac:grpSpMkLst>
        </pc:grpChg>
        <pc:picChg chg="add mod">
          <ac:chgData name="Kinsey, Reagan" userId="S::rkinsey3562@floridapoly.edu::9d587cea-c7be-4ea7-808d-e5229cf440dc" providerId="AD" clId="Web-{E3D6E9DB-6406-676B-17CE-F53516A1FFBC}" dt="2024-12-01T04:32:19.122" v="244" actId="1076"/>
          <ac:picMkLst>
            <pc:docMk/>
            <pc:sldMk cId="0" sldId="262"/>
            <ac:picMk id="8" creationId="{AC869211-E986-FE15-32D3-22CEED3A4430}"/>
          </ac:picMkLst>
        </pc:picChg>
        <pc:picChg chg="add mod">
          <ac:chgData name="Kinsey, Reagan" userId="S::rkinsey3562@floridapoly.edu::9d587cea-c7be-4ea7-808d-e5229cf440dc" providerId="AD" clId="Web-{E3D6E9DB-6406-676B-17CE-F53516A1FFBC}" dt="2024-12-01T04:31:47.730" v="242" actId="1076"/>
          <ac:picMkLst>
            <pc:docMk/>
            <pc:sldMk cId="0" sldId="262"/>
            <ac:picMk id="9" creationId="{3111925E-7945-4C2D-1E60-87927D2ED98A}"/>
          </ac:picMkLst>
        </pc:picChg>
        <pc:picChg chg="add mod">
          <ac:chgData name="Kinsey, Reagan" userId="S::rkinsey3562@floridapoly.edu::9d587cea-c7be-4ea7-808d-e5229cf440dc" providerId="AD" clId="Web-{E3D6E9DB-6406-676B-17CE-F53516A1FFBC}" dt="2024-12-01T04:32:19.153" v="245" actId="1076"/>
          <ac:picMkLst>
            <pc:docMk/>
            <pc:sldMk cId="0" sldId="262"/>
            <ac:picMk id="10" creationId="{C0A02F9E-FF21-ABF4-BB4F-57CBC6F553AC}"/>
          </ac:picMkLst>
        </pc:picChg>
        <pc:picChg chg="add mod">
          <ac:chgData name="Kinsey, Reagan" userId="S::rkinsey3562@floridapoly.edu::9d587cea-c7be-4ea7-808d-e5229cf440dc" providerId="AD" clId="Web-{E3D6E9DB-6406-676B-17CE-F53516A1FFBC}" dt="2024-12-01T04:32:58.514" v="246" actId="1076"/>
          <ac:picMkLst>
            <pc:docMk/>
            <pc:sldMk cId="0" sldId="262"/>
            <ac:picMk id="11" creationId="{5D675715-281C-4B50-7E03-22F2CF8AB5AC}"/>
          </ac:picMkLst>
        </pc:picChg>
        <pc:picChg chg="add mod">
          <ac:chgData name="Kinsey, Reagan" userId="S::rkinsey3562@floridapoly.edu::9d587cea-c7be-4ea7-808d-e5229cf440dc" providerId="AD" clId="Web-{E3D6E9DB-6406-676B-17CE-F53516A1FFBC}" dt="2024-12-01T04:32:58.529" v="247" actId="1076"/>
          <ac:picMkLst>
            <pc:docMk/>
            <pc:sldMk cId="0" sldId="262"/>
            <ac:picMk id="12" creationId="{01C087D8-07BD-D7B9-2148-48C9DA2C3225}"/>
          </ac:picMkLst>
        </pc:picChg>
        <pc:picChg chg="add mod">
          <ac:chgData name="Kinsey, Reagan" userId="S::rkinsey3562@floridapoly.edu::9d587cea-c7be-4ea7-808d-e5229cf440dc" providerId="AD" clId="Web-{E3D6E9DB-6406-676B-17CE-F53516A1FFBC}" dt="2024-12-01T04:29:25.648" v="225" actId="1076"/>
          <ac:picMkLst>
            <pc:docMk/>
            <pc:sldMk cId="0" sldId="262"/>
            <ac:picMk id="13" creationId="{5E2D1496-EB51-05BF-9B96-97AB42FD8728}"/>
          </ac:picMkLst>
        </pc:picChg>
        <pc:cxnChg chg="del">
          <ac:chgData name="Kinsey, Reagan" userId="S::rkinsey3562@floridapoly.edu::9d587cea-c7be-4ea7-808d-e5229cf440dc" providerId="AD" clId="Web-{E3D6E9DB-6406-676B-17CE-F53516A1FFBC}" dt="2024-12-01T04:27:30.847" v="188"/>
          <ac:cxnSpMkLst>
            <pc:docMk/>
            <pc:sldMk cId="0" sldId="262"/>
            <ac:cxnSpMk id="276" creationId="{00000000-0000-0000-0000-000000000000}"/>
          </ac:cxnSpMkLst>
        </pc:cxnChg>
      </pc:sldChg>
      <pc:sldChg chg="del">
        <pc:chgData name="Kinsey, Reagan" userId="S::rkinsey3562@floridapoly.edu::9d587cea-c7be-4ea7-808d-e5229cf440dc" providerId="AD" clId="Web-{E3D6E9DB-6406-676B-17CE-F53516A1FFBC}" dt="2024-12-01T04:54:09.293" v="461"/>
        <pc:sldMkLst>
          <pc:docMk/>
          <pc:sldMk cId="0" sldId="263"/>
        </pc:sldMkLst>
      </pc:sldChg>
      <pc:sldChg chg="del">
        <pc:chgData name="Kinsey, Reagan" userId="S::rkinsey3562@floridapoly.edu::9d587cea-c7be-4ea7-808d-e5229cf440dc" providerId="AD" clId="Web-{E3D6E9DB-6406-676B-17CE-F53516A1FFBC}" dt="2024-12-01T04:34:31.423" v="255"/>
        <pc:sldMkLst>
          <pc:docMk/>
          <pc:sldMk cId="0" sldId="264"/>
        </pc:sldMkLst>
      </pc:sldChg>
      <pc:sldChg chg="del">
        <pc:chgData name="Kinsey, Reagan" userId="S::rkinsey3562@floridapoly.edu::9d587cea-c7be-4ea7-808d-e5229cf440dc" providerId="AD" clId="Web-{E3D6E9DB-6406-676B-17CE-F53516A1FFBC}" dt="2024-12-01T04:34:33.251" v="256"/>
        <pc:sldMkLst>
          <pc:docMk/>
          <pc:sldMk cId="0" sldId="265"/>
        </pc:sldMkLst>
      </pc:sldChg>
      <pc:sldChg chg="del">
        <pc:chgData name="Kinsey, Reagan" userId="S::rkinsey3562@floridapoly.edu::9d587cea-c7be-4ea7-808d-e5229cf440dc" providerId="AD" clId="Web-{E3D6E9DB-6406-676B-17CE-F53516A1FFBC}" dt="2024-12-01T04:34:39.361" v="257"/>
        <pc:sldMkLst>
          <pc:docMk/>
          <pc:sldMk cId="0" sldId="270"/>
        </pc:sldMkLst>
      </pc:sldChg>
      <pc:sldChg chg="addSp delSp modSp">
        <pc:chgData name="Kinsey, Reagan" userId="S::rkinsey3562@floridapoly.edu::9d587cea-c7be-4ea7-808d-e5229cf440dc" providerId="AD" clId="Web-{E3D6E9DB-6406-676B-17CE-F53516A1FFBC}" dt="2024-12-01T05:46:57.642" v="843" actId="20577"/>
        <pc:sldMkLst>
          <pc:docMk/>
          <pc:sldMk cId="0" sldId="274"/>
        </pc:sldMkLst>
        <pc:spChg chg="add del mod">
          <ac:chgData name="Kinsey, Reagan" userId="S::rkinsey3562@floridapoly.edu::9d587cea-c7be-4ea7-808d-e5229cf440dc" providerId="AD" clId="Web-{E3D6E9DB-6406-676B-17CE-F53516A1FFBC}" dt="2024-12-01T04:37:48.976" v="272"/>
          <ac:spMkLst>
            <pc:docMk/>
            <pc:sldMk cId="0" sldId="274"/>
            <ac:spMk id="3" creationId="{6E6DC8A6-A055-B2B9-281D-292D5AE8F680}"/>
          </ac:spMkLst>
        </pc:spChg>
        <pc:spChg chg="add mod">
          <ac:chgData name="Kinsey, Reagan" userId="S::rkinsey3562@floridapoly.edu::9d587cea-c7be-4ea7-808d-e5229cf440dc" providerId="AD" clId="Web-{E3D6E9DB-6406-676B-17CE-F53516A1FFBC}" dt="2024-12-01T05:38:35.511" v="812" actId="1076"/>
          <ac:spMkLst>
            <pc:docMk/>
            <pc:sldMk cId="0" sldId="274"/>
            <ac:spMk id="26" creationId="{5681410C-83AB-03AF-F078-8308E1892B73}"/>
          </ac:spMkLst>
        </pc:spChg>
        <pc:spChg chg="add mod">
          <ac:chgData name="Kinsey, Reagan" userId="S::rkinsey3562@floridapoly.edu::9d587cea-c7be-4ea7-808d-e5229cf440dc" providerId="AD" clId="Web-{E3D6E9DB-6406-676B-17CE-F53516A1FFBC}" dt="2024-12-01T05:38:35.558" v="815" actId="1076"/>
          <ac:spMkLst>
            <pc:docMk/>
            <pc:sldMk cId="0" sldId="274"/>
            <ac:spMk id="34" creationId="{6CF696E2-69D7-AC60-CFC1-0BABFC299A08}"/>
          </ac:spMkLst>
        </pc:spChg>
        <pc:spChg chg="add mod">
          <ac:chgData name="Kinsey, Reagan" userId="S::rkinsey3562@floridapoly.edu::9d587cea-c7be-4ea7-808d-e5229cf440dc" providerId="AD" clId="Web-{E3D6E9DB-6406-676B-17CE-F53516A1FFBC}" dt="2024-12-01T05:38:35.574" v="816" actId="1076"/>
          <ac:spMkLst>
            <pc:docMk/>
            <pc:sldMk cId="0" sldId="274"/>
            <ac:spMk id="36" creationId="{2BAFD9E1-505C-BD32-87B1-5B25DFF7F91A}"/>
          </ac:spMkLst>
        </pc:spChg>
        <pc:spChg chg="add mod">
          <ac:chgData name="Kinsey, Reagan" userId="S::rkinsey3562@floridapoly.edu::9d587cea-c7be-4ea7-808d-e5229cf440dc" providerId="AD" clId="Web-{E3D6E9DB-6406-676B-17CE-F53516A1FFBC}" dt="2024-12-01T05:35:43.690" v="773" actId="1076"/>
          <ac:spMkLst>
            <pc:docMk/>
            <pc:sldMk cId="0" sldId="274"/>
            <ac:spMk id="39" creationId="{22426582-BAE9-8CE7-21E1-3EC3C8762B49}"/>
          </ac:spMkLst>
        </pc:spChg>
        <pc:spChg chg="add mod">
          <ac:chgData name="Kinsey, Reagan" userId="S::rkinsey3562@floridapoly.edu::9d587cea-c7be-4ea7-808d-e5229cf440dc" providerId="AD" clId="Web-{E3D6E9DB-6406-676B-17CE-F53516A1FFBC}" dt="2024-12-01T05:46:31.704" v="838" actId="1076"/>
          <ac:spMkLst>
            <pc:docMk/>
            <pc:sldMk cId="0" sldId="274"/>
            <ac:spMk id="41" creationId="{51AF7E09-45A9-2634-7C0F-50CA876F2823}"/>
          </ac:spMkLst>
        </pc:spChg>
        <pc:spChg chg="add del mod">
          <ac:chgData name="Kinsey, Reagan" userId="S::rkinsey3562@floridapoly.edu::9d587cea-c7be-4ea7-808d-e5229cf440dc" providerId="AD" clId="Web-{E3D6E9DB-6406-676B-17CE-F53516A1FFBC}" dt="2024-12-01T05:38:12.792" v="808"/>
          <ac:spMkLst>
            <pc:docMk/>
            <pc:sldMk cId="0" sldId="274"/>
            <ac:spMk id="42" creationId="{CBD179AA-80DB-FDE9-CC73-33EB2443E57B}"/>
          </ac:spMkLst>
        </pc:spChg>
        <pc:spChg chg="add del">
          <ac:chgData name="Kinsey, Reagan" userId="S::rkinsey3562@floridapoly.edu::9d587cea-c7be-4ea7-808d-e5229cf440dc" providerId="AD" clId="Web-{E3D6E9DB-6406-676B-17CE-F53516A1FFBC}" dt="2024-12-01T05:37:08.805" v="796"/>
          <ac:spMkLst>
            <pc:docMk/>
            <pc:sldMk cId="0" sldId="274"/>
            <ac:spMk id="43" creationId="{5365C092-C56E-7934-45C2-DCB0BF8B44A7}"/>
          </ac:spMkLst>
        </pc:spChg>
        <pc:spChg chg="add mod">
          <ac:chgData name="Kinsey, Reagan" userId="S::rkinsey3562@floridapoly.edu::9d587cea-c7be-4ea7-808d-e5229cf440dc" providerId="AD" clId="Web-{E3D6E9DB-6406-676B-17CE-F53516A1FFBC}" dt="2024-12-01T05:39:20.950" v="825" actId="1076"/>
          <ac:spMkLst>
            <pc:docMk/>
            <pc:sldMk cId="0" sldId="274"/>
            <ac:spMk id="44" creationId="{9969E2E7-1B83-40F2-7DEC-72379F8DD95A}"/>
          </ac:spMkLst>
        </pc:spChg>
        <pc:spChg chg="add mod">
          <ac:chgData name="Kinsey, Reagan" userId="S::rkinsey3562@floridapoly.edu::9d587cea-c7be-4ea7-808d-e5229cf440dc" providerId="AD" clId="Web-{E3D6E9DB-6406-676B-17CE-F53516A1FFBC}" dt="2024-12-01T05:38:58.043" v="822" actId="1076"/>
          <ac:spMkLst>
            <pc:docMk/>
            <pc:sldMk cId="0" sldId="274"/>
            <ac:spMk id="46" creationId="{C539CCD6-6E81-F345-35AD-8B1548FB5612}"/>
          </ac:spMkLst>
        </pc:spChg>
        <pc:spChg chg="add mod">
          <ac:chgData name="Kinsey, Reagan" userId="S::rkinsey3562@floridapoly.edu::9d587cea-c7be-4ea7-808d-e5229cf440dc" providerId="AD" clId="Web-{E3D6E9DB-6406-676B-17CE-F53516A1FFBC}" dt="2024-12-01T05:38:58.043" v="823" actId="1076"/>
          <ac:spMkLst>
            <pc:docMk/>
            <pc:sldMk cId="0" sldId="274"/>
            <ac:spMk id="48" creationId="{A8005608-3F82-61F3-55B2-F54D92E4E0D3}"/>
          </ac:spMkLst>
        </pc:spChg>
        <pc:spChg chg="add mod">
          <ac:chgData name="Kinsey, Reagan" userId="S::rkinsey3562@floridapoly.edu::9d587cea-c7be-4ea7-808d-e5229cf440dc" providerId="AD" clId="Web-{E3D6E9DB-6406-676B-17CE-F53516A1FFBC}" dt="2024-12-01T05:38:58.059" v="824" actId="1076"/>
          <ac:spMkLst>
            <pc:docMk/>
            <pc:sldMk cId="0" sldId="274"/>
            <ac:spMk id="50" creationId="{A3011A99-F762-0A33-EA07-11458C02F17A}"/>
          </ac:spMkLst>
        </pc:spChg>
        <pc:spChg chg="add">
          <ac:chgData name="Kinsey, Reagan" userId="S::rkinsey3562@floridapoly.edu::9d587cea-c7be-4ea7-808d-e5229cf440dc" providerId="AD" clId="Web-{E3D6E9DB-6406-676B-17CE-F53516A1FFBC}" dt="2024-12-01T05:46:04.797" v="830"/>
          <ac:spMkLst>
            <pc:docMk/>
            <pc:sldMk cId="0" sldId="274"/>
            <ac:spMk id="52" creationId="{2233AC6F-4CDB-CCC1-C340-73615327CB56}"/>
          </ac:spMkLst>
        </pc:spChg>
        <pc:spChg chg="add mod">
          <ac:chgData name="Kinsey, Reagan" userId="S::rkinsey3562@floridapoly.edu::9d587cea-c7be-4ea7-808d-e5229cf440dc" providerId="AD" clId="Web-{E3D6E9DB-6406-676B-17CE-F53516A1FFBC}" dt="2024-12-01T05:46:57.642" v="843" actId="20577"/>
          <ac:spMkLst>
            <pc:docMk/>
            <pc:sldMk cId="0" sldId="274"/>
            <ac:spMk id="53" creationId="{8200173D-0C91-6646-6D12-8E0016DC0F29}"/>
          </ac:spMkLst>
        </pc:spChg>
        <pc:spChg chg="del">
          <ac:chgData name="Kinsey, Reagan" userId="S::rkinsey3562@floridapoly.edu::9d587cea-c7be-4ea7-808d-e5229cf440dc" providerId="AD" clId="Web-{E3D6E9DB-6406-676B-17CE-F53516A1FFBC}" dt="2024-12-01T04:37:45.398" v="271"/>
          <ac:spMkLst>
            <pc:docMk/>
            <pc:sldMk cId="0" sldId="274"/>
            <ac:spMk id="805" creationId="{00000000-0000-0000-0000-000000000000}"/>
          </ac:spMkLst>
        </pc:spChg>
        <pc:spChg chg="del">
          <ac:chgData name="Kinsey, Reagan" userId="S::rkinsey3562@floridapoly.edu::9d587cea-c7be-4ea7-808d-e5229cf440dc" providerId="AD" clId="Web-{E3D6E9DB-6406-676B-17CE-F53516A1FFBC}" dt="2024-12-01T04:37:45.398" v="270"/>
          <ac:spMkLst>
            <pc:docMk/>
            <pc:sldMk cId="0" sldId="274"/>
            <ac:spMk id="806" creationId="{00000000-0000-0000-0000-000000000000}"/>
          </ac:spMkLst>
        </pc:spChg>
        <pc:spChg chg="add del mod">
          <ac:chgData name="Kinsey, Reagan" userId="S::rkinsey3562@floridapoly.edu::9d587cea-c7be-4ea7-808d-e5229cf440dc" providerId="AD" clId="Web-{E3D6E9DB-6406-676B-17CE-F53516A1FFBC}" dt="2024-12-01T05:35:43.580" v="763" actId="1076"/>
          <ac:spMkLst>
            <pc:docMk/>
            <pc:sldMk cId="0" sldId="274"/>
            <ac:spMk id="822" creationId="{00000000-0000-0000-0000-000000000000}"/>
          </ac:spMkLst>
        </pc:spChg>
        <pc:spChg chg="add del mod">
          <ac:chgData name="Kinsey, Reagan" userId="S::rkinsey3562@floridapoly.edu::9d587cea-c7be-4ea7-808d-e5229cf440dc" providerId="AD" clId="Web-{E3D6E9DB-6406-676B-17CE-F53516A1FFBC}" dt="2024-12-01T05:35:43.580" v="764" actId="1076"/>
          <ac:spMkLst>
            <pc:docMk/>
            <pc:sldMk cId="0" sldId="274"/>
            <ac:spMk id="823" creationId="{00000000-0000-0000-0000-000000000000}"/>
          </ac:spMkLst>
        </pc:spChg>
        <pc:spChg chg="add del mod">
          <ac:chgData name="Kinsey, Reagan" userId="S::rkinsey3562@floridapoly.edu::9d587cea-c7be-4ea7-808d-e5229cf440dc" providerId="AD" clId="Web-{E3D6E9DB-6406-676B-17CE-F53516A1FFBC}" dt="2024-12-01T05:35:43.596" v="765" actId="1076"/>
          <ac:spMkLst>
            <pc:docMk/>
            <pc:sldMk cId="0" sldId="274"/>
            <ac:spMk id="824" creationId="{00000000-0000-0000-0000-000000000000}"/>
          </ac:spMkLst>
        </pc:spChg>
        <pc:spChg chg="add del">
          <ac:chgData name="Kinsey, Reagan" userId="S::rkinsey3562@floridapoly.edu::9d587cea-c7be-4ea7-808d-e5229cf440dc" providerId="AD" clId="Web-{E3D6E9DB-6406-676B-17CE-F53516A1FFBC}" dt="2024-12-01T04:38:12.336" v="284"/>
          <ac:spMkLst>
            <pc:docMk/>
            <pc:sldMk cId="0" sldId="274"/>
            <ac:spMk id="825" creationId="{00000000-0000-0000-0000-000000000000}"/>
          </ac:spMkLst>
        </pc:spChg>
        <pc:spChg chg="mod ord">
          <ac:chgData name="Kinsey, Reagan" userId="S::rkinsey3562@floridapoly.edu::9d587cea-c7be-4ea7-808d-e5229cf440dc" providerId="AD" clId="Web-{E3D6E9DB-6406-676B-17CE-F53516A1FFBC}" dt="2024-12-01T05:35:43.643" v="769" actId="1076"/>
          <ac:spMkLst>
            <pc:docMk/>
            <pc:sldMk cId="0" sldId="274"/>
            <ac:spMk id="826" creationId="{00000000-0000-0000-0000-000000000000}"/>
          </ac:spMkLst>
        </pc:spChg>
        <pc:spChg chg="mod">
          <ac:chgData name="Kinsey, Reagan" userId="S::rkinsey3562@floridapoly.edu::9d587cea-c7be-4ea7-808d-e5229cf440dc" providerId="AD" clId="Web-{E3D6E9DB-6406-676B-17CE-F53516A1FFBC}" dt="2024-12-01T05:35:43.612" v="766" actId="1076"/>
          <ac:spMkLst>
            <pc:docMk/>
            <pc:sldMk cId="0" sldId="274"/>
            <ac:spMk id="827" creationId="{00000000-0000-0000-0000-000000000000}"/>
          </ac:spMkLst>
        </pc:spChg>
        <pc:spChg chg="mod ord">
          <ac:chgData name="Kinsey, Reagan" userId="S::rkinsey3562@floridapoly.edu::9d587cea-c7be-4ea7-808d-e5229cf440dc" providerId="AD" clId="Web-{E3D6E9DB-6406-676B-17CE-F53516A1FFBC}" dt="2024-12-01T05:35:43.659" v="770" actId="1076"/>
          <ac:spMkLst>
            <pc:docMk/>
            <pc:sldMk cId="0" sldId="274"/>
            <ac:spMk id="828" creationId="{00000000-0000-0000-0000-000000000000}"/>
          </ac:spMkLst>
        </pc:spChg>
        <pc:spChg chg="del mod">
          <ac:chgData name="Kinsey, Reagan" userId="S::rkinsey3562@floridapoly.edu::9d587cea-c7be-4ea7-808d-e5229cf440dc" providerId="AD" clId="Web-{E3D6E9DB-6406-676B-17CE-F53516A1FFBC}" dt="2024-12-01T04:37:27.960" v="266"/>
          <ac:spMkLst>
            <pc:docMk/>
            <pc:sldMk cId="0" sldId="274"/>
            <ac:spMk id="829" creationId="{00000000-0000-0000-0000-000000000000}"/>
          </ac:spMkLst>
        </pc:spChg>
        <pc:grpChg chg="add mod">
          <ac:chgData name="Kinsey, Reagan" userId="S::rkinsey3562@floridapoly.edu::9d587cea-c7be-4ea7-808d-e5229cf440dc" providerId="AD" clId="Web-{E3D6E9DB-6406-676B-17CE-F53516A1FFBC}" dt="2024-12-01T05:35:43.627" v="767" actId="1076"/>
          <ac:grpSpMkLst>
            <pc:docMk/>
            <pc:sldMk cId="0" sldId="274"/>
            <ac:grpSpMk id="4" creationId="{E6292C1D-DA53-7365-DFC3-E27FACD54E8B}"/>
          </ac:grpSpMkLst>
        </pc:grpChg>
        <pc:grpChg chg="add mod">
          <ac:chgData name="Kinsey, Reagan" userId="S::rkinsey3562@floridapoly.edu::9d587cea-c7be-4ea7-808d-e5229cf440dc" providerId="AD" clId="Web-{E3D6E9DB-6406-676B-17CE-F53516A1FFBC}" dt="2024-12-01T05:35:43.643" v="768" actId="1076"/>
          <ac:grpSpMkLst>
            <pc:docMk/>
            <pc:sldMk cId="0" sldId="274"/>
            <ac:grpSpMk id="7" creationId="{B9AF3062-32C0-C1BA-359C-CFA77EB6AC0E}"/>
          </ac:grpSpMkLst>
        </pc:grpChg>
        <pc:grpChg chg="add del mod">
          <ac:chgData name="Kinsey, Reagan" userId="S::rkinsey3562@floridapoly.edu::9d587cea-c7be-4ea7-808d-e5229cf440dc" providerId="AD" clId="Web-{E3D6E9DB-6406-676B-17CE-F53516A1FFBC}" dt="2024-12-01T04:49:24.454" v="421"/>
          <ac:grpSpMkLst>
            <pc:docMk/>
            <pc:sldMk cId="0" sldId="274"/>
            <ac:grpSpMk id="10" creationId="{2351346F-5075-203D-CC6A-5D4A31D7B7B8}"/>
          </ac:grpSpMkLst>
        </pc:grpChg>
        <pc:grpChg chg="add del mod">
          <ac:chgData name="Kinsey, Reagan" userId="S::rkinsey3562@floridapoly.edu::9d587cea-c7be-4ea7-808d-e5229cf440dc" providerId="AD" clId="Web-{E3D6E9DB-6406-676B-17CE-F53516A1FFBC}" dt="2024-12-01T04:49:24.454" v="420"/>
          <ac:grpSpMkLst>
            <pc:docMk/>
            <pc:sldMk cId="0" sldId="274"/>
            <ac:grpSpMk id="13" creationId="{BBF8970B-AE80-C926-8D91-94F1E8B0908C}"/>
          </ac:grpSpMkLst>
        </pc:grpChg>
        <pc:grpChg chg="add del mod">
          <ac:chgData name="Kinsey, Reagan" userId="S::rkinsey3562@floridapoly.edu::9d587cea-c7be-4ea7-808d-e5229cf440dc" providerId="AD" clId="Web-{E3D6E9DB-6406-676B-17CE-F53516A1FFBC}" dt="2024-12-01T04:49:24.454" v="419"/>
          <ac:grpSpMkLst>
            <pc:docMk/>
            <pc:sldMk cId="0" sldId="274"/>
            <ac:grpSpMk id="16" creationId="{D16D2DC8-21DB-1FD1-8EA5-C9148548879F}"/>
          </ac:grpSpMkLst>
        </pc:grpChg>
        <pc:grpChg chg="add mod">
          <ac:chgData name="Kinsey, Reagan" userId="S::rkinsey3562@floridapoly.edu::9d587cea-c7be-4ea7-808d-e5229cf440dc" providerId="AD" clId="Web-{E3D6E9DB-6406-676B-17CE-F53516A1FFBC}" dt="2024-12-01T05:38:35.511" v="811" actId="1076"/>
          <ac:grpSpMkLst>
            <pc:docMk/>
            <pc:sldMk cId="0" sldId="274"/>
            <ac:grpSpMk id="22" creationId="{077C70B3-65AB-06B0-8451-731A8AEAB3E6}"/>
          </ac:grpSpMkLst>
        </pc:grpChg>
        <pc:grpChg chg="add mod">
          <ac:chgData name="Kinsey, Reagan" userId="S::rkinsey3562@floridapoly.edu::9d587cea-c7be-4ea7-808d-e5229cf440dc" providerId="AD" clId="Web-{E3D6E9DB-6406-676B-17CE-F53516A1FFBC}" dt="2024-12-01T05:38:35.542" v="813" actId="1076"/>
          <ac:grpSpMkLst>
            <pc:docMk/>
            <pc:sldMk cId="0" sldId="274"/>
            <ac:grpSpMk id="27" creationId="{0A170940-ADAC-5815-2D1C-53436FF23D29}"/>
          </ac:grpSpMkLst>
        </pc:grpChg>
        <pc:grpChg chg="add mod">
          <ac:chgData name="Kinsey, Reagan" userId="S::rkinsey3562@floridapoly.edu::9d587cea-c7be-4ea7-808d-e5229cf440dc" providerId="AD" clId="Web-{E3D6E9DB-6406-676B-17CE-F53516A1FFBC}" dt="2024-12-01T05:38:35.542" v="814" actId="1076"/>
          <ac:grpSpMkLst>
            <pc:docMk/>
            <pc:sldMk cId="0" sldId="274"/>
            <ac:grpSpMk id="30" creationId="{5FD23696-912D-7A07-6F94-A84CAF90C8B6}"/>
          </ac:grpSpMkLst>
        </pc:grpChg>
        <pc:grpChg chg="mod">
          <ac:chgData name="Kinsey, Reagan" userId="S::rkinsey3562@floridapoly.edu::9d587cea-c7be-4ea7-808d-e5229cf440dc" providerId="AD" clId="Web-{E3D6E9DB-6406-676B-17CE-F53516A1FFBC}" dt="2024-12-01T05:35:43.565" v="762" actId="1076"/>
          <ac:grpSpMkLst>
            <pc:docMk/>
            <pc:sldMk cId="0" sldId="274"/>
            <ac:grpSpMk id="810" creationId="{00000000-0000-0000-0000-000000000000}"/>
          </ac:grpSpMkLst>
        </pc:grpChg>
        <pc:grpChg chg="del mod">
          <ac:chgData name="Kinsey, Reagan" userId="S::rkinsey3562@floridapoly.edu::9d587cea-c7be-4ea7-808d-e5229cf440dc" providerId="AD" clId="Web-{E3D6E9DB-6406-676B-17CE-F53516A1FFBC}" dt="2024-12-01T04:41:40.999" v="363"/>
          <ac:grpSpMkLst>
            <pc:docMk/>
            <pc:sldMk cId="0" sldId="274"/>
            <ac:grpSpMk id="812" creationId="{00000000-0000-0000-0000-000000000000}"/>
          </ac:grpSpMkLst>
        </pc:grpChg>
        <pc:grpChg chg="del mod">
          <ac:chgData name="Kinsey, Reagan" userId="S::rkinsey3562@floridapoly.edu::9d587cea-c7be-4ea7-808d-e5229cf440dc" providerId="AD" clId="Web-{E3D6E9DB-6406-676B-17CE-F53516A1FFBC}" dt="2024-12-01T04:41:37.202" v="362"/>
          <ac:grpSpMkLst>
            <pc:docMk/>
            <pc:sldMk cId="0" sldId="274"/>
            <ac:grpSpMk id="814" creationId="{00000000-0000-0000-0000-000000000000}"/>
          </ac:grpSpMkLst>
        </pc:grpChg>
        <pc:grpChg chg="del">
          <ac:chgData name="Kinsey, Reagan" userId="S::rkinsey3562@floridapoly.edu::9d587cea-c7be-4ea7-808d-e5229cf440dc" providerId="AD" clId="Web-{E3D6E9DB-6406-676B-17CE-F53516A1FFBC}" dt="2024-12-01T04:37:29.694" v="267"/>
          <ac:grpSpMkLst>
            <pc:docMk/>
            <pc:sldMk cId="0" sldId="274"/>
            <ac:grpSpMk id="817" creationId="{00000000-0000-0000-0000-000000000000}"/>
          </ac:grpSpMkLst>
        </pc:grpChg>
        <pc:grpChg chg="add del">
          <ac:chgData name="Kinsey, Reagan" userId="S::rkinsey3562@floridapoly.edu::9d587cea-c7be-4ea7-808d-e5229cf440dc" providerId="AD" clId="Web-{E3D6E9DB-6406-676B-17CE-F53516A1FFBC}" dt="2024-12-01T04:38:09.461" v="283"/>
          <ac:grpSpMkLst>
            <pc:docMk/>
            <pc:sldMk cId="0" sldId="274"/>
            <ac:grpSpMk id="830" creationId="{00000000-0000-0000-0000-000000000000}"/>
          </ac:grpSpMkLst>
        </pc:grpChg>
        <pc:cxnChg chg="add del mod">
          <ac:chgData name="Kinsey, Reagan" userId="S::rkinsey3562@floridapoly.edu::9d587cea-c7be-4ea7-808d-e5229cf440dc" providerId="AD" clId="Web-{E3D6E9DB-6406-676B-17CE-F53516A1FFBC}" dt="2024-12-01T04:48:10.779" v="411"/>
          <ac:cxnSpMkLst>
            <pc:docMk/>
            <pc:sldMk cId="0" sldId="274"/>
            <ac:cxnSpMk id="19" creationId="{60C84C0D-4841-BBAB-6A89-310007C1F140}"/>
          </ac:cxnSpMkLst>
        </pc:cxnChg>
        <pc:cxnChg chg="add mod">
          <ac:chgData name="Kinsey, Reagan" userId="S::rkinsey3562@floridapoly.edu::9d587cea-c7be-4ea7-808d-e5229cf440dc" providerId="AD" clId="Web-{E3D6E9DB-6406-676B-17CE-F53516A1FFBC}" dt="2024-12-01T05:35:43.674" v="771" actId="1076"/>
          <ac:cxnSpMkLst>
            <pc:docMk/>
            <pc:sldMk cId="0" sldId="274"/>
            <ac:cxnSpMk id="20" creationId="{6AC88F81-956C-F8EF-5020-BEA389C7F0CE}"/>
          </ac:cxnSpMkLst>
        </pc:cxnChg>
        <pc:cxnChg chg="add mod">
          <ac:chgData name="Kinsey, Reagan" userId="S::rkinsey3562@floridapoly.edu::9d587cea-c7be-4ea7-808d-e5229cf440dc" providerId="AD" clId="Web-{E3D6E9DB-6406-676B-17CE-F53516A1FFBC}" dt="2024-12-01T05:38:35.496" v="810" actId="1076"/>
          <ac:cxnSpMkLst>
            <pc:docMk/>
            <pc:sldMk cId="0" sldId="274"/>
            <ac:cxnSpMk id="21" creationId="{CCA576CA-00D2-4BF6-3C38-82AB75F8C7E4}"/>
          </ac:cxnSpMkLst>
        </pc:cxnChg>
        <pc:cxnChg chg="add mod">
          <ac:chgData name="Kinsey, Reagan" userId="S::rkinsey3562@floridapoly.edu::9d587cea-c7be-4ea7-808d-e5229cf440dc" providerId="AD" clId="Web-{E3D6E9DB-6406-676B-17CE-F53516A1FFBC}" dt="2024-12-01T05:38:35.574" v="817" actId="1076"/>
          <ac:cxnSpMkLst>
            <pc:docMk/>
            <pc:sldMk cId="0" sldId="274"/>
            <ac:cxnSpMk id="37" creationId="{9589247B-A60D-03D7-971F-BF4A92112B70}"/>
          </ac:cxnSpMkLst>
        </pc:cxnChg>
        <pc:cxnChg chg="add del mod">
          <ac:chgData name="Kinsey, Reagan" userId="S::rkinsey3562@floridapoly.edu::9d587cea-c7be-4ea7-808d-e5229cf440dc" providerId="AD" clId="Web-{E3D6E9DB-6406-676B-17CE-F53516A1FFBC}" dt="2024-12-01T05:45:58.734" v="829"/>
          <ac:cxnSpMkLst>
            <pc:docMk/>
            <pc:sldMk cId="0" sldId="274"/>
            <ac:cxnSpMk id="51" creationId="{9AA67613-6C2D-B9BE-DF7B-0934B4F67E57}"/>
          </ac:cxnSpMkLst>
        </pc:cxnChg>
        <pc:cxnChg chg="mod">
          <ac:chgData name="Kinsey, Reagan" userId="S::rkinsey3562@floridapoly.edu::9d587cea-c7be-4ea7-808d-e5229cf440dc" providerId="AD" clId="Web-{E3D6E9DB-6406-676B-17CE-F53516A1FFBC}" dt="2024-12-01T05:35:43.549" v="761" actId="1076"/>
          <ac:cxnSpMkLst>
            <pc:docMk/>
            <pc:sldMk cId="0" sldId="274"/>
            <ac:cxnSpMk id="807" creationId="{00000000-0000-0000-0000-000000000000}"/>
          </ac:cxnSpMkLst>
        </pc:cxnChg>
        <pc:cxnChg chg="del mod">
          <ac:chgData name="Kinsey, Reagan" userId="S::rkinsey3562@floridapoly.edu::9d587cea-c7be-4ea7-808d-e5229cf440dc" providerId="AD" clId="Web-{E3D6E9DB-6406-676B-17CE-F53516A1FFBC}" dt="2024-12-01T04:48:54.359" v="416"/>
          <ac:cxnSpMkLst>
            <pc:docMk/>
            <pc:sldMk cId="0" sldId="274"/>
            <ac:cxnSpMk id="820" creationId="{00000000-0000-0000-0000-000000000000}"/>
          </ac:cxnSpMkLst>
        </pc:cxnChg>
        <pc:cxnChg chg="del mod">
          <ac:chgData name="Kinsey, Reagan" userId="S::rkinsey3562@floridapoly.edu::9d587cea-c7be-4ea7-808d-e5229cf440dc" providerId="AD" clId="Web-{E3D6E9DB-6406-676B-17CE-F53516A1FFBC}" dt="2024-12-01T04:37:38.992" v="268"/>
          <ac:cxnSpMkLst>
            <pc:docMk/>
            <pc:sldMk cId="0" sldId="274"/>
            <ac:cxnSpMk id="821" creationId="{00000000-0000-0000-0000-000000000000}"/>
          </ac:cxnSpMkLst>
        </pc:cxnChg>
        <pc:cxnChg chg="del">
          <ac:chgData name="Kinsey, Reagan" userId="S::rkinsey3562@floridapoly.edu::9d587cea-c7be-4ea7-808d-e5229cf440dc" providerId="AD" clId="Web-{E3D6E9DB-6406-676B-17CE-F53516A1FFBC}" dt="2024-12-01T04:37:45.304" v="269"/>
          <ac:cxnSpMkLst>
            <pc:docMk/>
            <pc:sldMk cId="0" sldId="274"/>
            <ac:cxnSpMk id="835" creationId="{00000000-0000-0000-0000-000000000000}"/>
          </ac:cxnSpMkLst>
        </pc:cxnChg>
      </pc:sldChg>
      <pc:sldChg chg="del">
        <pc:chgData name="Kinsey, Reagan" userId="S::rkinsey3562@floridapoly.edu::9d587cea-c7be-4ea7-808d-e5229cf440dc" providerId="AD" clId="Web-{E3D6E9DB-6406-676B-17CE-F53516A1FFBC}" dt="2024-12-01T04:34:55.736" v="258"/>
        <pc:sldMkLst>
          <pc:docMk/>
          <pc:sldMk cId="0" sldId="275"/>
        </pc:sldMkLst>
      </pc:sldChg>
      <pc:sldChg chg="addSp delSp modSp del">
        <pc:chgData name="Kinsey, Reagan" userId="S::rkinsey3562@floridapoly.edu::9d587cea-c7be-4ea7-808d-e5229cf440dc" providerId="AD" clId="Web-{E3D6E9DB-6406-676B-17CE-F53516A1FFBC}" dt="2024-12-01T04:56:42.674" v="491"/>
        <pc:sldMkLst>
          <pc:docMk/>
          <pc:sldMk cId="0" sldId="286"/>
        </pc:sldMkLst>
        <pc:spChg chg="add del mod">
          <ac:chgData name="Kinsey, Reagan" userId="S::rkinsey3562@floridapoly.edu::9d587cea-c7be-4ea7-808d-e5229cf440dc" providerId="AD" clId="Web-{E3D6E9DB-6406-676B-17CE-F53516A1FFBC}" dt="2024-12-01T04:56:31.095" v="489"/>
          <ac:spMkLst>
            <pc:docMk/>
            <pc:sldMk cId="0" sldId="286"/>
            <ac:spMk id="3" creationId="{F38E6C89-977B-AA83-9987-17558FE9041F}"/>
          </ac:spMkLst>
        </pc:spChg>
        <pc:spChg chg="mod">
          <ac:chgData name="Kinsey, Reagan" userId="S::rkinsey3562@floridapoly.edu::9d587cea-c7be-4ea7-808d-e5229cf440dc" providerId="AD" clId="Web-{E3D6E9DB-6406-676B-17CE-F53516A1FFBC}" dt="2024-12-01T04:56:17.548" v="481" actId="1076"/>
          <ac:spMkLst>
            <pc:docMk/>
            <pc:sldMk cId="0" sldId="286"/>
            <ac:spMk id="1064" creationId="{00000000-0000-0000-0000-000000000000}"/>
          </ac:spMkLst>
        </pc:spChg>
        <pc:spChg chg="del">
          <ac:chgData name="Kinsey, Reagan" userId="S::rkinsey3562@floridapoly.edu::9d587cea-c7be-4ea7-808d-e5229cf440dc" providerId="AD" clId="Web-{E3D6E9DB-6406-676B-17CE-F53516A1FFBC}" dt="2024-12-01T04:56:21.454" v="484"/>
          <ac:spMkLst>
            <pc:docMk/>
            <pc:sldMk cId="0" sldId="286"/>
            <ac:spMk id="1065" creationId="{00000000-0000-0000-0000-000000000000}"/>
          </ac:spMkLst>
        </pc:spChg>
        <pc:spChg chg="del">
          <ac:chgData name="Kinsey, Reagan" userId="S::rkinsey3562@floridapoly.edu::9d587cea-c7be-4ea7-808d-e5229cf440dc" providerId="AD" clId="Web-{E3D6E9DB-6406-676B-17CE-F53516A1FFBC}" dt="2024-12-01T04:56:26.548" v="488"/>
          <ac:spMkLst>
            <pc:docMk/>
            <pc:sldMk cId="0" sldId="286"/>
            <ac:spMk id="1074" creationId="{00000000-0000-0000-0000-000000000000}"/>
          </ac:spMkLst>
        </pc:spChg>
        <pc:spChg chg="del">
          <ac:chgData name="Kinsey, Reagan" userId="S::rkinsey3562@floridapoly.edu::9d587cea-c7be-4ea7-808d-e5229cf440dc" providerId="AD" clId="Web-{E3D6E9DB-6406-676B-17CE-F53516A1FFBC}" dt="2024-12-01T04:56:26.486" v="487"/>
          <ac:spMkLst>
            <pc:docMk/>
            <pc:sldMk cId="0" sldId="286"/>
            <ac:spMk id="1075" creationId="{00000000-0000-0000-0000-000000000000}"/>
          </ac:spMkLst>
        </pc:spChg>
        <pc:grpChg chg="del">
          <ac:chgData name="Kinsey, Reagan" userId="S::rkinsey3562@floridapoly.edu::9d587cea-c7be-4ea7-808d-e5229cf440dc" providerId="AD" clId="Web-{E3D6E9DB-6406-676B-17CE-F53516A1FFBC}" dt="2024-12-01T04:56:21.454" v="483"/>
          <ac:grpSpMkLst>
            <pc:docMk/>
            <pc:sldMk cId="0" sldId="286"/>
            <ac:grpSpMk id="1066" creationId="{00000000-0000-0000-0000-000000000000}"/>
          </ac:grpSpMkLst>
        </pc:grpChg>
        <pc:grpChg chg="del">
          <ac:chgData name="Kinsey, Reagan" userId="S::rkinsey3562@floridapoly.edu::9d587cea-c7be-4ea7-808d-e5229cf440dc" providerId="AD" clId="Web-{E3D6E9DB-6406-676B-17CE-F53516A1FFBC}" dt="2024-12-01T04:56:21.454" v="482"/>
          <ac:grpSpMkLst>
            <pc:docMk/>
            <pc:sldMk cId="0" sldId="286"/>
            <ac:grpSpMk id="1071" creationId="{00000000-0000-0000-0000-000000000000}"/>
          </ac:grpSpMkLst>
        </pc:grpChg>
        <pc:cxnChg chg="del mod">
          <ac:chgData name="Kinsey, Reagan" userId="S::rkinsey3562@floridapoly.edu::9d587cea-c7be-4ea7-808d-e5229cf440dc" providerId="AD" clId="Web-{E3D6E9DB-6406-676B-17CE-F53516A1FFBC}" dt="2024-12-01T04:56:23.876" v="486"/>
          <ac:cxnSpMkLst>
            <pc:docMk/>
            <pc:sldMk cId="0" sldId="286"/>
            <ac:cxnSpMk id="1076" creationId="{00000000-0000-0000-0000-000000000000}"/>
          </ac:cxnSpMkLst>
        </pc:cxnChg>
      </pc:sldChg>
      <pc:sldChg chg="addSp delSp modSp add del replId">
        <pc:chgData name="Kinsey, Reagan" userId="S::rkinsey3562@floridapoly.edu::9d587cea-c7be-4ea7-808d-e5229cf440dc" providerId="AD" clId="Web-{E3D6E9DB-6406-676B-17CE-F53516A1FFBC}" dt="2024-12-01T04:58:39.521" v="539"/>
        <pc:sldMkLst>
          <pc:docMk/>
          <pc:sldMk cId="2397864851" sldId="287"/>
        </pc:sldMkLst>
        <pc:spChg chg="add del mod">
          <ac:chgData name="Kinsey, Reagan" userId="S::rkinsey3562@floridapoly.edu::9d587cea-c7be-4ea7-808d-e5229cf440dc" providerId="AD" clId="Web-{E3D6E9DB-6406-676B-17CE-F53516A1FFBC}" dt="2024-12-01T04:58:00.707" v="530"/>
          <ac:spMkLst>
            <pc:docMk/>
            <pc:sldMk cId="2397864851" sldId="287"/>
            <ac:spMk id="3" creationId="{940D4AF3-98C1-1E40-4B4E-8AB678B9E4EB}"/>
          </ac:spMkLst>
        </pc:spChg>
        <pc:spChg chg="mod">
          <ac:chgData name="Kinsey, Reagan" userId="S::rkinsey3562@floridapoly.edu::9d587cea-c7be-4ea7-808d-e5229cf440dc" providerId="AD" clId="Web-{E3D6E9DB-6406-676B-17CE-F53516A1FFBC}" dt="2024-12-01T04:58:36.115" v="538" actId="1076"/>
          <ac:spMkLst>
            <pc:docMk/>
            <pc:sldMk cId="2397864851" sldId="287"/>
            <ac:spMk id="1064" creationId="{00000000-0000-0000-0000-000000000000}"/>
          </ac:spMkLst>
        </pc:spChg>
        <pc:spChg chg="del">
          <ac:chgData name="Kinsey, Reagan" userId="S::rkinsey3562@floridapoly.edu::9d587cea-c7be-4ea7-808d-e5229cf440dc" providerId="AD" clId="Web-{E3D6E9DB-6406-676B-17CE-F53516A1FFBC}" dt="2024-12-01T04:57:53.988" v="527"/>
          <ac:spMkLst>
            <pc:docMk/>
            <pc:sldMk cId="2397864851" sldId="287"/>
            <ac:spMk id="1065" creationId="{00000000-0000-0000-0000-000000000000}"/>
          </ac:spMkLst>
        </pc:spChg>
        <pc:spChg chg="del">
          <ac:chgData name="Kinsey, Reagan" userId="S::rkinsey3562@floridapoly.edu::9d587cea-c7be-4ea7-808d-e5229cf440dc" providerId="AD" clId="Web-{E3D6E9DB-6406-676B-17CE-F53516A1FFBC}" dt="2024-12-01T04:57:48.145" v="526"/>
          <ac:spMkLst>
            <pc:docMk/>
            <pc:sldMk cId="2397864851" sldId="287"/>
            <ac:spMk id="1074" creationId="{00000000-0000-0000-0000-000000000000}"/>
          </ac:spMkLst>
        </pc:spChg>
        <pc:spChg chg="del">
          <ac:chgData name="Kinsey, Reagan" userId="S::rkinsey3562@floridapoly.edu::9d587cea-c7be-4ea7-808d-e5229cf440dc" providerId="AD" clId="Web-{E3D6E9DB-6406-676B-17CE-F53516A1FFBC}" dt="2024-12-01T04:57:48.066" v="525"/>
          <ac:spMkLst>
            <pc:docMk/>
            <pc:sldMk cId="2397864851" sldId="287"/>
            <ac:spMk id="1075" creationId="{00000000-0000-0000-0000-000000000000}"/>
          </ac:spMkLst>
        </pc:spChg>
        <pc:grpChg chg="del">
          <ac:chgData name="Kinsey, Reagan" userId="S::rkinsey3562@floridapoly.edu::9d587cea-c7be-4ea7-808d-e5229cf440dc" providerId="AD" clId="Web-{E3D6E9DB-6406-676B-17CE-F53516A1FFBC}" dt="2024-12-01T04:58:39.521" v="539"/>
          <ac:grpSpMkLst>
            <pc:docMk/>
            <pc:sldMk cId="2397864851" sldId="287"/>
            <ac:grpSpMk id="1059" creationId="{00000000-0000-0000-0000-000000000000}"/>
          </ac:grpSpMkLst>
        </pc:grpChg>
        <pc:grpChg chg="del">
          <ac:chgData name="Kinsey, Reagan" userId="S::rkinsey3562@floridapoly.edu::9d587cea-c7be-4ea7-808d-e5229cf440dc" providerId="AD" clId="Web-{E3D6E9DB-6406-676B-17CE-F53516A1FFBC}" dt="2024-12-01T04:57:56.223" v="528"/>
          <ac:grpSpMkLst>
            <pc:docMk/>
            <pc:sldMk cId="2397864851" sldId="287"/>
            <ac:grpSpMk id="1066" creationId="{00000000-0000-0000-0000-000000000000}"/>
          </ac:grpSpMkLst>
        </pc:grpChg>
        <pc:grpChg chg="del">
          <ac:chgData name="Kinsey, Reagan" userId="S::rkinsey3562@floridapoly.edu::9d587cea-c7be-4ea7-808d-e5229cf440dc" providerId="AD" clId="Web-{E3D6E9DB-6406-676B-17CE-F53516A1FFBC}" dt="2024-12-01T04:57:58.020" v="529"/>
          <ac:grpSpMkLst>
            <pc:docMk/>
            <pc:sldMk cId="2397864851" sldId="287"/>
            <ac:grpSpMk id="1071" creationId="{00000000-0000-0000-0000-000000000000}"/>
          </ac:grpSpMkLst>
        </pc:grpChg>
        <pc:cxnChg chg="del mod">
          <ac:chgData name="Kinsey, Reagan" userId="S::rkinsey3562@floridapoly.edu::9d587cea-c7be-4ea7-808d-e5229cf440dc" providerId="AD" clId="Web-{E3D6E9DB-6406-676B-17CE-F53516A1FFBC}" dt="2024-12-01T04:57:35.253" v="524"/>
          <ac:cxnSpMkLst>
            <pc:docMk/>
            <pc:sldMk cId="2397864851" sldId="287"/>
            <ac:cxnSpMk id="1076" creationId="{00000000-0000-0000-0000-000000000000}"/>
          </ac:cxnSpMkLst>
        </pc:cxnChg>
      </pc:sldChg>
      <pc:sldChg chg="addSp delSp modSp add del replId">
        <pc:chgData name="Kinsey, Reagan" userId="S::rkinsey3562@floridapoly.edu::9d587cea-c7be-4ea7-808d-e5229cf440dc" providerId="AD" clId="Web-{E3D6E9DB-6406-676B-17CE-F53516A1FFBC}" dt="2024-12-01T04:58:43.162" v="540"/>
        <pc:sldMkLst>
          <pc:docMk/>
          <pc:sldMk cId="3829470" sldId="288"/>
        </pc:sldMkLst>
        <pc:spChg chg="add mod">
          <ac:chgData name="Kinsey, Reagan" userId="S::rkinsey3562@floridapoly.edu::9d587cea-c7be-4ea7-808d-e5229cf440dc" providerId="AD" clId="Web-{E3D6E9DB-6406-676B-17CE-F53516A1FFBC}" dt="2024-12-01T04:57:27.019" v="522" actId="1076"/>
          <ac:spMkLst>
            <pc:docMk/>
            <pc:sldMk cId="3829470" sldId="288"/>
            <ac:spMk id="3" creationId="{F3D1C3A2-1C80-712C-CE80-34D7015DC0AC}"/>
          </ac:spMkLst>
        </pc:spChg>
        <pc:spChg chg="del">
          <ac:chgData name="Kinsey, Reagan" userId="S::rkinsey3562@floridapoly.edu::9d587cea-c7be-4ea7-808d-e5229cf440dc" providerId="AD" clId="Web-{E3D6E9DB-6406-676B-17CE-F53516A1FFBC}" dt="2024-12-01T04:56:49.830" v="497"/>
          <ac:spMkLst>
            <pc:docMk/>
            <pc:sldMk cId="3829470" sldId="288"/>
            <ac:spMk id="26" creationId="{5681410C-83AB-03AF-F078-8308E1892B73}"/>
          </ac:spMkLst>
        </pc:spChg>
        <pc:spChg chg="del">
          <ac:chgData name="Kinsey, Reagan" userId="S::rkinsey3562@floridapoly.edu::9d587cea-c7be-4ea7-808d-e5229cf440dc" providerId="AD" clId="Web-{E3D6E9DB-6406-676B-17CE-F53516A1FFBC}" dt="2024-12-01T04:56:49.830" v="494"/>
          <ac:spMkLst>
            <pc:docMk/>
            <pc:sldMk cId="3829470" sldId="288"/>
            <ac:spMk id="34" creationId="{6CF696E2-69D7-AC60-CFC1-0BABFC299A08}"/>
          </ac:spMkLst>
        </pc:spChg>
        <pc:spChg chg="del">
          <ac:chgData name="Kinsey, Reagan" userId="S::rkinsey3562@floridapoly.edu::9d587cea-c7be-4ea7-808d-e5229cf440dc" providerId="AD" clId="Web-{E3D6E9DB-6406-676B-17CE-F53516A1FFBC}" dt="2024-12-01T04:56:49.830" v="493"/>
          <ac:spMkLst>
            <pc:docMk/>
            <pc:sldMk cId="3829470" sldId="288"/>
            <ac:spMk id="36" creationId="{2BAFD9E1-505C-BD32-87B1-5B25DFF7F91A}"/>
          </ac:spMkLst>
        </pc:spChg>
        <pc:spChg chg="del">
          <ac:chgData name="Kinsey, Reagan" userId="S::rkinsey3562@floridapoly.edu::9d587cea-c7be-4ea7-808d-e5229cf440dc" providerId="AD" clId="Web-{E3D6E9DB-6406-676B-17CE-F53516A1FFBC}" dt="2024-12-01T04:56:51.986" v="511"/>
          <ac:spMkLst>
            <pc:docMk/>
            <pc:sldMk cId="3829470" sldId="288"/>
            <ac:spMk id="39" creationId="{22426582-BAE9-8CE7-21E1-3EC3C8762B49}"/>
          </ac:spMkLst>
        </pc:spChg>
        <pc:spChg chg="del">
          <ac:chgData name="Kinsey, Reagan" userId="S::rkinsey3562@floridapoly.edu::9d587cea-c7be-4ea7-808d-e5229cf440dc" providerId="AD" clId="Web-{E3D6E9DB-6406-676B-17CE-F53516A1FFBC}" dt="2024-12-01T04:56:49.830" v="508"/>
          <ac:spMkLst>
            <pc:docMk/>
            <pc:sldMk cId="3829470" sldId="288"/>
            <ac:spMk id="822" creationId="{00000000-0000-0000-0000-000000000000}"/>
          </ac:spMkLst>
        </pc:spChg>
        <pc:spChg chg="del">
          <ac:chgData name="Kinsey, Reagan" userId="S::rkinsey3562@floridapoly.edu::9d587cea-c7be-4ea7-808d-e5229cf440dc" providerId="AD" clId="Web-{E3D6E9DB-6406-676B-17CE-F53516A1FFBC}" dt="2024-12-01T04:56:49.830" v="507"/>
          <ac:spMkLst>
            <pc:docMk/>
            <pc:sldMk cId="3829470" sldId="288"/>
            <ac:spMk id="823" creationId="{00000000-0000-0000-0000-000000000000}"/>
          </ac:spMkLst>
        </pc:spChg>
        <pc:spChg chg="del">
          <ac:chgData name="Kinsey, Reagan" userId="S::rkinsey3562@floridapoly.edu::9d587cea-c7be-4ea7-808d-e5229cf440dc" providerId="AD" clId="Web-{E3D6E9DB-6406-676B-17CE-F53516A1FFBC}" dt="2024-12-01T04:56:49.830" v="506"/>
          <ac:spMkLst>
            <pc:docMk/>
            <pc:sldMk cId="3829470" sldId="288"/>
            <ac:spMk id="824" creationId="{00000000-0000-0000-0000-000000000000}"/>
          </ac:spMkLst>
        </pc:spChg>
        <pc:spChg chg="del">
          <ac:chgData name="Kinsey, Reagan" userId="S::rkinsey3562@floridapoly.edu::9d587cea-c7be-4ea7-808d-e5229cf440dc" providerId="AD" clId="Web-{E3D6E9DB-6406-676B-17CE-F53516A1FFBC}" dt="2024-12-01T04:56:49.830" v="502"/>
          <ac:spMkLst>
            <pc:docMk/>
            <pc:sldMk cId="3829470" sldId="288"/>
            <ac:spMk id="826" creationId="{00000000-0000-0000-0000-000000000000}"/>
          </ac:spMkLst>
        </pc:spChg>
        <pc:spChg chg="del">
          <ac:chgData name="Kinsey, Reagan" userId="S::rkinsey3562@floridapoly.edu::9d587cea-c7be-4ea7-808d-e5229cf440dc" providerId="AD" clId="Web-{E3D6E9DB-6406-676B-17CE-F53516A1FFBC}" dt="2024-12-01T04:56:49.830" v="505"/>
          <ac:spMkLst>
            <pc:docMk/>
            <pc:sldMk cId="3829470" sldId="288"/>
            <ac:spMk id="827" creationId="{00000000-0000-0000-0000-000000000000}"/>
          </ac:spMkLst>
        </pc:spChg>
        <pc:spChg chg="del">
          <ac:chgData name="Kinsey, Reagan" userId="S::rkinsey3562@floridapoly.edu::9d587cea-c7be-4ea7-808d-e5229cf440dc" providerId="AD" clId="Web-{E3D6E9DB-6406-676B-17CE-F53516A1FFBC}" dt="2024-12-01T04:56:49.830" v="501"/>
          <ac:spMkLst>
            <pc:docMk/>
            <pc:sldMk cId="3829470" sldId="288"/>
            <ac:spMk id="828" creationId="{00000000-0000-0000-0000-000000000000}"/>
          </ac:spMkLst>
        </pc:spChg>
        <pc:grpChg chg="del">
          <ac:chgData name="Kinsey, Reagan" userId="S::rkinsey3562@floridapoly.edu::9d587cea-c7be-4ea7-808d-e5229cf440dc" providerId="AD" clId="Web-{E3D6E9DB-6406-676B-17CE-F53516A1FFBC}" dt="2024-12-01T04:56:49.830" v="504"/>
          <ac:grpSpMkLst>
            <pc:docMk/>
            <pc:sldMk cId="3829470" sldId="288"/>
            <ac:grpSpMk id="4" creationId="{E6292C1D-DA53-7365-DFC3-E27FACD54E8B}"/>
          </ac:grpSpMkLst>
        </pc:grpChg>
        <pc:grpChg chg="del">
          <ac:chgData name="Kinsey, Reagan" userId="S::rkinsey3562@floridapoly.edu::9d587cea-c7be-4ea7-808d-e5229cf440dc" providerId="AD" clId="Web-{E3D6E9DB-6406-676B-17CE-F53516A1FFBC}" dt="2024-12-01T04:56:49.830" v="503"/>
          <ac:grpSpMkLst>
            <pc:docMk/>
            <pc:sldMk cId="3829470" sldId="288"/>
            <ac:grpSpMk id="7" creationId="{B9AF3062-32C0-C1BA-359C-CFA77EB6AC0E}"/>
          </ac:grpSpMkLst>
        </pc:grpChg>
        <pc:grpChg chg="del">
          <ac:chgData name="Kinsey, Reagan" userId="S::rkinsey3562@floridapoly.edu::9d587cea-c7be-4ea7-808d-e5229cf440dc" providerId="AD" clId="Web-{E3D6E9DB-6406-676B-17CE-F53516A1FFBC}" dt="2024-12-01T04:56:49.830" v="498"/>
          <ac:grpSpMkLst>
            <pc:docMk/>
            <pc:sldMk cId="3829470" sldId="288"/>
            <ac:grpSpMk id="22" creationId="{077C70B3-65AB-06B0-8451-731A8AEAB3E6}"/>
          </ac:grpSpMkLst>
        </pc:grpChg>
        <pc:grpChg chg="del">
          <ac:chgData name="Kinsey, Reagan" userId="S::rkinsey3562@floridapoly.edu::9d587cea-c7be-4ea7-808d-e5229cf440dc" providerId="AD" clId="Web-{E3D6E9DB-6406-676B-17CE-F53516A1FFBC}" dt="2024-12-01T04:56:49.830" v="496"/>
          <ac:grpSpMkLst>
            <pc:docMk/>
            <pc:sldMk cId="3829470" sldId="288"/>
            <ac:grpSpMk id="27" creationId="{0A170940-ADAC-5815-2D1C-53436FF23D29}"/>
          </ac:grpSpMkLst>
        </pc:grpChg>
        <pc:grpChg chg="del">
          <ac:chgData name="Kinsey, Reagan" userId="S::rkinsey3562@floridapoly.edu::9d587cea-c7be-4ea7-808d-e5229cf440dc" providerId="AD" clId="Web-{E3D6E9DB-6406-676B-17CE-F53516A1FFBC}" dt="2024-12-01T04:56:49.830" v="495"/>
          <ac:grpSpMkLst>
            <pc:docMk/>
            <pc:sldMk cId="3829470" sldId="288"/>
            <ac:grpSpMk id="30" creationId="{5FD23696-912D-7A07-6F94-A84CAF90C8B6}"/>
          </ac:grpSpMkLst>
        </pc:grpChg>
        <pc:grpChg chg="del">
          <ac:chgData name="Kinsey, Reagan" userId="S::rkinsey3562@floridapoly.edu::9d587cea-c7be-4ea7-808d-e5229cf440dc" providerId="AD" clId="Web-{E3D6E9DB-6406-676B-17CE-F53516A1FFBC}" dt="2024-12-01T04:56:49.830" v="509"/>
          <ac:grpSpMkLst>
            <pc:docMk/>
            <pc:sldMk cId="3829470" sldId="288"/>
            <ac:grpSpMk id="810" creationId="{00000000-0000-0000-0000-000000000000}"/>
          </ac:grpSpMkLst>
        </pc:grpChg>
        <pc:cxnChg chg="del">
          <ac:chgData name="Kinsey, Reagan" userId="S::rkinsey3562@floridapoly.edu::9d587cea-c7be-4ea7-808d-e5229cf440dc" providerId="AD" clId="Web-{E3D6E9DB-6406-676B-17CE-F53516A1FFBC}" dt="2024-12-01T04:56:49.830" v="500"/>
          <ac:cxnSpMkLst>
            <pc:docMk/>
            <pc:sldMk cId="3829470" sldId="288"/>
            <ac:cxnSpMk id="20" creationId="{6AC88F81-956C-F8EF-5020-BEA389C7F0CE}"/>
          </ac:cxnSpMkLst>
        </pc:cxnChg>
        <pc:cxnChg chg="del">
          <ac:chgData name="Kinsey, Reagan" userId="S::rkinsey3562@floridapoly.edu::9d587cea-c7be-4ea7-808d-e5229cf440dc" providerId="AD" clId="Web-{E3D6E9DB-6406-676B-17CE-F53516A1FFBC}" dt="2024-12-01T04:56:49.830" v="499"/>
          <ac:cxnSpMkLst>
            <pc:docMk/>
            <pc:sldMk cId="3829470" sldId="288"/>
            <ac:cxnSpMk id="21" creationId="{CCA576CA-00D2-4BF6-3C38-82AB75F8C7E4}"/>
          </ac:cxnSpMkLst>
        </pc:cxnChg>
        <pc:cxnChg chg="del">
          <ac:chgData name="Kinsey, Reagan" userId="S::rkinsey3562@floridapoly.edu::9d587cea-c7be-4ea7-808d-e5229cf440dc" providerId="AD" clId="Web-{E3D6E9DB-6406-676B-17CE-F53516A1FFBC}" dt="2024-12-01T04:56:49.830" v="492"/>
          <ac:cxnSpMkLst>
            <pc:docMk/>
            <pc:sldMk cId="3829470" sldId="288"/>
            <ac:cxnSpMk id="37" creationId="{9589247B-A60D-03D7-971F-BF4A92112B70}"/>
          </ac:cxnSpMkLst>
        </pc:cxnChg>
        <pc:cxnChg chg="del">
          <ac:chgData name="Kinsey, Reagan" userId="S::rkinsey3562@floridapoly.edu::9d587cea-c7be-4ea7-808d-e5229cf440dc" providerId="AD" clId="Web-{E3D6E9DB-6406-676B-17CE-F53516A1FFBC}" dt="2024-12-01T04:56:49.830" v="510"/>
          <ac:cxnSpMkLst>
            <pc:docMk/>
            <pc:sldMk cId="3829470" sldId="288"/>
            <ac:cxnSpMk id="807" creationId="{00000000-0000-0000-0000-000000000000}"/>
          </ac:cxnSpMkLst>
        </pc:cxnChg>
      </pc:sldChg>
      <pc:sldChg chg="del">
        <pc:chgData name="Kinsey, Reagan" userId="S::rkinsey3562@floridapoly.edu::9d587cea-c7be-4ea7-808d-e5229cf440dc" providerId="AD" clId="Web-{E3D6E9DB-6406-676B-17CE-F53516A1FFBC}" dt="2024-12-01T04:35:43.613" v="261"/>
        <pc:sldMkLst>
          <pc:docMk/>
          <pc:sldMk cId="0" sldId="291"/>
        </pc:sldMkLst>
      </pc:sldChg>
      <pc:sldChg chg="del">
        <pc:chgData name="Kinsey, Reagan" userId="S::rkinsey3562@floridapoly.edu::9d587cea-c7be-4ea7-808d-e5229cf440dc" providerId="AD" clId="Web-{E3D6E9DB-6406-676B-17CE-F53516A1FFBC}" dt="2024-12-01T04:36:25.286" v="264"/>
        <pc:sldMkLst>
          <pc:docMk/>
          <pc:sldMk cId="0" sldId="292"/>
        </pc:sldMkLst>
      </pc:sldChg>
      <pc:sldChg chg="del">
        <pc:chgData name="Kinsey, Reagan" userId="S::rkinsey3562@floridapoly.edu::9d587cea-c7be-4ea7-808d-e5229cf440dc" providerId="AD" clId="Web-{E3D6E9DB-6406-676B-17CE-F53516A1FFBC}" dt="2024-12-01T04:36:25.239" v="263"/>
        <pc:sldMkLst>
          <pc:docMk/>
          <pc:sldMk cId="0" sldId="296"/>
        </pc:sldMkLst>
      </pc:sldChg>
      <pc:sldChg chg="del">
        <pc:chgData name="Kinsey, Reagan" userId="S::rkinsey3562@floridapoly.edu::9d587cea-c7be-4ea7-808d-e5229cf440dc" providerId="AD" clId="Web-{E3D6E9DB-6406-676B-17CE-F53516A1FFBC}" dt="2024-12-01T04:36:08.145" v="262"/>
        <pc:sldMkLst>
          <pc:docMk/>
          <pc:sldMk cId="0" sldId="297"/>
        </pc:sldMkLst>
      </pc:sldChg>
      <pc:sldChg chg="del">
        <pc:chgData name="Kinsey, Reagan" userId="S::rkinsey3562@floridapoly.edu::9d587cea-c7be-4ea7-808d-e5229cf440dc" providerId="AD" clId="Web-{E3D6E9DB-6406-676B-17CE-F53516A1FFBC}" dt="2024-12-01T04:39:15.682" v="312"/>
        <pc:sldMkLst>
          <pc:docMk/>
          <pc:sldMk cId="0" sldId="298"/>
        </pc:sldMkLst>
      </pc:sldChg>
      <pc:sldChg chg="del">
        <pc:chgData name="Kinsey, Reagan" userId="S::rkinsey3562@floridapoly.edu::9d587cea-c7be-4ea7-808d-e5229cf440dc" providerId="AD" clId="Web-{E3D6E9DB-6406-676B-17CE-F53516A1FFBC}" dt="2024-12-01T04:39:06.338" v="310"/>
        <pc:sldMkLst>
          <pc:docMk/>
          <pc:sldMk cId="0" sldId="299"/>
        </pc:sldMkLst>
      </pc:sldChg>
      <pc:sldChg chg="del">
        <pc:chgData name="Kinsey, Reagan" userId="S::rkinsey3562@floridapoly.edu::9d587cea-c7be-4ea7-808d-e5229cf440dc" providerId="AD" clId="Web-{E3D6E9DB-6406-676B-17CE-F53516A1FFBC}" dt="2024-12-01T04:39:06.291" v="309"/>
        <pc:sldMkLst>
          <pc:docMk/>
          <pc:sldMk cId="0" sldId="300"/>
        </pc:sldMkLst>
      </pc:sldChg>
      <pc:sldChg chg="del">
        <pc:chgData name="Kinsey, Reagan" userId="S::rkinsey3562@floridapoly.edu::9d587cea-c7be-4ea7-808d-e5229cf440dc" providerId="AD" clId="Web-{E3D6E9DB-6406-676B-17CE-F53516A1FFBC}" dt="2024-12-01T04:39:06.229" v="308"/>
        <pc:sldMkLst>
          <pc:docMk/>
          <pc:sldMk cId="0" sldId="301"/>
        </pc:sldMkLst>
      </pc:sldChg>
      <pc:sldChg chg="del">
        <pc:chgData name="Kinsey, Reagan" userId="S::rkinsey3562@floridapoly.edu::9d587cea-c7be-4ea7-808d-e5229cf440dc" providerId="AD" clId="Web-{E3D6E9DB-6406-676B-17CE-F53516A1FFBC}" dt="2024-12-01T04:39:15.651" v="311"/>
        <pc:sldMkLst>
          <pc:docMk/>
          <pc:sldMk cId="0" sldId="302"/>
        </pc:sldMkLst>
      </pc:sldChg>
      <pc:sldChg chg="del">
        <pc:chgData name="Kinsey, Reagan" userId="S::rkinsey3562@floridapoly.edu::9d587cea-c7be-4ea7-808d-e5229cf440dc" providerId="AD" clId="Web-{E3D6E9DB-6406-676B-17CE-F53516A1FFBC}" dt="2024-12-01T04:39:00.229" v="307"/>
        <pc:sldMkLst>
          <pc:docMk/>
          <pc:sldMk cId="0" sldId="303"/>
        </pc:sldMkLst>
      </pc:sldChg>
      <pc:sldChg chg="del">
        <pc:chgData name="Kinsey, Reagan" userId="S::rkinsey3562@floridapoly.edu::9d587cea-c7be-4ea7-808d-e5229cf440dc" providerId="AD" clId="Web-{E3D6E9DB-6406-676B-17CE-F53516A1FFBC}" dt="2024-12-01T04:39:00.197" v="306"/>
        <pc:sldMkLst>
          <pc:docMk/>
          <pc:sldMk cId="0" sldId="304"/>
        </pc:sldMkLst>
      </pc:sldChg>
      <pc:sldChg chg="del">
        <pc:chgData name="Kinsey, Reagan" userId="S::rkinsey3562@floridapoly.edu::9d587cea-c7be-4ea7-808d-e5229cf440dc" providerId="AD" clId="Web-{E3D6E9DB-6406-676B-17CE-F53516A1FFBC}" dt="2024-12-01T04:39:00.166" v="305"/>
        <pc:sldMkLst>
          <pc:docMk/>
          <pc:sldMk cId="0" sldId="3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23c2e0530_1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23c2e0530_1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23c2e053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23c2e053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23c2e0530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23c2e0530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23c2e0530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23c2e0530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623c2e0530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623c2e0530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623c2e053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623c2e053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642a0cf463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642a0cf463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623c2e0530_1_1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623c2e0530_1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721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1"/>
            </a:gs>
            <a:gs pos="100000">
              <a:schemeClr val="lt2"/>
            </a:gs>
          </a:gsLst>
          <a:lin ang="2698631" scaled="0"/>
        </a:gradFill>
        <a:effectLst/>
      </p:bgPr>
    </p:bg>
    <p:spTree>
      <p:nvGrpSpPr>
        <p:cNvPr id="1" name="Shape 8"/>
        <p:cNvGrpSpPr/>
        <p:nvPr/>
      </p:nvGrpSpPr>
      <p:grpSpPr>
        <a:xfrm>
          <a:off x="0" y="0"/>
          <a:ext cx="0" cy="0"/>
          <a:chOff x="0" y="0"/>
          <a:chExt cx="0" cy="0"/>
        </a:xfrm>
      </p:grpSpPr>
      <p:sp>
        <p:nvSpPr>
          <p:cNvPr id="9" name="Google Shape;9;p2"/>
          <p:cNvSpPr/>
          <p:nvPr/>
        </p:nvSpPr>
        <p:spPr>
          <a:xfrm>
            <a:off x="2709968" y="0"/>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535716" y="1862938"/>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042"/>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dk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720000" y="1683965"/>
            <a:ext cx="5045700" cy="2340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6205575" y="3547225"/>
            <a:ext cx="22152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dk1"/>
            </a:gs>
            <a:gs pos="100000">
              <a:schemeClr val="lt2"/>
            </a:gs>
          </a:gsLst>
          <a:lin ang="2698631" scaled="0"/>
        </a:gradFill>
        <a:effectLst/>
      </p:bgPr>
    </p:bg>
    <p:spTree>
      <p:nvGrpSpPr>
        <p:cNvPr id="1" name="Shape 61"/>
        <p:cNvGrpSpPr/>
        <p:nvPr/>
      </p:nvGrpSpPr>
      <p:grpSpPr>
        <a:xfrm>
          <a:off x="0" y="0"/>
          <a:ext cx="0" cy="0"/>
          <a:chOff x="0" y="0"/>
          <a:chExt cx="0" cy="0"/>
        </a:xfrm>
      </p:grpSpPr>
      <p:sp>
        <p:nvSpPr>
          <p:cNvPr id="62" name="Google Shape;62;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dk1"/>
            </a:gs>
            <a:gs pos="100000">
              <a:schemeClr val="lt2"/>
            </a:gs>
          </a:gsLst>
          <a:lin ang="2698631" scaled="0"/>
        </a:gradFill>
        <a:effectLst/>
      </p:bgPr>
    </p:bg>
    <p:spTree>
      <p:nvGrpSpPr>
        <p:cNvPr id="1" name="Shape 63"/>
        <p:cNvGrpSpPr/>
        <p:nvPr/>
      </p:nvGrpSpPr>
      <p:grpSpPr>
        <a:xfrm>
          <a:off x="0" y="0"/>
          <a:ext cx="0" cy="0"/>
          <a:chOff x="0" y="0"/>
          <a:chExt cx="0" cy="0"/>
        </a:xfrm>
      </p:grpSpPr>
      <p:sp>
        <p:nvSpPr>
          <p:cNvPr id="64" name="Google Shape;64;p12"/>
          <p:cNvSpPr/>
          <p:nvPr/>
        </p:nvSpPr>
        <p:spPr>
          <a:xfrm flipH="1">
            <a:off x="3"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2"/>
          <p:cNvSpPr/>
          <p:nvPr/>
        </p:nvSpPr>
        <p:spPr>
          <a:xfrm flipH="1">
            <a:off x="0"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2"/>
          <p:cNvSpPr/>
          <p:nvPr/>
        </p:nvSpPr>
        <p:spPr>
          <a:xfrm flipH="1">
            <a:off x="3881932"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2"/>
          <p:cNvSpPr txBox="1">
            <a:spLocks noGrp="1"/>
          </p:cNvSpPr>
          <p:nvPr>
            <p:ph type="title" hasCustomPrompt="1"/>
          </p:nvPr>
        </p:nvSpPr>
        <p:spPr>
          <a:xfrm>
            <a:off x="723075" y="1820250"/>
            <a:ext cx="5248200" cy="10068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4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8" name="Google Shape;68;p12"/>
          <p:cNvSpPr txBox="1">
            <a:spLocks noGrp="1"/>
          </p:cNvSpPr>
          <p:nvPr>
            <p:ph type="body" idx="1"/>
          </p:nvPr>
        </p:nvSpPr>
        <p:spPr>
          <a:xfrm>
            <a:off x="723126" y="2757150"/>
            <a:ext cx="5248200" cy="566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2">
    <p:bg>
      <p:bgPr>
        <a:gradFill>
          <a:gsLst>
            <a:gs pos="0">
              <a:schemeClr val="lt2"/>
            </a:gs>
            <a:gs pos="100000">
              <a:schemeClr val="dk1"/>
            </a:gs>
          </a:gsLst>
          <a:lin ang="0" scaled="0"/>
        </a:gradFill>
        <a:effectLst/>
      </p:bgPr>
    </p:bg>
    <p:spTree>
      <p:nvGrpSpPr>
        <p:cNvPr id="1" name="Shape 70"/>
        <p:cNvGrpSpPr/>
        <p:nvPr/>
      </p:nvGrpSpPr>
      <p:grpSpPr>
        <a:xfrm>
          <a:off x="0" y="0"/>
          <a:ext cx="0" cy="0"/>
          <a:chOff x="0" y="0"/>
          <a:chExt cx="0" cy="0"/>
        </a:xfrm>
      </p:grpSpPr>
      <p:sp>
        <p:nvSpPr>
          <p:cNvPr id="71" name="Google Shape;71;p14"/>
          <p:cNvSpPr/>
          <p:nvPr/>
        </p:nvSpPr>
        <p:spPr>
          <a:xfrm>
            <a:off x="2709980"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3"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0"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3535716"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title"/>
          </p:nvPr>
        </p:nvSpPr>
        <p:spPr>
          <a:xfrm>
            <a:off x="720000" y="1233175"/>
            <a:ext cx="4461300" cy="14823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6" name="Google Shape;76;p14"/>
          <p:cNvSpPr txBox="1">
            <a:spLocks noGrp="1"/>
          </p:cNvSpPr>
          <p:nvPr>
            <p:ph type="subTitle" idx="1"/>
          </p:nvPr>
        </p:nvSpPr>
        <p:spPr>
          <a:xfrm>
            <a:off x="720000" y="2872425"/>
            <a:ext cx="4828200" cy="159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800"/>
              <a:buFont typeface="Open Sans"/>
              <a:buChar char="●"/>
              <a:defRPr sz="1400"/>
            </a:lvl1pPr>
            <a:lvl2pPr lvl="1" algn="ctr" rtl="0">
              <a:lnSpc>
                <a:spcPct val="100000"/>
              </a:lnSpc>
              <a:spcBef>
                <a:spcPts val="0"/>
              </a:spcBef>
              <a:spcAft>
                <a:spcPts val="0"/>
              </a:spcAft>
              <a:buSzPts val="800"/>
              <a:buFont typeface="Open Sans"/>
              <a:buChar char="○"/>
              <a:defRPr sz="2100"/>
            </a:lvl2pPr>
            <a:lvl3pPr lvl="2" algn="ctr" rtl="0">
              <a:lnSpc>
                <a:spcPct val="100000"/>
              </a:lnSpc>
              <a:spcBef>
                <a:spcPts val="0"/>
              </a:spcBef>
              <a:spcAft>
                <a:spcPts val="0"/>
              </a:spcAft>
              <a:buSzPts val="800"/>
              <a:buFont typeface="Open Sans"/>
              <a:buChar char="■"/>
              <a:defRPr sz="2100"/>
            </a:lvl3pPr>
            <a:lvl4pPr lvl="3" algn="ctr" rtl="0">
              <a:lnSpc>
                <a:spcPct val="100000"/>
              </a:lnSpc>
              <a:spcBef>
                <a:spcPts val="0"/>
              </a:spcBef>
              <a:spcAft>
                <a:spcPts val="0"/>
              </a:spcAft>
              <a:buSzPts val="800"/>
              <a:buFont typeface="Open Sans"/>
              <a:buChar char="●"/>
              <a:defRPr sz="2100"/>
            </a:lvl4pPr>
            <a:lvl5pPr lvl="4" algn="ctr" rtl="0">
              <a:lnSpc>
                <a:spcPct val="100000"/>
              </a:lnSpc>
              <a:spcBef>
                <a:spcPts val="0"/>
              </a:spcBef>
              <a:spcAft>
                <a:spcPts val="0"/>
              </a:spcAft>
              <a:buSzPts val="1100"/>
              <a:buFont typeface="Open Sans"/>
              <a:buChar char="○"/>
              <a:defRPr sz="2100"/>
            </a:lvl5pPr>
            <a:lvl6pPr lvl="5" algn="ctr" rtl="0">
              <a:lnSpc>
                <a:spcPct val="100000"/>
              </a:lnSpc>
              <a:spcBef>
                <a:spcPts val="0"/>
              </a:spcBef>
              <a:spcAft>
                <a:spcPts val="0"/>
              </a:spcAft>
              <a:buSzPts val="1100"/>
              <a:buFont typeface="Open Sans"/>
              <a:buChar char="■"/>
              <a:defRPr sz="2100"/>
            </a:lvl6pPr>
            <a:lvl7pPr lvl="6" algn="ctr" rtl="0">
              <a:lnSpc>
                <a:spcPct val="100000"/>
              </a:lnSpc>
              <a:spcBef>
                <a:spcPts val="0"/>
              </a:spcBef>
              <a:spcAft>
                <a:spcPts val="0"/>
              </a:spcAft>
              <a:buSzPts val="700"/>
              <a:buFont typeface="Open Sans"/>
              <a:buChar char="●"/>
              <a:defRPr sz="2100"/>
            </a:lvl7pPr>
            <a:lvl8pPr lvl="7" algn="ctr" rtl="0">
              <a:lnSpc>
                <a:spcPct val="100000"/>
              </a:lnSpc>
              <a:spcBef>
                <a:spcPts val="0"/>
              </a:spcBef>
              <a:spcAft>
                <a:spcPts val="0"/>
              </a:spcAft>
              <a:buSzPts val="700"/>
              <a:buFont typeface="Open Sans"/>
              <a:buChar char="○"/>
              <a:defRPr sz="2100"/>
            </a:lvl8pPr>
            <a:lvl9pPr lvl="8" algn="ctr" rtl="0">
              <a:lnSpc>
                <a:spcPct val="100000"/>
              </a:lnSpc>
              <a:spcBef>
                <a:spcPts val="0"/>
              </a:spcBef>
              <a:spcAft>
                <a:spcPts val="0"/>
              </a:spcAft>
              <a:buSzPts val="600"/>
              <a:buFont typeface="Open Sans"/>
              <a:buChar char="■"/>
              <a:defRPr sz="21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
    <p:bg>
      <p:bgPr>
        <a:gradFill>
          <a:gsLst>
            <a:gs pos="0">
              <a:schemeClr val="lt2"/>
            </a:gs>
            <a:gs pos="100000">
              <a:schemeClr val="dk1"/>
            </a:gs>
          </a:gsLst>
          <a:lin ang="0" scaled="0"/>
        </a:gradFill>
        <a:effectLst/>
      </p:bgPr>
    </p:bg>
    <p:spTree>
      <p:nvGrpSpPr>
        <p:cNvPr id="1" name="Shape 77"/>
        <p:cNvGrpSpPr/>
        <p:nvPr/>
      </p:nvGrpSpPr>
      <p:grpSpPr>
        <a:xfrm>
          <a:off x="0" y="0"/>
          <a:ext cx="0" cy="0"/>
          <a:chOff x="0" y="0"/>
          <a:chExt cx="0" cy="0"/>
        </a:xfrm>
      </p:grpSpPr>
      <p:sp>
        <p:nvSpPr>
          <p:cNvPr id="78" name="Google Shape;78;p15"/>
          <p:cNvSpPr/>
          <p:nvPr/>
        </p:nvSpPr>
        <p:spPr>
          <a:xfrm flipH="1">
            <a:off x="3"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flipH="1">
            <a:off x="3147929"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flipH="1">
            <a:off x="3881932"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flipH="1">
            <a:off x="0"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txBox="1">
            <a:spLocks noGrp="1"/>
          </p:cNvSpPr>
          <p:nvPr>
            <p:ph type="title"/>
          </p:nvPr>
        </p:nvSpPr>
        <p:spPr>
          <a:xfrm>
            <a:off x="3456150" y="3172325"/>
            <a:ext cx="2231700" cy="365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200"/>
              <a:buNone/>
              <a:defRPr sz="1200" i="0"/>
            </a:lvl1pPr>
            <a:lvl2pPr lvl="1" rtl="0">
              <a:spcBef>
                <a:spcPts val="0"/>
              </a:spcBef>
              <a:spcAft>
                <a:spcPts val="0"/>
              </a:spcAft>
              <a:buSzPts val="1300"/>
              <a:buFont typeface="BenchNine"/>
              <a:buNone/>
              <a:defRPr sz="1300">
                <a:latin typeface="BenchNine"/>
                <a:ea typeface="BenchNine"/>
                <a:cs typeface="BenchNine"/>
                <a:sym typeface="BenchNine"/>
              </a:defRPr>
            </a:lvl2pPr>
            <a:lvl3pPr lvl="2" rtl="0">
              <a:spcBef>
                <a:spcPts val="0"/>
              </a:spcBef>
              <a:spcAft>
                <a:spcPts val="0"/>
              </a:spcAft>
              <a:buSzPts val="1300"/>
              <a:buFont typeface="BenchNine"/>
              <a:buNone/>
              <a:defRPr sz="1300">
                <a:latin typeface="BenchNine"/>
                <a:ea typeface="BenchNine"/>
                <a:cs typeface="BenchNine"/>
                <a:sym typeface="BenchNine"/>
              </a:defRPr>
            </a:lvl3pPr>
            <a:lvl4pPr lvl="3" rtl="0">
              <a:spcBef>
                <a:spcPts val="0"/>
              </a:spcBef>
              <a:spcAft>
                <a:spcPts val="0"/>
              </a:spcAft>
              <a:buSzPts val="1300"/>
              <a:buFont typeface="BenchNine"/>
              <a:buNone/>
              <a:defRPr sz="1300">
                <a:latin typeface="BenchNine"/>
                <a:ea typeface="BenchNine"/>
                <a:cs typeface="BenchNine"/>
                <a:sym typeface="BenchNine"/>
              </a:defRPr>
            </a:lvl4pPr>
            <a:lvl5pPr lvl="4" rtl="0">
              <a:spcBef>
                <a:spcPts val="0"/>
              </a:spcBef>
              <a:spcAft>
                <a:spcPts val="0"/>
              </a:spcAft>
              <a:buSzPts val="1300"/>
              <a:buFont typeface="BenchNine"/>
              <a:buNone/>
              <a:defRPr sz="1300">
                <a:latin typeface="BenchNine"/>
                <a:ea typeface="BenchNine"/>
                <a:cs typeface="BenchNine"/>
                <a:sym typeface="BenchNine"/>
              </a:defRPr>
            </a:lvl5pPr>
            <a:lvl6pPr lvl="5" rtl="0">
              <a:spcBef>
                <a:spcPts val="0"/>
              </a:spcBef>
              <a:spcAft>
                <a:spcPts val="0"/>
              </a:spcAft>
              <a:buSzPts val="1300"/>
              <a:buFont typeface="BenchNine"/>
              <a:buNone/>
              <a:defRPr sz="1300">
                <a:latin typeface="BenchNine"/>
                <a:ea typeface="BenchNine"/>
                <a:cs typeface="BenchNine"/>
                <a:sym typeface="BenchNine"/>
              </a:defRPr>
            </a:lvl6pPr>
            <a:lvl7pPr lvl="6" rtl="0">
              <a:spcBef>
                <a:spcPts val="0"/>
              </a:spcBef>
              <a:spcAft>
                <a:spcPts val="0"/>
              </a:spcAft>
              <a:buSzPts val="1300"/>
              <a:buFont typeface="BenchNine"/>
              <a:buNone/>
              <a:defRPr sz="1300">
                <a:latin typeface="BenchNine"/>
                <a:ea typeface="BenchNine"/>
                <a:cs typeface="BenchNine"/>
                <a:sym typeface="BenchNine"/>
              </a:defRPr>
            </a:lvl7pPr>
            <a:lvl8pPr lvl="7" rtl="0">
              <a:spcBef>
                <a:spcPts val="0"/>
              </a:spcBef>
              <a:spcAft>
                <a:spcPts val="0"/>
              </a:spcAft>
              <a:buSzPts val="1300"/>
              <a:buFont typeface="BenchNine"/>
              <a:buNone/>
              <a:defRPr sz="1300">
                <a:latin typeface="BenchNine"/>
                <a:ea typeface="BenchNine"/>
                <a:cs typeface="BenchNine"/>
                <a:sym typeface="BenchNine"/>
              </a:defRPr>
            </a:lvl8pPr>
            <a:lvl9pPr lvl="8" rtl="0">
              <a:spcBef>
                <a:spcPts val="0"/>
              </a:spcBef>
              <a:spcAft>
                <a:spcPts val="0"/>
              </a:spcAft>
              <a:buSzPts val="1300"/>
              <a:buFont typeface="BenchNine"/>
              <a:buNone/>
              <a:defRPr sz="1300">
                <a:latin typeface="BenchNine"/>
                <a:ea typeface="BenchNine"/>
                <a:cs typeface="BenchNine"/>
                <a:sym typeface="BenchNine"/>
              </a:defRPr>
            </a:lvl9pPr>
          </a:lstStyle>
          <a:p>
            <a:endParaRPr/>
          </a:p>
        </p:txBody>
      </p:sp>
      <p:sp>
        <p:nvSpPr>
          <p:cNvPr id="83" name="Google Shape;83;p15"/>
          <p:cNvSpPr txBox="1">
            <a:spLocks noGrp="1"/>
          </p:cNvSpPr>
          <p:nvPr>
            <p:ph type="subTitle" idx="1"/>
          </p:nvPr>
        </p:nvSpPr>
        <p:spPr>
          <a:xfrm>
            <a:off x="1933200" y="2030225"/>
            <a:ext cx="5277600" cy="12633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p:cSld name="BLANK_1_1">
    <p:bg>
      <p:bgPr>
        <a:gradFill>
          <a:gsLst>
            <a:gs pos="0">
              <a:schemeClr val="dk1"/>
            </a:gs>
            <a:gs pos="100000">
              <a:schemeClr val="lt2"/>
            </a:gs>
          </a:gsLst>
          <a:lin ang="0" scaled="0"/>
        </a:gradFill>
        <a:effectLst/>
      </p:bgPr>
    </p:bg>
    <p:spTree>
      <p:nvGrpSpPr>
        <p:cNvPr id="1" name="Shape 84"/>
        <p:cNvGrpSpPr/>
        <p:nvPr/>
      </p:nvGrpSpPr>
      <p:grpSpPr>
        <a:xfrm>
          <a:off x="0" y="0"/>
          <a:ext cx="0" cy="0"/>
          <a:chOff x="0" y="0"/>
          <a:chExt cx="0" cy="0"/>
        </a:xfrm>
      </p:grpSpPr>
      <p:sp>
        <p:nvSpPr>
          <p:cNvPr id="85" name="Google Shape;85;p16"/>
          <p:cNvSpPr/>
          <p:nvPr/>
        </p:nvSpPr>
        <p:spPr>
          <a:xfrm>
            <a:off x="2709980"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13"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a:off x="0"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3535716"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txBox="1">
            <a:spLocks noGrp="1"/>
          </p:cNvSpPr>
          <p:nvPr>
            <p:ph type="title"/>
          </p:nvPr>
        </p:nvSpPr>
        <p:spPr>
          <a:xfrm>
            <a:off x="1560825" y="1587425"/>
            <a:ext cx="2799000" cy="4215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400"/>
              <a:buNone/>
              <a:defRPr sz="1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90" name="Google Shape;90;p16"/>
          <p:cNvSpPr txBox="1">
            <a:spLocks noGrp="1"/>
          </p:cNvSpPr>
          <p:nvPr>
            <p:ph type="subTitle" idx="1"/>
          </p:nvPr>
        </p:nvSpPr>
        <p:spPr>
          <a:xfrm>
            <a:off x="2355900" y="1874500"/>
            <a:ext cx="2003700" cy="644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1600"/>
              </a:spcBef>
              <a:spcAft>
                <a:spcPts val="0"/>
              </a:spcAft>
              <a:buNone/>
              <a:defRPr sz="1400"/>
            </a:lvl2pPr>
            <a:lvl3pPr lvl="2" algn="r" rtl="0">
              <a:spcBef>
                <a:spcPts val="1600"/>
              </a:spcBef>
              <a:spcAft>
                <a:spcPts val="0"/>
              </a:spcAft>
              <a:buNone/>
              <a:defRPr sz="1400"/>
            </a:lvl3pPr>
            <a:lvl4pPr lvl="3" algn="r" rtl="0">
              <a:spcBef>
                <a:spcPts val="1600"/>
              </a:spcBef>
              <a:spcAft>
                <a:spcPts val="0"/>
              </a:spcAft>
              <a:buNone/>
              <a:defRPr sz="1400"/>
            </a:lvl4pPr>
            <a:lvl5pPr lvl="4" algn="r" rtl="0">
              <a:spcBef>
                <a:spcPts val="1600"/>
              </a:spcBef>
              <a:spcAft>
                <a:spcPts val="0"/>
              </a:spcAft>
              <a:buNone/>
              <a:defRPr sz="1400"/>
            </a:lvl5pPr>
            <a:lvl6pPr lvl="5" algn="r" rtl="0">
              <a:spcBef>
                <a:spcPts val="1600"/>
              </a:spcBef>
              <a:spcAft>
                <a:spcPts val="0"/>
              </a:spcAft>
              <a:buNone/>
              <a:defRPr sz="1400"/>
            </a:lvl6pPr>
            <a:lvl7pPr lvl="6" algn="r" rtl="0">
              <a:spcBef>
                <a:spcPts val="1600"/>
              </a:spcBef>
              <a:spcAft>
                <a:spcPts val="0"/>
              </a:spcAft>
              <a:buNone/>
              <a:defRPr sz="1400"/>
            </a:lvl7pPr>
            <a:lvl8pPr lvl="7" algn="r" rtl="0">
              <a:spcBef>
                <a:spcPts val="1600"/>
              </a:spcBef>
              <a:spcAft>
                <a:spcPts val="0"/>
              </a:spcAft>
              <a:buNone/>
              <a:defRPr sz="1400"/>
            </a:lvl8pPr>
            <a:lvl9pPr lvl="8" algn="r" rtl="0">
              <a:spcBef>
                <a:spcPts val="1600"/>
              </a:spcBef>
              <a:spcAft>
                <a:spcPts val="1600"/>
              </a:spcAft>
              <a:buNone/>
              <a:defRPr sz="1400"/>
            </a:lvl9pPr>
          </a:lstStyle>
          <a:p>
            <a:endParaRPr/>
          </a:p>
        </p:txBody>
      </p:sp>
      <p:sp>
        <p:nvSpPr>
          <p:cNvPr id="91" name="Google Shape;91;p16"/>
          <p:cNvSpPr txBox="1">
            <a:spLocks noGrp="1"/>
          </p:cNvSpPr>
          <p:nvPr>
            <p:ph type="title" idx="2"/>
          </p:nvPr>
        </p:nvSpPr>
        <p:spPr>
          <a:xfrm>
            <a:off x="4784275" y="1587400"/>
            <a:ext cx="27990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92" name="Google Shape;92;p16"/>
          <p:cNvSpPr txBox="1">
            <a:spLocks noGrp="1"/>
          </p:cNvSpPr>
          <p:nvPr>
            <p:ph type="subTitle" idx="3"/>
          </p:nvPr>
        </p:nvSpPr>
        <p:spPr>
          <a:xfrm>
            <a:off x="4784275" y="1874500"/>
            <a:ext cx="19179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93" name="Google Shape;93;p16"/>
          <p:cNvSpPr txBox="1">
            <a:spLocks noGrp="1"/>
          </p:cNvSpPr>
          <p:nvPr>
            <p:ph type="title" idx="4"/>
          </p:nvPr>
        </p:nvSpPr>
        <p:spPr>
          <a:xfrm>
            <a:off x="4784275" y="3110125"/>
            <a:ext cx="27990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94" name="Google Shape;94;p16"/>
          <p:cNvSpPr txBox="1">
            <a:spLocks noGrp="1"/>
          </p:cNvSpPr>
          <p:nvPr>
            <p:ph type="subTitle" idx="5"/>
          </p:nvPr>
        </p:nvSpPr>
        <p:spPr>
          <a:xfrm>
            <a:off x="4784275" y="3397225"/>
            <a:ext cx="19179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95" name="Google Shape;95;p16"/>
          <p:cNvSpPr txBox="1">
            <a:spLocks noGrp="1"/>
          </p:cNvSpPr>
          <p:nvPr>
            <p:ph type="title" idx="6"/>
          </p:nvPr>
        </p:nvSpPr>
        <p:spPr>
          <a:xfrm>
            <a:off x="1560900" y="3110150"/>
            <a:ext cx="2799000" cy="4215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400"/>
              <a:buNone/>
              <a:defRPr sz="1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96" name="Google Shape;96;p16"/>
          <p:cNvSpPr txBox="1">
            <a:spLocks noGrp="1"/>
          </p:cNvSpPr>
          <p:nvPr>
            <p:ph type="subTitle" idx="7"/>
          </p:nvPr>
        </p:nvSpPr>
        <p:spPr>
          <a:xfrm>
            <a:off x="2355900" y="3397225"/>
            <a:ext cx="2003700" cy="644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1600"/>
              </a:spcBef>
              <a:spcAft>
                <a:spcPts val="0"/>
              </a:spcAft>
              <a:buNone/>
              <a:defRPr sz="1400"/>
            </a:lvl2pPr>
            <a:lvl3pPr lvl="2" algn="r" rtl="0">
              <a:spcBef>
                <a:spcPts val="1600"/>
              </a:spcBef>
              <a:spcAft>
                <a:spcPts val="0"/>
              </a:spcAft>
              <a:buNone/>
              <a:defRPr sz="1400"/>
            </a:lvl3pPr>
            <a:lvl4pPr lvl="3" algn="r" rtl="0">
              <a:spcBef>
                <a:spcPts val="1600"/>
              </a:spcBef>
              <a:spcAft>
                <a:spcPts val="0"/>
              </a:spcAft>
              <a:buNone/>
              <a:defRPr sz="1400"/>
            </a:lvl4pPr>
            <a:lvl5pPr lvl="4" algn="r" rtl="0">
              <a:spcBef>
                <a:spcPts val="1600"/>
              </a:spcBef>
              <a:spcAft>
                <a:spcPts val="0"/>
              </a:spcAft>
              <a:buNone/>
              <a:defRPr sz="1400"/>
            </a:lvl5pPr>
            <a:lvl6pPr lvl="5" algn="r" rtl="0">
              <a:spcBef>
                <a:spcPts val="1600"/>
              </a:spcBef>
              <a:spcAft>
                <a:spcPts val="0"/>
              </a:spcAft>
              <a:buNone/>
              <a:defRPr sz="1400"/>
            </a:lvl6pPr>
            <a:lvl7pPr lvl="6" algn="r" rtl="0">
              <a:spcBef>
                <a:spcPts val="1600"/>
              </a:spcBef>
              <a:spcAft>
                <a:spcPts val="0"/>
              </a:spcAft>
              <a:buNone/>
              <a:defRPr sz="1400"/>
            </a:lvl7pPr>
            <a:lvl8pPr lvl="7" algn="r" rtl="0">
              <a:spcBef>
                <a:spcPts val="1600"/>
              </a:spcBef>
              <a:spcAft>
                <a:spcPts val="0"/>
              </a:spcAft>
              <a:buNone/>
              <a:defRPr sz="1400"/>
            </a:lvl8pPr>
            <a:lvl9pPr lvl="8" algn="r" rtl="0">
              <a:spcBef>
                <a:spcPts val="1600"/>
              </a:spcBef>
              <a:spcAft>
                <a:spcPts val="1600"/>
              </a:spcAft>
              <a:buNone/>
              <a:defRPr sz="1400"/>
            </a:lvl9pPr>
          </a:lstStyle>
          <a:p>
            <a:endParaRPr/>
          </a:p>
        </p:txBody>
      </p:sp>
      <p:sp>
        <p:nvSpPr>
          <p:cNvPr id="97" name="Google Shape;97;p16"/>
          <p:cNvSpPr txBox="1">
            <a:spLocks noGrp="1"/>
          </p:cNvSpPr>
          <p:nvPr>
            <p:ph type="title" idx="8" hasCustomPrompt="1"/>
          </p:nvPr>
        </p:nvSpPr>
        <p:spPr>
          <a:xfrm>
            <a:off x="717604" y="1363904"/>
            <a:ext cx="1028700" cy="554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8" name="Google Shape;98;p16"/>
          <p:cNvSpPr txBox="1">
            <a:spLocks noGrp="1"/>
          </p:cNvSpPr>
          <p:nvPr>
            <p:ph type="title" idx="9" hasCustomPrompt="1"/>
          </p:nvPr>
        </p:nvSpPr>
        <p:spPr>
          <a:xfrm>
            <a:off x="7393940" y="1363904"/>
            <a:ext cx="1028700" cy="55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t>xx%</a:t>
            </a:r>
          </a:p>
        </p:txBody>
      </p:sp>
      <p:sp>
        <p:nvSpPr>
          <p:cNvPr id="99" name="Google Shape;99;p16"/>
          <p:cNvSpPr txBox="1">
            <a:spLocks noGrp="1"/>
          </p:cNvSpPr>
          <p:nvPr>
            <p:ph type="title" idx="13" hasCustomPrompt="1"/>
          </p:nvPr>
        </p:nvSpPr>
        <p:spPr>
          <a:xfrm>
            <a:off x="717604" y="2885223"/>
            <a:ext cx="1028700" cy="554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0" name="Google Shape;100;p16"/>
          <p:cNvSpPr txBox="1">
            <a:spLocks noGrp="1"/>
          </p:cNvSpPr>
          <p:nvPr>
            <p:ph type="title" idx="14" hasCustomPrompt="1"/>
          </p:nvPr>
        </p:nvSpPr>
        <p:spPr>
          <a:xfrm>
            <a:off x="7393940" y="2885223"/>
            <a:ext cx="1028700" cy="55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p:cSld name="BLANK_1_1_1">
    <p:bg>
      <p:bgPr>
        <a:gradFill>
          <a:gsLst>
            <a:gs pos="0">
              <a:schemeClr val="lt2"/>
            </a:gs>
            <a:gs pos="100000">
              <a:schemeClr val="dk1"/>
            </a:gs>
          </a:gsLst>
          <a:lin ang="0" scaled="0"/>
        </a:gradFill>
        <a:effectLst/>
      </p:bgPr>
    </p:bg>
    <p:spTree>
      <p:nvGrpSpPr>
        <p:cNvPr id="1" name="Shape 101"/>
        <p:cNvGrpSpPr/>
        <p:nvPr/>
      </p:nvGrpSpPr>
      <p:grpSpPr>
        <a:xfrm>
          <a:off x="0" y="0"/>
          <a:ext cx="0" cy="0"/>
          <a:chOff x="0" y="0"/>
          <a:chExt cx="0" cy="0"/>
        </a:xfrm>
      </p:grpSpPr>
      <p:sp>
        <p:nvSpPr>
          <p:cNvPr id="102" name="Google Shape;102;p17"/>
          <p:cNvSpPr/>
          <p:nvPr/>
        </p:nvSpPr>
        <p:spPr>
          <a:xfrm flipH="1">
            <a:off x="3"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flipH="1">
            <a:off x="3147929"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flipH="1">
            <a:off x="0"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lt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txBox="1">
            <a:spLocks noGrp="1"/>
          </p:cNvSpPr>
          <p:nvPr>
            <p:ph type="title"/>
          </p:nvPr>
        </p:nvSpPr>
        <p:spPr>
          <a:xfrm flipH="1">
            <a:off x="720000" y="1233175"/>
            <a:ext cx="4529700" cy="14823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36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06" name="Google Shape;106;p17"/>
          <p:cNvSpPr txBox="1">
            <a:spLocks noGrp="1"/>
          </p:cNvSpPr>
          <p:nvPr>
            <p:ph type="subTitle" idx="1"/>
          </p:nvPr>
        </p:nvSpPr>
        <p:spPr>
          <a:xfrm flipH="1">
            <a:off x="720000" y="2715475"/>
            <a:ext cx="2909400" cy="76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4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1">
    <p:bg>
      <p:bgPr>
        <a:gradFill>
          <a:gsLst>
            <a:gs pos="0">
              <a:schemeClr val="dk1"/>
            </a:gs>
            <a:gs pos="100000">
              <a:schemeClr val="lt2"/>
            </a:gs>
          </a:gsLst>
          <a:lin ang="2698631" scaled="0"/>
        </a:gradFill>
        <a:effectLst/>
      </p:bgPr>
    </p:bg>
    <p:spTree>
      <p:nvGrpSpPr>
        <p:cNvPr id="1" name="Shape 107"/>
        <p:cNvGrpSpPr/>
        <p:nvPr/>
      </p:nvGrpSpPr>
      <p:grpSpPr>
        <a:xfrm>
          <a:off x="0" y="0"/>
          <a:ext cx="0" cy="0"/>
          <a:chOff x="0" y="0"/>
          <a:chExt cx="0" cy="0"/>
        </a:xfrm>
      </p:grpSpPr>
      <p:sp>
        <p:nvSpPr>
          <p:cNvPr id="108" name="Google Shape;108;p18"/>
          <p:cNvSpPr/>
          <p:nvPr/>
        </p:nvSpPr>
        <p:spPr>
          <a:xfrm>
            <a:off x="2709980"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13"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3535716"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txBox="1">
            <a:spLocks noGrp="1"/>
          </p:cNvSpPr>
          <p:nvPr>
            <p:ph type="title"/>
          </p:nvPr>
        </p:nvSpPr>
        <p:spPr>
          <a:xfrm>
            <a:off x="1012401"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2" name="Google Shape;112;p18"/>
          <p:cNvSpPr txBox="1">
            <a:spLocks noGrp="1"/>
          </p:cNvSpPr>
          <p:nvPr>
            <p:ph type="subTitle" idx="1"/>
          </p:nvPr>
        </p:nvSpPr>
        <p:spPr>
          <a:xfrm>
            <a:off x="852625" y="3290975"/>
            <a:ext cx="2162700" cy="903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13" name="Google Shape;113;p18"/>
          <p:cNvSpPr txBox="1">
            <a:spLocks noGrp="1"/>
          </p:cNvSpPr>
          <p:nvPr>
            <p:ph type="title" idx="2"/>
          </p:nvPr>
        </p:nvSpPr>
        <p:spPr>
          <a:xfrm>
            <a:off x="3651769"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4" name="Google Shape;114;p18"/>
          <p:cNvSpPr txBox="1">
            <a:spLocks noGrp="1"/>
          </p:cNvSpPr>
          <p:nvPr>
            <p:ph type="subTitle" idx="3"/>
          </p:nvPr>
        </p:nvSpPr>
        <p:spPr>
          <a:xfrm>
            <a:off x="3490925" y="3290975"/>
            <a:ext cx="2162700" cy="903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15" name="Google Shape;115;p18"/>
          <p:cNvSpPr txBox="1">
            <a:spLocks noGrp="1"/>
          </p:cNvSpPr>
          <p:nvPr>
            <p:ph type="title" idx="4"/>
          </p:nvPr>
        </p:nvSpPr>
        <p:spPr>
          <a:xfrm>
            <a:off x="6289876"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6" name="Google Shape;116;p18"/>
          <p:cNvSpPr txBox="1">
            <a:spLocks noGrp="1"/>
          </p:cNvSpPr>
          <p:nvPr>
            <p:ph type="subTitle" idx="5"/>
          </p:nvPr>
        </p:nvSpPr>
        <p:spPr>
          <a:xfrm>
            <a:off x="6129225" y="3290975"/>
            <a:ext cx="2162700" cy="903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17" name="Google Shape;117;p18"/>
          <p:cNvSpPr txBox="1">
            <a:spLocks noGrp="1"/>
          </p:cNvSpPr>
          <p:nvPr>
            <p:ph type="title" idx="6"/>
          </p:nvPr>
        </p:nvSpPr>
        <p:spPr>
          <a:xfrm>
            <a:off x="720000" y="1003925"/>
            <a:ext cx="6928200" cy="401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BLANK_1_1_1_1_2">
    <p:bg>
      <p:bgPr>
        <a:gradFill>
          <a:gsLst>
            <a:gs pos="0">
              <a:schemeClr val="dk1"/>
            </a:gs>
            <a:gs pos="100000">
              <a:schemeClr val="lt2"/>
            </a:gs>
          </a:gsLst>
          <a:lin ang="2698631" scaled="0"/>
        </a:gradFill>
        <a:effectLst/>
      </p:bgPr>
    </p:bg>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3885425" y="1232241"/>
            <a:ext cx="4529700" cy="14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36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120" name="Google Shape;120;p19"/>
          <p:cNvSpPr txBox="1">
            <a:spLocks noGrp="1"/>
          </p:cNvSpPr>
          <p:nvPr>
            <p:ph type="subTitle" idx="1"/>
          </p:nvPr>
        </p:nvSpPr>
        <p:spPr>
          <a:xfrm>
            <a:off x="5505725" y="2714541"/>
            <a:ext cx="2909400" cy="76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400">
                <a:solidFill>
                  <a:schemeClr val="lt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extLst>
    <p:ext uri="{DCECCB84-F9BA-43D5-87BE-67443E8EF086}">
      <p15:sldGuideLst xmlns:p15="http://schemas.microsoft.com/office/powerpoint/2012/main">
        <p15:guide id="1" pos="5301">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3">
  <p:cSld name="BLANK_1_1_1_1_2_1">
    <p:bg>
      <p:bgPr>
        <a:gradFill>
          <a:gsLst>
            <a:gs pos="0">
              <a:schemeClr val="lt2"/>
            </a:gs>
            <a:gs pos="100000">
              <a:schemeClr val="dk1"/>
            </a:gs>
          </a:gsLst>
          <a:lin ang="0" scaled="0"/>
        </a:gradFill>
        <a:effectLst/>
      </p:bgPr>
    </p:bg>
    <p:spTree>
      <p:nvGrpSpPr>
        <p:cNvPr id="1" name="Shape 121"/>
        <p:cNvGrpSpPr/>
        <p:nvPr/>
      </p:nvGrpSpPr>
      <p:grpSpPr>
        <a:xfrm>
          <a:off x="0" y="0"/>
          <a:ext cx="0" cy="0"/>
          <a:chOff x="0" y="0"/>
          <a:chExt cx="0" cy="0"/>
        </a:xfrm>
      </p:grpSpPr>
      <p:sp>
        <p:nvSpPr>
          <p:cNvPr id="122" name="Google Shape;122;p20"/>
          <p:cNvSpPr/>
          <p:nvPr/>
        </p:nvSpPr>
        <p:spPr>
          <a:xfrm flipH="1">
            <a:off x="3"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lt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flipH="1">
            <a:off x="3147929"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lt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flipH="1">
            <a:off x="0"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lt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txBox="1">
            <a:spLocks noGrp="1"/>
          </p:cNvSpPr>
          <p:nvPr>
            <p:ph type="title"/>
          </p:nvPr>
        </p:nvSpPr>
        <p:spPr>
          <a:xfrm>
            <a:off x="2521825" y="1449300"/>
            <a:ext cx="41004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126" name="Google Shape;126;p20"/>
          <p:cNvSpPr txBox="1">
            <a:spLocks noGrp="1"/>
          </p:cNvSpPr>
          <p:nvPr>
            <p:ph type="subTitle" idx="1"/>
          </p:nvPr>
        </p:nvSpPr>
        <p:spPr>
          <a:xfrm>
            <a:off x="2656250" y="2931600"/>
            <a:ext cx="3831600" cy="76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solidFill>
                  <a:schemeClr val="lt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extLst>
    <p:ext uri="{DCECCB84-F9BA-43D5-87BE-67443E8EF086}">
      <p15:sldGuideLst xmlns:p15="http://schemas.microsoft.com/office/powerpoint/2012/main">
        <p15:guide id="1" pos="5301">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2"/>
            </a:gs>
            <a:gs pos="100000">
              <a:schemeClr val="dk1"/>
            </a:gs>
          </a:gsLst>
          <a:lin ang="2698631" scaled="0"/>
        </a:gradFill>
        <a:effectLst/>
      </p:bgPr>
    </p:bg>
    <p:spTree>
      <p:nvGrpSpPr>
        <p:cNvPr id="1" name="Shape 15"/>
        <p:cNvGrpSpPr/>
        <p:nvPr/>
      </p:nvGrpSpPr>
      <p:grpSpPr>
        <a:xfrm>
          <a:off x="0" y="0"/>
          <a:ext cx="0" cy="0"/>
          <a:chOff x="0" y="0"/>
          <a:chExt cx="0" cy="0"/>
        </a:xfrm>
      </p:grpSpPr>
      <p:sp>
        <p:nvSpPr>
          <p:cNvPr id="16" name="Google Shape;16;p3"/>
          <p:cNvSpPr/>
          <p:nvPr/>
        </p:nvSpPr>
        <p:spPr>
          <a:xfrm>
            <a:off x="2709980"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13"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dk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535716"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5573475" y="1621225"/>
            <a:ext cx="2847300" cy="8418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txBox="1">
            <a:spLocks noGrp="1"/>
          </p:cNvSpPr>
          <p:nvPr>
            <p:ph type="subTitle" idx="1"/>
          </p:nvPr>
        </p:nvSpPr>
        <p:spPr>
          <a:xfrm>
            <a:off x="4634100" y="2571750"/>
            <a:ext cx="37866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2800"/>
              <a:buNone/>
              <a:defRPr sz="1600">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
    <p:bg>
      <p:bgPr>
        <a:gradFill>
          <a:gsLst>
            <a:gs pos="0">
              <a:schemeClr val="dk1"/>
            </a:gs>
            <a:gs pos="100000">
              <a:schemeClr val="lt2"/>
            </a:gs>
          </a:gsLst>
          <a:lin ang="2698631" scaled="0"/>
        </a:gradFill>
        <a:effectLst/>
      </p:bgPr>
    </p:bg>
    <p:spTree>
      <p:nvGrpSpPr>
        <p:cNvPr id="1" name="Shape 127"/>
        <p:cNvGrpSpPr/>
        <p:nvPr/>
      </p:nvGrpSpPr>
      <p:grpSpPr>
        <a:xfrm>
          <a:off x="0" y="0"/>
          <a:ext cx="0" cy="0"/>
          <a:chOff x="0" y="0"/>
          <a:chExt cx="0" cy="0"/>
        </a:xfrm>
      </p:grpSpPr>
      <p:sp>
        <p:nvSpPr>
          <p:cNvPr id="128" name="Google Shape;128;p21"/>
          <p:cNvSpPr/>
          <p:nvPr/>
        </p:nvSpPr>
        <p:spPr>
          <a:xfrm>
            <a:off x="2709980"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p:nvPr/>
        </p:nvSpPr>
        <p:spPr>
          <a:xfrm>
            <a:off x="3535716"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0"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txBox="1">
            <a:spLocks noGrp="1"/>
          </p:cNvSpPr>
          <p:nvPr>
            <p:ph type="subTitle" idx="1"/>
          </p:nvPr>
        </p:nvSpPr>
        <p:spPr>
          <a:xfrm>
            <a:off x="4592775" y="1376337"/>
            <a:ext cx="3828000" cy="3963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1600"/>
              </a:spcBef>
              <a:spcAft>
                <a:spcPts val="0"/>
              </a:spcAft>
              <a:buNone/>
              <a:defRPr sz="1400"/>
            </a:lvl2pPr>
            <a:lvl3pPr lvl="2" algn="r" rtl="0">
              <a:spcBef>
                <a:spcPts val="1600"/>
              </a:spcBef>
              <a:spcAft>
                <a:spcPts val="0"/>
              </a:spcAft>
              <a:buNone/>
              <a:defRPr sz="1400"/>
            </a:lvl3pPr>
            <a:lvl4pPr lvl="3" algn="r" rtl="0">
              <a:spcBef>
                <a:spcPts val="1600"/>
              </a:spcBef>
              <a:spcAft>
                <a:spcPts val="0"/>
              </a:spcAft>
              <a:buNone/>
              <a:defRPr sz="1400"/>
            </a:lvl4pPr>
            <a:lvl5pPr lvl="4" algn="r" rtl="0">
              <a:spcBef>
                <a:spcPts val="1600"/>
              </a:spcBef>
              <a:spcAft>
                <a:spcPts val="0"/>
              </a:spcAft>
              <a:buNone/>
              <a:defRPr sz="1400"/>
            </a:lvl5pPr>
            <a:lvl6pPr lvl="5" algn="r" rtl="0">
              <a:spcBef>
                <a:spcPts val="1600"/>
              </a:spcBef>
              <a:spcAft>
                <a:spcPts val="0"/>
              </a:spcAft>
              <a:buNone/>
              <a:defRPr sz="1400"/>
            </a:lvl6pPr>
            <a:lvl7pPr lvl="6" algn="r" rtl="0">
              <a:spcBef>
                <a:spcPts val="1600"/>
              </a:spcBef>
              <a:spcAft>
                <a:spcPts val="0"/>
              </a:spcAft>
              <a:buNone/>
              <a:defRPr sz="1400"/>
            </a:lvl7pPr>
            <a:lvl8pPr lvl="7" algn="r" rtl="0">
              <a:spcBef>
                <a:spcPts val="1600"/>
              </a:spcBef>
              <a:spcAft>
                <a:spcPts val="0"/>
              </a:spcAft>
              <a:buNone/>
              <a:defRPr sz="1400"/>
            </a:lvl8pPr>
            <a:lvl9pPr lvl="8" algn="r" rtl="0">
              <a:spcBef>
                <a:spcPts val="1600"/>
              </a:spcBef>
              <a:spcAft>
                <a:spcPts val="1600"/>
              </a:spcAft>
              <a:buNone/>
              <a:defRPr sz="1400"/>
            </a:lvl9pPr>
          </a:lstStyle>
          <a:p>
            <a:endParaRPr/>
          </a:p>
        </p:txBody>
      </p:sp>
      <p:sp>
        <p:nvSpPr>
          <p:cNvPr id="132" name="Google Shape;132;p21"/>
          <p:cNvSpPr txBox="1">
            <a:spLocks noGrp="1"/>
          </p:cNvSpPr>
          <p:nvPr>
            <p:ph type="subTitle" idx="2"/>
          </p:nvPr>
        </p:nvSpPr>
        <p:spPr>
          <a:xfrm>
            <a:off x="4592775" y="2572131"/>
            <a:ext cx="3828000" cy="3963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1600"/>
              </a:spcBef>
              <a:spcAft>
                <a:spcPts val="0"/>
              </a:spcAft>
              <a:buNone/>
              <a:defRPr sz="1400"/>
            </a:lvl2pPr>
            <a:lvl3pPr lvl="2" algn="r" rtl="0">
              <a:spcBef>
                <a:spcPts val="1600"/>
              </a:spcBef>
              <a:spcAft>
                <a:spcPts val="0"/>
              </a:spcAft>
              <a:buNone/>
              <a:defRPr sz="1400"/>
            </a:lvl3pPr>
            <a:lvl4pPr lvl="3" algn="r" rtl="0">
              <a:spcBef>
                <a:spcPts val="1600"/>
              </a:spcBef>
              <a:spcAft>
                <a:spcPts val="0"/>
              </a:spcAft>
              <a:buNone/>
              <a:defRPr sz="1400"/>
            </a:lvl4pPr>
            <a:lvl5pPr lvl="4" algn="r" rtl="0">
              <a:spcBef>
                <a:spcPts val="1600"/>
              </a:spcBef>
              <a:spcAft>
                <a:spcPts val="0"/>
              </a:spcAft>
              <a:buNone/>
              <a:defRPr sz="1400"/>
            </a:lvl5pPr>
            <a:lvl6pPr lvl="5" algn="r" rtl="0">
              <a:spcBef>
                <a:spcPts val="1600"/>
              </a:spcBef>
              <a:spcAft>
                <a:spcPts val="0"/>
              </a:spcAft>
              <a:buNone/>
              <a:defRPr sz="1400"/>
            </a:lvl6pPr>
            <a:lvl7pPr lvl="6" algn="r" rtl="0">
              <a:spcBef>
                <a:spcPts val="1600"/>
              </a:spcBef>
              <a:spcAft>
                <a:spcPts val="0"/>
              </a:spcAft>
              <a:buNone/>
              <a:defRPr sz="1400"/>
            </a:lvl7pPr>
            <a:lvl8pPr lvl="7" algn="r" rtl="0">
              <a:spcBef>
                <a:spcPts val="1600"/>
              </a:spcBef>
              <a:spcAft>
                <a:spcPts val="0"/>
              </a:spcAft>
              <a:buNone/>
              <a:defRPr sz="1400"/>
            </a:lvl8pPr>
            <a:lvl9pPr lvl="8" algn="r" rtl="0">
              <a:spcBef>
                <a:spcPts val="1600"/>
              </a:spcBef>
              <a:spcAft>
                <a:spcPts val="1600"/>
              </a:spcAft>
              <a:buNone/>
              <a:defRPr sz="1400"/>
            </a:lvl9pPr>
          </a:lstStyle>
          <a:p>
            <a:endParaRPr/>
          </a:p>
        </p:txBody>
      </p:sp>
      <p:sp>
        <p:nvSpPr>
          <p:cNvPr id="133" name="Google Shape;133;p21"/>
          <p:cNvSpPr txBox="1">
            <a:spLocks noGrp="1"/>
          </p:cNvSpPr>
          <p:nvPr>
            <p:ph type="subTitle" idx="3"/>
          </p:nvPr>
        </p:nvSpPr>
        <p:spPr>
          <a:xfrm>
            <a:off x="4592775" y="3769662"/>
            <a:ext cx="3828000" cy="3963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1600"/>
              </a:spcBef>
              <a:spcAft>
                <a:spcPts val="0"/>
              </a:spcAft>
              <a:buNone/>
              <a:defRPr sz="1400"/>
            </a:lvl2pPr>
            <a:lvl3pPr lvl="2" algn="r" rtl="0">
              <a:spcBef>
                <a:spcPts val="1600"/>
              </a:spcBef>
              <a:spcAft>
                <a:spcPts val="0"/>
              </a:spcAft>
              <a:buNone/>
              <a:defRPr sz="1400"/>
            </a:lvl3pPr>
            <a:lvl4pPr lvl="3" algn="r" rtl="0">
              <a:spcBef>
                <a:spcPts val="1600"/>
              </a:spcBef>
              <a:spcAft>
                <a:spcPts val="0"/>
              </a:spcAft>
              <a:buNone/>
              <a:defRPr sz="1400"/>
            </a:lvl4pPr>
            <a:lvl5pPr lvl="4" algn="r" rtl="0">
              <a:spcBef>
                <a:spcPts val="1600"/>
              </a:spcBef>
              <a:spcAft>
                <a:spcPts val="0"/>
              </a:spcAft>
              <a:buNone/>
              <a:defRPr sz="1400"/>
            </a:lvl5pPr>
            <a:lvl6pPr lvl="5" algn="r" rtl="0">
              <a:spcBef>
                <a:spcPts val="1600"/>
              </a:spcBef>
              <a:spcAft>
                <a:spcPts val="0"/>
              </a:spcAft>
              <a:buNone/>
              <a:defRPr sz="1400"/>
            </a:lvl6pPr>
            <a:lvl7pPr lvl="6" algn="r" rtl="0">
              <a:spcBef>
                <a:spcPts val="1600"/>
              </a:spcBef>
              <a:spcAft>
                <a:spcPts val="0"/>
              </a:spcAft>
              <a:buNone/>
              <a:defRPr sz="1400"/>
            </a:lvl7pPr>
            <a:lvl8pPr lvl="7" algn="r" rtl="0">
              <a:spcBef>
                <a:spcPts val="1600"/>
              </a:spcBef>
              <a:spcAft>
                <a:spcPts val="0"/>
              </a:spcAft>
              <a:buNone/>
              <a:defRPr sz="1400"/>
            </a:lvl8pPr>
            <a:lvl9pPr lvl="8" algn="r" rtl="0">
              <a:spcBef>
                <a:spcPts val="1600"/>
              </a:spcBef>
              <a:spcAft>
                <a:spcPts val="1600"/>
              </a:spcAft>
              <a:buNone/>
              <a:defRPr sz="1400"/>
            </a:lvl9pPr>
          </a:lstStyle>
          <a:p>
            <a:endParaRPr/>
          </a:p>
        </p:txBody>
      </p:sp>
      <p:sp>
        <p:nvSpPr>
          <p:cNvPr id="134" name="Google Shape;134;p21"/>
          <p:cNvSpPr txBox="1">
            <a:spLocks noGrp="1"/>
          </p:cNvSpPr>
          <p:nvPr>
            <p:ph type="title" hasCustomPrompt="1"/>
          </p:nvPr>
        </p:nvSpPr>
        <p:spPr>
          <a:xfrm>
            <a:off x="4592775" y="791737"/>
            <a:ext cx="3828000" cy="69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35" name="Google Shape;135;p21"/>
          <p:cNvSpPr txBox="1">
            <a:spLocks noGrp="1"/>
          </p:cNvSpPr>
          <p:nvPr>
            <p:ph type="title" idx="4" hasCustomPrompt="1"/>
          </p:nvPr>
        </p:nvSpPr>
        <p:spPr>
          <a:xfrm>
            <a:off x="4592775" y="2003410"/>
            <a:ext cx="3828000" cy="69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36" name="Google Shape;136;p21"/>
          <p:cNvSpPr txBox="1">
            <a:spLocks noGrp="1"/>
          </p:cNvSpPr>
          <p:nvPr>
            <p:ph type="title" idx="5" hasCustomPrompt="1"/>
          </p:nvPr>
        </p:nvSpPr>
        <p:spPr>
          <a:xfrm>
            <a:off x="4592775" y="3199210"/>
            <a:ext cx="3828000" cy="69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BLANK_1_1_1_1_1_1">
    <p:bg>
      <p:bgPr>
        <a:gradFill>
          <a:gsLst>
            <a:gs pos="0">
              <a:schemeClr val="dk1"/>
            </a:gs>
            <a:gs pos="100000">
              <a:schemeClr val="lt2"/>
            </a:gs>
          </a:gsLst>
          <a:lin ang="2698631" scaled="0"/>
        </a:gradFill>
        <a:effectLst/>
      </p:bgPr>
    </p:bg>
    <p:spTree>
      <p:nvGrpSpPr>
        <p:cNvPr id="1" name="Shape 137"/>
        <p:cNvGrpSpPr/>
        <p:nvPr/>
      </p:nvGrpSpPr>
      <p:grpSpPr>
        <a:xfrm>
          <a:off x="0" y="0"/>
          <a:ext cx="0" cy="0"/>
          <a:chOff x="0" y="0"/>
          <a:chExt cx="0" cy="0"/>
        </a:xfrm>
      </p:grpSpPr>
      <p:sp>
        <p:nvSpPr>
          <p:cNvPr id="138" name="Google Shape;138;p22"/>
          <p:cNvSpPr/>
          <p:nvPr/>
        </p:nvSpPr>
        <p:spPr>
          <a:xfrm flipH="1">
            <a:off x="3"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flipH="1">
            <a:off x="0"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flipH="1">
            <a:off x="3881932"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txBox="1">
            <a:spLocks noGrp="1"/>
          </p:cNvSpPr>
          <p:nvPr>
            <p:ph type="title"/>
          </p:nvPr>
        </p:nvSpPr>
        <p:spPr>
          <a:xfrm>
            <a:off x="1170501" y="195934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142" name="Google Shape;142;p22"/>
          <p:cNvSpPr txBox="1">
            <a:spLocks noGrp="1"/>
          </p:cNvSpPr>
          <p:nvPr>
            <p:ph type="subTitle" idx="1"/>
          </p:nvPr>
        </p:nvSpPr>
        <p:spPr>
          <a:xfrm>
            <a:off x="913025" y="2407775"/>
            <a:ext cx="235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1600"/>
              </a:spcBef>
              <a:spcAft>
                <a:spcPts val="0"/>
              </a:spcAft>
              <a:buNone/>
              <a:defRPr sz="1200"/>
            </a:lvl2pPr>
            <a:lvl3pPr lvl="2" algn="ctr" rtl="0">
              <a:lnSpc>
                <a:spcPct val="100000"/>
              </a:lnSpc>
              <a:spcBef>
                <a:spcPts val="1600"/>
              </a:spcBef>
              <a:spcAft>
                <a:spcPts val="0"/>
              </a:spcAft>
              <a:buNone/>
              <a:defRPr sz="1200"/>
            </a:lvl3pPr>
            <a:lvl4pPr lvl="3" algn="ctr" rtl="0">
              <a:lnSpc>
                <a:spcPct val="100000"/>
              </a:lnSpc>
              <a:spcBef>
                <a:spcPts val="1600"/>
              </a:spcBef>
              <a:spcAft>
                <a:spcPts val="0"/>
              </a:spcAft>
              <a:buNone/>
              <a:defRPr sz="1200"/>
            </a:lvl4pPr>
            <a:lvl5pPr lvl="4" algn="ctr" rtl="0">
              <a:lnSpc>
                <a:spcPct val="100000"/>
              </a:lnSpc>
              <a:spcBef>
                <a:spcPts val="1600"/>
              </a:spcBef>
              <a:spcAft>
                <a:spcPts val="0"/>
              </a:spcAft>
              <a:buNone/>
              <a:defRPr sz="1200"/>
            </a:lvl5pPr>
            <a:lvl6pPr lvl="5" algn="ctr" rtl="0">
              <a:lnSpc>
                <a:spcPct val="100000"/>
              </a:lnSpc>
              <a:spcBef>
                <a:spcPts val="1600"/>
              </a:spcBef>
              <a:spcAft>
                <a:spcPts val="0"/>
              </a:spcAft>
              <a:buNone/>
              <a:defRPr sz="1200"/>
            </a:lvl6pPr>
            <a:lvl7pPr lvl="6" algn="ctr" rtl="0">
              <a:lnSpc>
                <a:spcPct val="100000"/>
              </a:lnSpc>
              <a:spcBef>
                <a:spcPts val="1600"/>
              </a:spcBef>
              <a:spcAft>
                <a:spcPts val="0"/>
              </a:spcAft>
              <a:buNone/>
              <a:defRPr sz="1200"/>
            </a:lvl7pPr>
            <a:lvl8pPr lvl="7" algn="ctr" rtl="0">
              <a:lnSpc>
                <a:spcPct val="100000"/>
              </a:lnSpc>
              <a:spcBef>
                <a:spcPts val="1600"/>
              </a:spcBef>
              <a:spcAft>
                <a:spcPts val="0"/>
              </a:spcAft>
              <a:buNone/>
              <a:defRPr sz="1200"/>
            </a:lvl8pPr>
            <a:lvl9pPr lvl="8" algn="ctr" rtl="0">
              <a:lnSpc>
                <a:spcPct val="100000"/>
              </a:lnSpc>
              <a:spcBef>
                <a:spcPts val="1600"/>
              </a:spcBef>
              <a:spcAft>
                <a:spcPts val="1600"/>
              </a:spcAft>
              <a:buNone/>
              <a:defRPr sz="1200"/>
            </a:lvl9pPr>
          </a:lstStyle>
          <a:p>
            <a:endParaRPr/>
          </a:p>
        </p:txBody>
      </p:sp>
      <p:sp>
        <p:nvSpPr>
          <p:cNvPr id="143" name="Google Shape;143;p22"/>
          <p:cNvSpPr txBox="1">
            <a:spLocks noGrp="1"/>
          </p:cNvSpPr>
          <p:nvPr>
            <p:ph type="title" idx="2"/>
          </p:nvPr>
        </p:nvSpPr>
        <p:spPr>
          <a:xfrm>
            <a:off x="6131126" y="195934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144" name="Google Shape;144;p22"/>
          <p:cNvSpPr txBox="1">
            <a:spLocks noGrp="1"/>
          </p:cNvSpPr>
          <p:nvPr>
            <p:ph type="subTitle" idx="3"/>
          </p:nvPr>
        </p:nvSpPr>
        <p:spPr>
          <a:xfrm>
            <a:off x="5934350" y="2407775"/>
            <a:ext cx="2236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1600"/>
              </a:spcBef>
              <a:spcAft>
                <a:spcPts val="0"/>
              </a:spcAft>
              <a:buNone/>
              <a:defRPr sz="1200"/>
            </a:lvl2pPr>
            <a:lvl3pPr lvl="2" algn="ctr" rtl="0">
              <a:lnSpc>
                <a:spcPct val="100000"/>
              </a:lnSpc>
              <a:spcBef>
                <a:spcPts val="1600"/>
              </a:spcBef>
              <a:spcAft>
                <a:spcPts val="0"/>
              </a:spcAft>
              <a:buNone/>
              <a:defRPr sz="1200"/>
            </a:lvl3pPr>
            <a:lvl4pPr lvl="3" algn="ctr" rtl="0">
              <a:lnSpc>
                <a:spcPct val="100000"/>
              </a:lnSpc>
              <a:spcBef>
                <a:spcPts val="1600"/>
              </a:spcBef>
              <a:spcAft>
                <a:spcPts val="0"/>
              </a:spcAft>
              <a:buNone/>
              <a:defRPr sz="1200"/>
            </a:lvl4pPr>
            <a:lvl5pPr lvl="4" algn="ctr" rtl="0">
              <a:lnSpc>
                <a:spcPct val="100000"/>
              </a:lnSpc>
              <a:spcBef>
                <a:spcPts val="1600"/>
              </a:spcBef>
              <a:spcAft>
                <a:spcPts val="0"/>
              </a:spcAft>
              <a:buNone/>
              <a:defRPr sz="1200"/>
            </a:lvl5pPr>
            <a:lvl6pPr lvl="5" algn="ctr" rtl="0">
              <a:lnSpc>
                <a:spcPct val="100000"/>
              </a:lnSpc>
              <a:spcBef>
                <a:spcPts val="1600"/>
              </a:spcBef>
              <a:spcAft>
                <a:spcPts val="0"/>
              </a:spcAft>
              <a:buNone/>
              <a:defRPr sz="1200"/>
            </a:lvl6pPr>
            <a:lvl7pPr lvl="6" algn="ctr" rtl="0">
              <a:lnSpc>
                <a:spcPct val="100000"/>
              </a:lnSpc>
              <a:spcBef>
                <a:spcPts val="1600"/>
              </a:spcBef>
              <a:spcAft>
                <a:spcPts val="0"/>
              </a:spcAft>
              <a:buNone/>
              <a:defRPr sz="1200"/>
            </a:lvl7pPr>
            <a:lvl8pPr lvl="7" algn="ctr" rtl="0">
              <a:lnSpc>
                <a:spcPct val="100000"/>
              </a:lnSpc>
              <a:spcBef>
                <a:spcPts val="1600"/>
              </a:spcBef>
              <a:spcAft>
                <a:spcPts val="0"/>
              </a:spcAft>
              <a:buNone/>
              <a:defRPr sz="1200"/>
            </a:lvl8pPr>
            <a:lvl9pPr lvl="8" algn="ctr" rtl="0">
              <a:lnSpc>
                <a:spcPct val="100000"/>
              </a:lnSpc>
              <a:spcBef>
                <a:spcPts val="1600"/>
              </a:spcBef>
              <a:spcAft>
                <a:spcPts val="1600"/>
              </a:spcAft>
              <a:buNone/>
              <a:defRPr sz="1200"/>
            </a:lvl9pPr>
          </a:lstStyle>
          <a:p>
            <a:endParaRPr/>
          </a:p>
        </p:txBody>
      </p:sp>
      <p:sp>
        <p:nvSpPr>
          <p:cNvPr id="145" name="Google Shape;145;p22"/>
          <p:cNvSpPr txBox="1">
            <a:spLocks noGrp="1"/>
          </p:cNvSpPr>
          <p:nvPr>
            <p:ph type="title" idx="4"/>
          </p:nvPr>
        </p:nvSpPr>
        <p:spPr>
          <a:xfrm>
            <a:off x="3652288" y="302238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146" name="Google Shape;146;p22"/>
          <p:cNvSpPr txBox="1">
            <a:spLocks noGrp="1"/>
          </p:cNvSpPr>
          <p:nvPr>
            <p:ph type="subTitle" idx="5"/>
          </p:nvPr>
        </p:nvSpPr>
        <p:spPr>
          <a:xfrm>
            <a:off x="3394017" y="3470825"/>
            <a:ext cx="235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1600"/>
              </a:spcBef>
              <a:spcAft>
                <a:spcPts val="0"/>
              </a:spcAft>
              <a:buNone/>
              <a:defRPr sz="1200"/>
            </a:lvl2pPr>
            <a:lvl3pPr lvl="2" algn="ctr" rtl="0">
              <a:lnSpc>
                <a:spcPct val="100000"/>
              </a:lnSpc>
              <a:spcBef>
                <a:spcPts val="1600"/>
              </a:spcBef>
              <a:spcAft>
                <a:spcPts val="0"/>
              </a:spcAft>
              <a:buNone/>
              <a:defRPr sz="1200"/>
            </a:lvl3pPr>
            <a:lvl4pPr lvl="3" algn="ctr" rtl="0">
              <a:lnSpc>
                <a:spcPct val="100000"/>
              </a:lnSpc>
              <a:spcBef>
                <a:spcPts val="1600"/>
              </a:spcBef>
              <a:spcAft>
                <a:spcPts val="0"/>
              </a:spcAft>
              <a:buNone/>
              <a:defRPr sz="1200"/>
            </a:lvl4pPr>
            <a:lvl5pPr lvl="4" algn="ctr" rtl="0">
              <a:lnSpc>
                <a:spcPct val="100000"/>
              </a:lnSpc>
              <a:spcBef>
                <a:spcPts val="1600"/>
              </a:spcBef>
              <a:spcAft>
                <a:spcPts val="0"/>
              </a:spcAft>
              <a:buNone/>
              <a:defRPr sz="1200"/>
            </a:lvl5pPr>
            <a:lvl6pPr lvl="5" algn="ctr" rtl="0">
              <a:lnSpc>
                <a:spcPct val="100000"/>
              </a:lnSpc>
              <a:spcBef>
                <a:spcPts val="1600"/>
              </a:spcBef>
              <a:spcAft>
                <a:spcPts val="0"/>
              </a:spcAft>
              <a:buNone/>
              <a:defRPr sz="1200"/>
            </a:lvl6pPr>
            <a:lvl7pPr lvl="6" algn="ctr" rtl="0">
              <a:lnSpc>
                <a:spcPct val="100000"/>
              </a:lnSpc>
              <a:spcBef>
                <a:spcPts val="1600"/>
              </a:spcBef>
              <a:spcAft>
                <a:spcPts val="0"/>
              </a:spcAft>
              <a:buNone/>
              <a:defRPr sz="1200"/>
            </a:lvl7pPr>
            <a:lvl8pPr lvl="7" algn="ctr" rtl="0">
              <a:lnSpc>
                <a:spcPct val="100000"/>
              </a:lnSpc>
              <a:spcBef>
                <a:spcPts val="1600"/>
              </a:spcBef>
              <a:spcAft>
                <a:spcPts val="0"/>
              </a:spcAft>
              <a:buNone/>
              <a:defRPr sz="1200"/>
            </a:lvl8pPr>
            <a:lvl9pPr lvl="8" algn="ctr" rtl="0">
              <a:lnSpc>
                <a:spcPct val="100000"/>
              </a:lnSpc>
              <a:spcBef>
                <a:spcPts val="1600"/>
              </a:spcBef>
              <a:spcAft>
                <a:spcPts val="1600"/>
              </a:spcAft>
              <a:buNone/>
              <a:defRPr sz="1200"/>
            </a:lvl9pPr>
          </a:lstStyle>
          <a:p>
            <a:endParaRPr/>
          </a:p>
        </p:txBody>
      </p:sp>
      <p:sp>
        <p:nvSpPr>
          <p:cNvPr id="147" name="Google Shape;147;p22"/>
          <p:cNvSpPr txBox="1">
            <a:spLocks noGrp="1"/>
          </p:cNvSpPr>
          <p:nvPr>
            <p:ph type="title" idx="6"/>
          </p:nvPr>
        </p:nvSpPr>
        <p:spPr>
          <a:xfrm>
            <a:off x="3651738" y="195934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148" name="Google Shape;148;p22"/>
          <p:cNvSpPr txBox="1">
            <a:spLocks noGrp="1"/>
          </p:cNvSpPr>
          <p:nvPr>
            <p:ph type="subTitle" idx="7"/>
          </p:nvPr>
        </p:nvSpPr>
        <p:spPr>
          <a:xfrm>
            <a:off x="3394338" y="2407775"/>
            <a:ext cx="235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1600"/>
              </a:spcBef>
              <a:spcAft>
                <a:spcPts val="0"/>
              </a:spcAft>
              <a:buNone/>
              <a:defRPr sz="1200"/>
            </a:lvl2pPr>
            <a:lvl3pPr lvl="2" algn="ctr" rtl="0">
              <a:lnSpc>
                <a:spcPct val="100000"/>
              </a:lnSpc>
              <a:spcBef>
                <a:spcPts val="1600"/>
              </a:spcBef>
              <a:spcAft>
                <a:spcPts val="0"/>
              </a:spcAft>
              <a:buNone/>
              <a:defRPr sz="1200"/>
            </a:lvl3pPr>
            <a:lvl4pPr lvl="3" algn="ctr" rtl="0">
              <a:lnSpc>
                <a:spcPct val="100000"/>
              </a:lnSpc>
              <a:spcBef>
                <a:spcPts val="1600"/>
              </a:spcBef>
              <a:spcAft>
                <a:spcPts val="0"/>
              </a:spcAft>
              <a:buNone/>
              <a:defRPr sz="1200"/>
            </a:lvl4pPr>
            <a:lvl5pPr lvl="4" algn="ctr" rtl="0">
              <a:lnSpc>
                <a:spcPct val="100000"/>
              </a:lnSpc>
              <a:spcBef>
                <a:spcPts val="1600"/>
              </a:spcBef>
              <a:spcAft>
                <a:spcPts val="0"/>
              </a:spcAft>
              <a:buNone/>
              <a:defRPr sz="1200"/>
            </a:lvl5pPr>
            <a:lvl6pPr lvl="5" algn="ctr" rtl="0">
              <a:lnSpc>
                <a:spcPct val="100000"/>
              </a:lnSpc>
              <a:spcBef>
                <a:spcPts val="1600"/>
              </a:spcBef>
              <a:spcAft>
                <a:spcPts val="0"/>
              </a:spcAft>
              <a:buNone/>
              <a:defRPr sz="1200"/>
            </a:lvl6pPr>
            <a:lvl7pPr lvl="6" algn="ctr" rtl="0">
              <a:lnSpc>
                <a:spcPct val="100000"/>
              </a:lnSpc>
              <a:spcBef>
                <a:spcPts val="1600"/>
              </a:spcBef>
              <a:spcAft>
                <a:spcPts val="0"/>
              </a:spcAft>
              <a:buNone/>
              <a:defRPr sz="1200"/>
            </a:lvl7pPr>
            <a:lvl8pPr lvl="7" algn="ctr" rtl="0">
              <a:lnSpc>
                <a:spcPct val="100000"/>
              </a:lnSpc>
              <a:spcBef>
                <a:spcPts val="1600"/>
              </a:spcBef>
              <a:spcAft>
                <a:spcPts val="0"/>
              </a:spcAft>
              <a:buNone/>
              <a:defRPr sz="1200"/>
            </a:lvl8pPr>
            <a:lvl9pPr lvl="8" algn="ctr" rtl="0">
              <a:lnSpc>
                <a:spcPct val="100000"/>
              </a:lnSpc>
              <a:spcBef>
                <a:spcPts val="1600"/>
              </a:spcBef>
              <a:spcAft>
                <a:spcPts val="1600"/>
              </a:spcAft>
              <a:buNone/>
              <a:defRPr sz="1200"/>
            </a:lvl9pPr>
          </a:lstStyle>
          <a:p>
            <a:endParaRPr/>
          </a:p>
        </p:txBody>
      </p:sp>
      <p:sp>
        <p:nvSpPr>
          <p:cNvPr id="149" name="Google Shape;149;p22"/>
          <p:cNvSpPr txBox="1">
            <a:spLocks noGrp="1"/>
          </p:cNvSpPr>
          <p:nvPr>
            <p:ph type="title" idx="8"/>
          </p:nvPr>
        </p:nvSpPr>
        <p:spPr>
          <a:xfrm>
            <a:off x="1169738" y="302238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150" name="Google Shape;150;p22"/>
          <p:cNvSpPr txBox="1">
            <a:spLocks noGrp="1"/>
          </p:cNvSpPr>
          <p:nvPr>
            <p:ph type="subTitle" idx="9"/>
          </p:nvPr>
        </p:nvSpPr>
        <p:spPr>
          <a:xfrm>
            <a:off x="912225" y="3470825"/>
            <a:ext cx="235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1600"/>
              </a:spcBef>
              <a:spcAft>
                <a:spcPts val="0"/>
              </a:spcAft>
              <a:buNone/>
              <a:defRPr sz="1200"/>
            </a:lvl2pPr>
            <a:lvl3pPr lvl="2" algn="ctr" rtl="0">
              <a:lnSpc>
                <a:spcPct val="100000"/>
              </a:lnSpc>
              <a:spcBef>
                <a:spcPts val="1600"/>
              </a:spcBef>
              <a:spcAft>
                <a:spcPts val="0"/>
              </a:spcAft>
              <a:buNone/>
              <a:defRPr sz="1200"/>
            </a:lvl3pPr>
            <a:lvl4pPr lvl="3" algn="ctr" rtl="0">
              <a:lnSpc>
                <a:spcPct val="100000"/>
              </a:lnSpc>
              <a:spcBef>
                <a:spcPts val="1600"/>
              </a:spcBef>
              <a:spcAft>
                <a:spcPts val="0"/>
              </a:spcAft>
              <a:buNone/>
              <a:defRPr sz="1200"/>
            </a:lvl4pPr>
            <a:lvl5pPr lvl="4" algn="ctr" rtl="0">
              <a:lnSpc>
                <a:spcPct val="100000"/>
              </a:lnSpc>
              <a:spcBef>
                <a:spcPts val="1600"/>
              </a:spcBef>
              <a:spcAft>
                <a:spcPts val="0"/>
              </a:spcAft>
              <a:buNone/>
              <a:defRPr sz="1200"/>
            </a:lvl5pPr>
            <a:lvl6pPr lvl="5" algn="ctr" rtl="0">
              <a:lnSpc>
                <a:spcPct val="100000"/>
              </a:lnSpc>
              <a:spcBef>
                <a:spcPts val="1600"/>
              </a:spcBef>
              <a:spcAft>
                <a:spcPts val="0"/>
              </a:spcAft>
              <a:buNone/>
              <a:defRPr sz="1200"/>
            </a:lvl6pPr>
            <a:lvl7pPr lvl="6" algn="ctr" rtl="0">
              <a:lnSpc>
                <a:spcPct val="100000"/>
              </a:lnSpc>
              <a:spcBef>
                <a:spcPts val="1600"/>
              </a:spcBef>
              <a:spcAft>
                <a:spcPts val="0"/>
              </a:spcAft>
              <a:buNone/>
              <a:defRPr sz="1200"/>
            </a:lvl7pPr>
            <a:lvl8pPr lvl="7" algn="ctr" rtl="0">
              <a:lnSpc>
                <a:spcPct val="100000"/>
              </a:lnSpc>
              <a:spcBef>
                <a:spcPts val="1600"/>
              </a:spcBef>
              <a:spcAft>
                <a:spcPts val="0"/>
              </a:spcAft>
              <a:buNone/>
              <a:defRPr sz="1200"/>
            </a:lvl8pPr>
            <a:lvl9pPr lvl="8" algn="ctr" rtl="0">
              <a:lnSpc>
                <a:spcPct val="100000"/>
              </a:lnSpc>
              <a:spcBef>
                <a:spcPts val="1600"/>
              </a:spcBef>
              <a:spcAft>
                <a:spcPts val="1600"/>
              </a:spcAft>
              <a:buNone/>
              <a:defRPr sz="1200"/>
            </a:lvl9pPr>
          </a:lstStyle>
          <a:p>
            <a:endParaRPr/>
          </a:p>
        </p:txBody>
      </p:sp>
      <p:sp>
        <p:nvSpPr>
          <p:cNvPr id="151" name="Google Shape;151;p22"/>
          <p:cNvSpPr txBox="1">
            <a:spLocks noGrp="1"/>
          </p:cNvSpPr>
          <p:nvPr>
            <p:ph type="title" idx="13"/>
          </p:nvPr>
        </p:nvSpPr>
        <p:spPr>
          <a:xfrm>
            <a:off x="6329600" y="3022388"/>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152" name="Google Shape;152;p22"/>
          <p:cNvSpPr txBox="1">
            <a:spLocks noGrp="1"/>
          </p:cNvSpPr>
          <p:nvPr>
            <p:ph type="subTitle" idx="14"/>
          </p:nvPr>
        </p:nvSpPr>
        <p:spPr>
          <a:xfrm>
            <a:off x="5875671" y="3470825"/>
            <a:ext cx="235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1600"/>
              </a:spcBef>
              <a:spcAft>
                <a:spcPts val="0"/>
              </a:spcAft>
              <a:buNone/>
              <a:defRPr sz="1200"/>
            </a:lvl2pPr>
            <a:lvl3pPr lvl="2" algn="ctr" rtl="0">
              <a:lnSpc>
                <a:spcPct val="100000"/>
              </a:lnSpc>
              <a:spcBef>
                <a:spcPts val="1600"/>
              </a:spcBef>
              <a:spcAft>
                <a:spcPts val="0"/>
              </a:spcAft>
              <a:buNone/>
              <a:defRPr sz="1200"/>
            </a:lvl3pPr>
            <a:lvl4pPr lvl="3" algn="ctr" rtl="0">
              <a:lnSpc>
                <a:spcPct val="100000"/>
              </a:lnSpc>
              <a:spcBef>
                <a:spcPts val="1600"/>
              </a:spcBef>
              <a:spcAft>
                <a:spcPts val="0"/>
              </a:spcAft>
              <a:buNone/>
              <a:defRPr sz="1200"/>
            </a:lvl4pPr>
            <a:lvl5pPr lvl="4" algn="ctr" rtl="0">
              <a:lnSpc>
                <a:spcPct val="100000"/>
              </a:lnSpc>
              <a:spcBef>
                <a:spcPts val="1600"/>
              </a:spcBef>
              <a:spcAft>
                <a:spcPts val="0"/>
              </a:spcAft>
              <a:buNone/>
              <a:defRPr sz="1200"/>
            </a:lvl5pPr>
            <a:lvl6pPr lvl="5" algn="ctr" rtl="0">
              <a:lnSpc>
                <a:spcPct val="100000"/>
              </a:lnSpc>
              <a:spcBef>
                <a:spcPts val="1600"/>
              </a:spcBef>
              <a:spcAft>
                <a:spcPts val="0"/>
              </a:spcAft>
              <a:buNone/>
              <a:defRPr sz="1200"/>
            </a:lvl6pPr>
            <a:lvl7pPr lvl="6" algn="ctr" rtl="0">
              <a:lnSpc>
                <a:spcPct val="100000"/>
              </a:lnSpc>
              <a:spcBef>
                <a:spcPts val="1600"/>
              </a:spcBef>
              <a:spcAft>
                <a:spcPts val="0"/>
              </a:spcAft>
              <a:buNone/>
              <a:defRPr sz="1200"/>
            </a:lvl7pPr>
            <a:lvl8pPr lvl="7" algn="ctr" rtl="0">
              <a:lnSpc>
                <a:spcPct val="100000"/>
              </a:lnSpc>
              <a:spcBef>
                <a:spcPts val="1600"/>
              </a:spcBef>
              <a:spcAft>
                <a:spcPts val="0"/>
              </a:spcAft>
              <a:buNone/>
              <a:defRPr sz="1200"/>
            </a:lvl8pPr>
            <a:lvl9pPr lvl="8" algn="ctr" rtl="0">
              <a:lnSpc>
                <a:spcPct val="100000"/>
              </a:lnSpc>
              <a:spcBef>
                <a:spcPts val="1600"/>
              </a:spcBef>
              <a:spcAft>
                <a:spcPts val="1600"/>
              </a:spcAft>
              <a:buNone/>
              <a:defRPr sz="1200"/>
            </a:lvl9pPr>
          </a:lstStyle>
          <a:p>
            <a:endParaRPr/>
          </a:p>
        </p:txBody>
      </p:sp>
      <p:sp>
        <p:nvSpPr>
          <p:cNvPr id="153" name="Google Shape;153;p22"/>
          <p:cNvSpPr txBox="1">
            <a:spLocks noGrp="1"/>
          </p:cNvSpPr>
          <p:nvPr>
            <p:ph type="title" idx="15"/>
          </p:nvPr>
        </p:nvSpPr>
        <p:spPr>
          <a:xfrm>
            <a:off x="720000" y="1003925"/>
            <a:ext cx="36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1">
    <p:bg>
      <p:bgPr>
        <a:gradFill>
          <a:gsLst>
            <a:gs pos="0">
              <a:schemeClr val="dk1"/>
            </a:gs>
            <a:gs pos="100000">
              <a:schemeClr val="lt2"/>
            </a:gs>
          </a:gsLst>
          <a:lin ang="2698631" scaled="0"/>
        </a:gradFill>
        <a:effectLst/>
      </p:bgPr>
    </p:bg>
    <p:spTree>
      <p:nvGrpSpPr>
        <p:cNvPr id="1" name="Shape 154"/>
        <p:cNvGrpSpPr/>
        <p:nvPr/>
      </p:nvGrpSpPr>
      <p:grpSpPr>
        <a:xfrm>
          <a:off x="0" y="0"/>
          <a:ext cx="0" cy="0"/>
          <a:chOff x="0" y="0"/>
          <a:chExt cx="0" cy="0"/>
        </a:xfrm>
      </p:grpSpPr>
      <p:sp>
        <p:nvSpPr>
          <p:cNvPr id="155" name="Google Shape;155;p23"/>
          <p:cNvSpPr/>
          <p:nvPr/>
        </p:nvSpPr>
        <p:spPr>
          <a:xfrm>
            <a:off x="2709980"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3535716"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0"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txBox="1">
            <a:spLocks noGrp="1"/>
          </p:cNvSpPr>
          <p:nvPr>
            <p:ph type="ctrTitle"/>
          </p:nvPr>
        </p:nvSpPr>
        <p:spPr>
          <a:xfrm>
            <a:off x="630353" y="1623275"/>
            <a:ext cx="38520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9" name="Google Shape;159;p23"/>
          <p:cNvSpPr txBox="1">
            <a:spLocks noGrp="1"/>
          </p:cNvSpPr>
          <p:nvPr>
            <p:ph type="subTitle" idx="1"/>
          </p:nvPr>
        </p:nvSpPr>
        <p:spPr>
          <a:xfrm>
            <a:off x="5459625" y="1690025"/>
            <a:ext cx="2961000" cy="137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0" name="Google Shape;160;p23"/>
          <p:cNvSpPr txBox="1"/>
          <p:nvPr/>
        </p:nvSpPr>
        <p:spPr>
          <a:xfrm>
            <a:off x="5109350" y="3272825"/>
            <a:ext cx="3311100" cy="4608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000">
                <a:solidFill>
                  <a:schemeClr val="lt1"/>
                </a:solidFill>
                <a:latin typeface="Muli"/>
                <a:ea typeface="Muli"/>
                <a:cs typeface="Muli"/>
                <a:sym typeface="Muli"/>
              </a:rPr>
              <a:t>CREDITS: This presentation template was created by </a:t>
            </a:r>
            <a:r>
              <a:rPr lang="en" sz="1000" b="1">
                <a:solidFill>
                  <a:schemeClr val="lt1"/>
                </a:solidFill>
                <a:uFill>
                  <a:noFill/>
                </a:uFill>
                <a:latin typeface="Muli"/>
                <a:ea typeface="Muli"/>
                <a:cs typeface="Muli"/>
                <a:sym typeface="Muli"/>
                <a:hlinkClick r:id="rId2">
                  <a:extLst>
                    <a:ext uri="{A12FA001-AC4F-418D-AE19-62706E023703}">
                      <ahyp:hlinkClr xmlns:ahyp="http://schemas.microsoft.com/office/drawing/2018/hyperlinkcolor" val="tx"/>
                    </a:ext>
                  </a:extLst>
                </a:hlinkClick>
              </a:rPr>
              <a:t>Slidesgo</a:t>
            </a:r>
            <a:r>
              <a:rPr lang="en" sz="1000">
                <a:solidFill>
                  <a:schemeClr val="lt1"/>
                </a:solidFill>
                <a:latin typeface="Muli"/>
                <a:ea typeface="Muli"/>
                <a:cs typeface="Muli"/>
                <a:sym typeface="Muli"/>
              </a:rPr>
              <a:t>, including icons by </a:t>
            </a:r>
            <a:r>
              <a:rPr lang="en" sz="1000" b="1">
                <a:solidFill>
                  <a:schemeClr val="lt1"/>
                </a:solidFill>
                <a:uFill>
                  <a:noFill/>
                </a:uFill>
                <a:latin typeface="Muli"/>
                <a:ea typeface="Muli"/>
                <a:cs typeface="Muli"/>
                <a:sym typeface="Muli"/>
                <a:hlinkClick r:id="rId3">
                  <a:extLst>
                    <a:ext uri="{A12FA001-AC4F-418D-AE19-62706E023703}">
                      <ahyp:hlinkClr xmlns:ahyp="http://schemas.microsoft.com/office/drawing/2018/hyperlinkcolor" val="tx"/>
                    </a:ext>
                  </a:extLst>
                </a:hlinkClick>
              </a:rPr>
              <a:t>Flaticon</a:t>
            </a:r>
            <a:r>
              <a:rPr lang="en" sz="1000">
                <a:solidFill>
                  <a:schemeClr val="lt1"/>
                </a:solidFill>
                <a:latin typeface="Muli"/>
                <a:ea typeface="Muli"/>
                <a:cs typeface="Muli"/>
                <a:sym typeface="Muli"/>
              </a:rPr>
              <a:t>, and infographics &amp; images by </a:t>
            </a:r>
            <a:r>
              <a:rPr lang="en" sz="1000" b="1">
                <a:solidFill>
                  <a:schemeClr val="lt1"/>
                </a:solidFill>
                <a:uFill>
                  <a:noFill/>
                </a:uFill>
                <a:latin typeface="Muli"/>
                <a:ea typeface="Muli"/>
                <a:cs typeface="Muli"/>
                <a:sym typeface="Muli"/>
                <a:hlinkClick r:id="rId4">
                  <a:extLst>
                    <a:ext uri="{A12FA001-AC4F-418D-AE19-62706E023703}">
                      <ahyp:hlinkClr xmlns:ahyp="http://schemas.microsoft.com/office/drawing/2018/hyperlinkcolor" val="tx"/>
                    </a:ext>
                  </a:extLst>
                </a:hlinkClick>
              </a:rPr>
              <a:t>Freepik</a:t>
            </a:r>
            <a:r>
              <a:rPr lang="en" sz="1000">
                <a:solidFill>
                  <a:schemeClr val="lt1"/>
                </a:solidFill>
                <a:latin typeface="Muli"/>
                <a:ea typeface="Muli"/>
                <a:cs typeface="Muli"/>
                <a:sym typeface="Muli"/>
              </a:rPr>
              <a:t>. </a:t>
            </a:r>
            <a:endParaRPr sz="1000">
              <a:solidFill>
                <a:schemeClr val="lt1"/>
              </a:solidFill>
              <a:latin typeface="Muli"/>
              <a:ea typeface="Muli"/>
              <a:cs typeface="Muli"/>
              <a:sym typeface="Mul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TITLE_AND_BODY_1">
    <p:bg>
      <p:bgPr>
        <a:gradFill>
          <a:gsLst>
            <a:gs pos="0">
              <a:schemeClr val="dk1"/>
            </a:gs>
            <a:gs pos="100000">
              <a:schemeClr val="lt2"/>
            </a:gs>
          </a:gsLst>
          <a:lin ang="0" scaled="0"/>
        </a:gradFill>
        <a:effectLst/>
      </p:bgPr>
    </p:bg>
    <p:spTree>
      <p:nvGrpSpPr>
        <p:cNvPr id="1" name="Shape 161"/>
        <p:cNvGrpSpPr/>
        <p:nvPr/>
      </p:nvGrpSpPr>
      <p:grpSpPr>
        <a:xfrm>
          <a:off x="0" y="0"/>
          <a:ext cx="0" cy="0"/>
          <a:chOff x="0" y="0"/>
          <a:chExt cx="0" cy="0"/>
        </a:xfrm>
      </p:grpSpPr>
      <p:sp>
        <p:nvSpPr>
          <p:cNvPr id="162" name="Google Shape;162;p24"/>
          <p:cNvSpPr/>
          <p:nvPr/>
        </p:nvSpPr>
        <p:spPr>
          <a:xfrm>
            <a:off x="2709968"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4"/>
          <p:cNvSpPr/>
          <p:nvPr/>
        </p:nvSpPr>
        <p:spPr>
          <a:xfrm>
            <a:off x="0"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p:nvPr/>
        </p:nvSpPr>
        <p:spPr>
          <a:xfrm>
            <a:off x="3535704"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txBox="1">
            <a:spLocks noGrp="1"/>
          </p:cNvSpPr>
          <p:nvPr>
            <p:ph type="title"/>
          </p:nvPr>
        </p:nvSpPr>
        <p:spPr>
          <a:xfrm>
            <a:off x="720000" y="445025"/>
            <a:ext cx="7701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6" name="Google Shape;166;p24"/>
          <p:cNvSpPr txBox="1">
            <a:spLocks noGrp="1"/>
          </p:cNvSpPr>
          <p:nvPr>
            <p:ph type="body" idx="1"/>
          </p:nvPr>
        </p:nvSpPr>
        <p:spPr>
          <a:xfrm>
            <a:off x="720000" y="1152475"/>
            <a:ext cx="7701000" cy="3416400"/>
          </a:xfrm>
          <a:prstGeom prst="rect">
            <a:avLst/>
          </a:prstGeom>
          <a:noFill/>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20293B"/>
              </a:buClr>
              <a:buSzPts val="1000"/>
              <a:buFont typeface="Abel"/>
              <a:buChar char="●"/>
              <a:defRPr sz="1200"/>
            </a:lvl1pPr>
            <a:lvl2pPr marL="914400" lvl="1" indent="-317500" rtl="0">
              <a:spcBef>
                <a:spcPts val="0"/>
              </a:spcBef>
              <a:spcAft>
                <a:spcPts val="0"/>
              </a:spcAft>
              <a:buClr>
                <a:srgbClr val="20293B"/>
              </a:buClr>
              <a:buSzPts val="1400"/>
              <a:buFont typeface="Arial"/>
              <a:buChar char="○"/>
              <a:defRPr/>
            </a:lvl2pPr>
            <a:lvl3pPr marL="1371600" lvl="2" indent="-317500" rtl="0">
              <a:spcBef>
                <a:spcPts val="1600"/>
              </a:spcBef>
              <a:spcAft>
                <a:spcPts val="0"/>
              </a:spcAft>
              <a:buClr>
                <a:srgbClr val="20293B"/>
              </a:buClr>
              <a:buSzPts val="1400"/>
              <a:buFont typeface="Arial"/>
              <a:buChar char="■"/>
              <a:defRPr/>
            </a:lvl3pPr>
            <a:lvl4pPr marL="1828800" lvl="3" indent="-317500" rtl="0">
              <a:spcBef>
                <a:spcPts val="1600"/>
              </a:spcBef>
              <a:spcAft>
                <a:spcPts val="0"/>
              </a:spcAft>
              <a:buClr>
                <a:srgbClr val="20293B"/>
              </a:buClr>
              <a:buSzPts val="1400"/>
              <a:buFont typeface="Arial"/>
              <a:buChar char="●"/>
              <a:defRPr/>
            </a:lvl4pPr>
            <a:lvl5pPr marL="2286000" lvl="4" indent="-317500" rtl="0">
              <a:spcBef>
                <a:spcPts val="1600"/>
              </a:spcBef>
              <a:spcAft>
                <a:spcPts val="0"/>
              </a:spcAft>
              <a:buClr>
                <a:srgbClr val="20293B"/>
              </a:buClr>
              <a:buSzPts val="1400"/>
              <a:buFont typeface="Arial"/>
              <a:buChar char="○"/>
              <a:defRPr/>
            </a:lvl5pPr>
            <a:lvl6pPr marL="2743200" lvl="5" indent="-317500" rtl="0">
              <a:spcBef>
                <a:spcPts val="1600"/>
              </a:spcBef>
              <a:spcAft>
                <a:spcPts val="0"/>
              </a:spcAft>
              <a:buClr>
                <a:srgbClr val="20293B"/>
              </a:buClr>
              <a:buSzPts val="1400"/>
              <a:buFont typeface="Arial"/>
              <a:buChar char="■"/>
              <a:defRPr/>
            </a:lvl6pPr>
            <a:lvl7pPr marL="3200400" lvl="6" indent="-317500" rtl="0">
              <a:spcBef>
                <a:spcPts val="1600"/>
              </a:spcBef>
              <a:spcAft>
                <a:spcPts val="0"/>
              </a:spcAft>
              <a:buClr>
                <a:srgbClr val="20293B"/>
              </a:buClr>
              <a:buSzPts val="1400"/>
              <a:buFont typeface="Arial"/>
              <a:buChar char="●"/>
              <a:defRPr/>
            </a:lvl7pPr>
            <a:lvl8pPr marL="3657600" lvl="7" indent="-317500" rtl="0">
              <a:spcBef>
                <a:spcPts val="1600"/>
              </a:spcBef>
              <a:spcAft>
                <a:spcPts val="0"/>
              </a:spcAft>
              <a:buClr>
                <a:srgbClr val="20293B"/>
              </a:buClr>
              <a:buSzPts val="1400"/>
              <a:buFont typeface="Arial"/>
              <a:buChar char="○"/>
              <a:defRPr/>
            </a:lvl8pPr>
            <a:lvl9pPr marL="4114800" lvl="8" indent="-317500" rtl="0">
              <a:spcBef>
                <a:spcPts val="1600"/>
              </a:spcBef>
              <a:spcAft>
                <a:spcPts val="1600"/>
              </a:spcAft>
              <a:buClr>
                <a:srgbClr val="20293B"/>
              </a:buClr>
              <a:buSzPts val="1400"/>
              <a:buFont typeface="Arial"/>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_1">
    <p:bg>
      <p:bgPr>
        <a:gradFill>
          <a:gsLst>
            <a:gs pos="0">
              <a:schemeClr val="dk1"/>
            </a:gs>
            <a:gs pos="100000">
              <a:schemeClr val="lt2"/>
            </a:gs>
          </a:gsLst>
          <a:lin ang="2698631" scaled="0"/>
        </a:gradFill>
        <a:effectLst/>
      </p:bgPr>
    </p:bg>
    <p:spTree>
      <p:nvGrpSpPr>
        <p:cNvPr id="1" name="Shape 16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lt2"/>
            </a:gs>
            <a:gs pos="100000">
              <a:schemeClr val="dk1"/>
            </a:gs>
          </a:gsLst>
          <a:lin ang="2698631" scaled="0"/>
        </a:gradFill>
        <a:effectLst/>
      </p:bgPr>
    </p:bg>
    <p:spTree>
      <p:nvGrpSpPr>
        <p:cNvPr id="1" name="Shape 22"/>
        <p:cNvGrpSpPr/>
        <p:nvPr/>
      </p:nvGrpSpPr>
      <p:grpSpPr>
        <a:xfrm>
          <a:off x="0" y="0"/>
          <a:ext cx="0" cy="0"/>
          <a:chOff x="0" y="0"/>
          <a:chExt cx="0" cy="0"/>
        </a:xfrm>
      </p:grpSpPr>
      <p:sp>
        <p:nvSpPr>
          <p:cNvPr id="23" name="Google Shape;23;p4"/>
          <p:cNvSpPr/>
          <p:nvPr/>
        </p:nvSpPr>
        <p:spPr>
          <a:xfrm flipH="1">
            <a:off x="3"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lt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flipH="1">
            <a:off x="3147929"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lt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flipH="1">
            <a:off x="3881932"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flipH="1">
            <a:off x="0"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720000" y="445025"/>
            <a:ext cx="77010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sz="18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8" name="Google Shape;28;p4"/>
          <p:cNvSpPr txBox="1">
            <a:spLocks noGrp="1"/>
          </p:cNvSpPr>
          <p:nvPr>
            <p:ph type="body" idx="1"/>
          </p:nvPr>
        </p:nvSpPr>
        <p:spPr>
          <a:xfrm>
            <a:off x="720000" y="1152475"/>
            <a:ext cx="7701000" cy="3416400"/>
          </a:xfrm>
          <a:prstGeom prst="rect">
            <a:avLst/>
          </a:prstGeom>
          <a:noFill/>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lt1"/>
              </a:buClr>
              <a:buSzPts val="1000"/>
              <a:buFont typeface="Abel"/>
              <a:buChar char="●"/>
              <a:defRPr sz="1200">
                <a:solidFill>
                  <a:schemeClr val="lt1"/>
                </a:solidFill>
              </a:defRPr>
            </a:lvl1pPr>
            <a:lvl2pPr marL="914400" lvl="1" indent="-317500">
              <a:spcBef>
                <a:spcPts val="0"/>
              </a:spcBef>
              <a:spcAft>
                <a:spcPts val="0"/>
              </a:spcAft>
              <a:buClr>
                <a:schemeClr val="lt1"/>
              </a:buClr>
              <a:buSzPts val="1400"/>
              <a:buFont typeface="Arial"/>
              <a:buChar char="○"/>
              <a:defRPr>
                <a:solidFill>
                  <a:schemeClr val="lt1"/>
                </a:solidFill>
              </a:defRPr>
            </a:lvl2pPr>
            <a:lvl3pPr marL="1371600" lvl="2" indent="-317500">
              <a:spcBef>
                <a:spcPts val="1600"/>
              </a:spcBef>
              <a:spcAft>
                <a:spcPts val="0"/>
              </a:spcAft>
              <a:buClr>
                <a:schemeClr val="lt1"/>
              </a:buClr>
              <a:buSzPts val="1400"/>
              <a:buFont typeface="Arial"/>
              <a:buChar char="■"/>
              <a:defRPr>
                <a:solidFill>
                  <a:schemeClr val="lt1"/>
                </a:solidFill>
              </a:defRPr>
            </a:lvl3pPr>
            <a:lvl4pPr marL="1828800" lvl="3" indent="-317500">
              <a:spcBef>
                <a:spcPts val="1600"/>
              </a:spcBef>
              <a:spcAft>
                <a:spcPts val="0"/>
              </a:spcAft>
              <a:buClr>
                <a:schemeClr val="lt1"/>
              </a:buClr>
              <a:buSzPts val="1400"/>
              <a:buFont typeface="Arial"/>
              <a:buChar char="●"/>
              <a:defRPr>
                <a:solidFill>
                  <a:schemeClr val="lt1"/>
                </a:solidFill>
              </a:defRPr>
            </a:lvl4pPr>
            <a:lvl5pPr marL="2286000" lvl="4" indent="-317500">
              <a:spcBef>
                <a:spcPts val="1600"/>
              </a:spcBef>
              <a:spcAft>
                <a:spcPts val="0"/>
              </a:spcAft>
              <a:buClr>
                <a:schemeClr val="lt1"/>
              </a:buClr>
              <a:buSzPts val="1400"/>
              <a:buFont typeface="Arial"/>
              <a:buChar char="○"/>
              <a:defRPr>
                <a:solidFill>
                  <a:schemeClr val="lt1"/>
                </a:solidFill>
              </a:defRPr>
            </a:lvl5pPr>
            <a:lvl6pPr marL="2743200" lvl="5" indent="-317500">
              <a:spcBef>
                <a:spcPts val="1600"/>
              </a:spcBef>
              <a:spcAft>
                <a:spcPts val="0"/>
              </a:spcAft>
              <a:buClr>
                <a:schemeClr val="lt1"/>
              </a:buClr>
              <a:buSzPts val="1400"/>
              <a:buFont typeface="Arial"/>
              <a:buChar char="■"/>
              <a:defRPr>
                <a:solidFill>
                  <a:schemeClr val="lt1"/>
                </a:solidFill>
              </a:defRPr>
            </a:lvl6pPr>
            <a:lvl7pPr marL="3200400" lvl="6" indent="-317500">
              <a:spcBef>
                <a:spcPts val="1600"/>
              </a:spcBef>
              <a:spcAft>
                <a:spcPts val="0"/>
              </a:spcAft>
              <a:buClr>
                <a:schemeClr val="lt1"/>
              </a:buClr>
              <a:buSzPts val="1400"/>
              <a:buFont typeface="Arial"/>
              <a:buChar char="●"/>
              <a:defRPr>
                <a:solidFill>
                  <a:schemeClr val="lt1"/>
                </a:solidFill>
              </a:defRPr>
            </a:lvl7pPr>
            <a:lvl8pPr marL="3657600" lvl="7" indent="-317500">
              <a:spcBef>
                <a:spcPts val="1600"/>
              </a:spcBef>
              <a:spcAft>
                <a:spcPts val="0"/>
              </a:spcAft>
              <a:buClr>
                <a:schemeClr val="lt1"/>
              </a:buClr>
              <a:buSzPts val="1400"/>
              <a:buFont typeface="Arial"/>
              <a:buChar char="○"/>
              <a:defRPr>
                <a:solidFill>
                  <a:schemeClr val="lt1"/>
                </a:solidFill>
              </a:defRPr>
            </a:lvl8pPr>
            <a:lvl9pPr marL="4114800" lvl="8" indent="-317500">
              <a:spcBef>
                <a:spcPts val="1600"/>
              </a:spcBef>
              <a:spcAft>
                <a:spcPts val="1600"/>
              </a:spcAft>
              <a:buClr>
                <a:schemeClr val="lt1"/>
              </a:buClr>
              <a:buSzPts val="1400"/>
              <a:buFont typeface="Arial"/>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lt2"/>
            </a:gs>
            <a:gs pos="100000">
              <a:schemeClr val="dk1"/>
            </a:gs>
          </a:gsLst>
          <a:lin ang="0" scaled="0"/>
        </a:gradFill>
        <a:effectLst/>
      </p:bgPr>
    </p:bg>
    <p:spTree>
      <p:nvGrpSpPr>
        <p:cNvPr id="1" name="Shape 29"/>
        <p:cNvGrpSpPr/>
        <p:nvPr/>
      </p:nvGrpSpPr>
      <p:grpSpPr>
        <a:xfrm>
          <a:off x="0" y="0"/>
          <a:ext cx="0" cy="0"/>
          <a:chOff x="0" y="0"/>
          <a:chExt cx="0" cy="0"/>
        </a:xfrm>
      </p:grpSpPr>
      <p:sp>
        <p:nvSpPr>
          <p:cNvPr id="30" name="Google Shape;30;p5"/>
          <p:cNvSpPr/>
          <p:nvPr/>
        </p:nvSpPr>
        <p:spPr>
          <a:xfrm flipH="1">
            <a:off x="3"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flipH="1">
            <a:off x="0"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3881932"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txBox="1">
            <a:spLocks noGrp="1"/>
          </p:cNvSpPr>
          <p:nvPr>
            <p:ph type="title"/>
          </p:nvPr>
        </p:nvSpPr>
        <p:spPr>
          <a:xfrm>
            <a:off x="743925" y="1003925"/>
            <a:ext cx="62700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sz="18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4" name="Google Shape;34;p5"/>
          <p:cNvSpPr txBox="1">
            <a:spLocks noGrp="1"/>
          </p:cNvSpPr>
          <p:nvPr>
            <p:ph type="subTitle" idx="1"/>
          </p:nvPr>
        </p:nvSpPr>
        <p:spPr>
          <a:xfrm>
            <a:off x="1075150" y="3250525"/>
            <a:ext cx="3244200" cy="127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lt1"/>
                </a:solidFill>
              </a:defRPr>
            </a:lvl1pPr>
            <a:lvl2pPr lvl="1" algn="ctr" rtl="0">
              <a:spcBef>
                <a:spcPts val="1600"/>
              </a:spcBef>
              <a:spcAft>
                <a:spcPts val="0"/>
              </a:spcAft>
              <a:buNone/>
              <a:defRPr sz="1400">
                <a:solidFill>
                  <a:schemeClr val="lt1"/>
                </a:solidFill>
              </a:defRPr>
            </a:lvl2pPr>
            <a:lvl3pPr lvl="2" algn="ctr" rtl="0">
              <a:spcBef>
                <a:spcPts val="1600"/>
              </a:spcBef>
              <a:spcAft>
                <a:spcPts val="0"/>
              </a:spcAft>
              <a:buNone/>
              <a:defRPr sz="1400">
                <a:solidFill>
                  <a:schemeClr val="lt1"/>
                </a:solidFill>
              </a:defRPr>
            </a:lvl3pPr>
            <a:lvl4pPr lvl="3" algn="ctr" rtl="0">
              <a:spcBef>
                <a:spcPts val="1600"/>
              </a:spcBef>
              <a:spcAft>
                <a:spcPts val="0"/>
              </a:spcAft>
              <a:buNone/>
              <a:defRPr sz="1400">
                <a:solidFill>
                  <a:schemeClr val="lt1"/>
                </a:solidFill>
              </a:defRPr>
            </a:lvl4pPr>
            <a:lvl5pPr lvl="4" algn="ctr" rtl="0">
              <a:spcBef>
                <a:spcPts val="1600"/>
              </a:spcBef>
              <a:spcAft>
                <a:spcPts val="0"/>
              </a:spcAft>
              <a:buNone/>
              <a:defRPr sz="1400">
                <a:solidFill>
                  <a:schemeClr val="lt1"/>
                </a:solidFill>
              </a:defRPr>
            </a:lvl5pPr>
            <a:lvl6pPr lvl="5" algn="ctr" rtl="0">
              <a:spcBef>
                <a:spcPts val="1600"/>
              </a:spcBef>
              <a:spcAft>
                <a:spcPts val="0"/>
              </a:spcAft>
              <a:buNone/>
              <a:defRPr sz="1400">
                <a:solidFill>
                  <a:schemeClr val="lt1"/>
                </a:solidFill>
              </a:defRPr>
            </a:lvl6pPr>
            <a:lvl7pPr lvl="6" algn="ctr" rtl="0">
              <a:spcBef>
                <a:spcPts val="1600"/>
              </a:spcBef>
              <a:spcAft>
                <a:spcPts val="0"/>
              </a:spcAft>
              <a:buNone/>
              <a:defRPr sz="1400">
                <a:solidFill>
                  <a:schemeClr val="lt1"/>
                </a:solidFill>
              </a:defRPr>
            </a:lvl7pPr>
            <a:lvl8pPr lvl="7" algn="ctr" rtl="0">
              <a:spcBef>
                <a:spcPts val="1600"/>
              </a:spcBef>
              <a:spcAft>
                <a:spcPts val="0"/>
              </a:spcAft>
              <a:buNone/>
              <a:defRPr sz="1400">
                <a:solidFill>
                  <a:schemeClr val="lt1"/>
                </a:solidFill>
              </a:defRPr>
            </a:lvl8pPr>
            <a:lvl9pPr lvl="8" algn="ctr" rtl="0">
              <a:spcBef>
                <a:spcPts val="1600"/>
              </a:spcBef>
              <a:spcAft>
                <a:spcPts val="1600"/>
              </a:spcAft>
              <a:buNone/>
              <a:defRPr sz="1400">
                <a:solidFill>
                  <a:schemeClr val="lt1"/>
                </a:solidFill>
              </a:defRPr>
            </a:lvl9pPr>
          </a:lstStyle>
          <a:p>
            <a:endParaRPr/>
          </a:p>
        </p:txBody>
      </p:sp>
      <p:sp>
        <p:nvSpPr>
          <p:cNvPr id="35" name="Google Shape;35;p5"/>
          <p:cNvSpPr txBox="1">
            <a:spLocks noGrp="1"/>
          </p:cNvSpPr>
          <p:nvPr>
            <p:ph type="title" idx="2"/>
          </p:nvPr>
        </p:nvSpPr>
        <p:spPr>
          <a:xfrm>
            <a:off x="1941537" y="2848837"/>
            <a:ext cx="1515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chemeClr val="lt1"/>
              </a:buClr>
              <a:buSzPts val="1600"/>
              <a:buNone/>
              <a:defRPr sz="1600" i="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
        <p:nvSpPr>
          <p:cNvPr id="36" name="Google Shape;36;p5"/>
          <p:cNvSpPr txBox="1">
            <a:spLocks noGrp="1"/>
          </p:cNvSpPr>
          <p:nvPr>
            <p:ph type="subTitle" idx="3"/>
          </p:nvPr>
        </p:nvSpPr>
        <p:spPr>
          <a:xfrm>
            <a:off x="4848600" y="3250525"/>
            <a:ext cx="3244200" cy="127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lt1"/>
                </a:solidFill>
              </a:defRPr>
            </a:lvl1pPr>
            <a:lvl2pPr lvl="1" algn="ctr" rtl="0">
              <a:spcBef>
                <a:spcPts val="1600"/>
              </a:spcBef>
              <a:spcAft>
                <a:spcPts val="0"/>
              </a:spcAft>
              <a:buNone/>
              <a:defRPr sz="1400">
                <a:solidFill>
                  <a:schemeClr val="lt1"/>
                </a:solidFill>
              </a:defRPr>
            </a:lvl2pPr>
            <a:lvl3pPr lvl="2" algn="ctr" rtl="0">
              <a:spcBef>
                <a:spcPts val="1600"/>
              </a:spcBef>
              <a:spcAft>
                <a:spcPts val="0"/>
              </a:spcAft>
              <a:buNone/>
              <a:defRPr sz="1400">
                <a:solidFill>
                  <a:schemeClr val="lt1"/>
                </a:solidFill>
              </a:defRPr>
            </a:lvl3pPr>
            <a:lvl4pPr lvl="3" algn="ctr" rtl="0">
              <a:spcBef>
                <a:spcPts val="1600"/>
              </a:spcBef>
              <a:spcAft>
                <a:spcPts val="0"/>
              </a:spcAft>
              <a:buNone/>
              <a:defRPr sz="1400">
                <a:solidFill>
                  <a:schemeClr val="lt1"/>
                </a:solidFill>
              </a:defRPr>
            </a:lvl4pPr>
            <a:lvl5pPr lvl="4" algn="ctr" rtl="0">
              <a:spcBef>
                <a:spcPts val="1600"/>
              </a:spcBef>
              <a:spcAft>
                <a:spcPts val="0"/>
              </a:spcAft>
              <a:buNone/>
              <a:defRPr sz="1400">
                <a:solidFill>
                  <a:schemeClr val="lt1"/>
                </a:solidFill>
              </a:defRPr>
            </a:lvl5pPr>
            <a:lvl6pPr lvl="5" algn="ctr" rtl="0">
              <a:spcBef>
                <a:spcPts val="1600"/>
              </a:spcBef>
              <a:spcAft>
                <a:spcPts val="0"/>
              </a:spcAft>
              <a:buNone/>
              <a:defRPr sz="1400">
                <a:solidFill>
                  <a:schemeClr val="lt1"/>
                </a:solidFill>
              </a:defRPr>
            </a:lvl6pPr>
            <a:lvl7pPr lvl="6" algn="ctr" rtl="0">
              <a:spcBef>
                <a:spcPts val="1600"/>
              </a:spcBef>
              <a:spcAft>
                <a:spcPts val="0"/>
              </a:spcAft>
              <a:buNone/>
              <a:defRPr sz="1400">
                <a:solidFill>
                  <a:schemeClr val="lt1"/>
                </a:solidFill>
              </a:defRPr>
            </a:lvl7pPr>
            <a:lvl8pPr lvl="7" algn="ctr" rtl="0">
              <a:spcBef>
                <a:spcPts val="1600"/>
              </a:spcBef>
              <a:spcAft>
                <a:spcPts val="0"/>
              </a:spcAft>
              <a:buNone/>
              <a:defRPr sz="1400">
                <a:solidFill>
                  <a:schemeClr val="lt1"/>
                </a:solidFill>
              </a:defRPr>
            </a:lvl8pPr>
            <a:lvl9pPr lvl="8" algn="ctr" rtl="0">
              <a:spcBef>
                <a:spcPts val="1600"/>
              </a:spcBef>
              <a:spcAft>
                <a:spcPts val="1600"/>
              </a:spcAft>
              <a:buNone/>
              <a:defRPr sz="1400">
                <a:solidFill>
                  <a:schemeClr val="lt1"/>
                </a:solidFill>
              </a:defRPr>
            </a:lvl9pPr>
          </a:lstStyle>
          <a:p>
            <a:endParaRPr/>
          </a:p>
        </p:txBody>
      </p:sp>
      <p:sp>
        <p:nvSpPr>
          <p:cNvPr id="37" name="Google Shape;37;p5"/>
          <p:cNvSpPr txBox="1">
            <a:spLocks noGrp="1"/>
          </p:cNvSpPr>
          <p:nvPr>
            <p:ph type="title" idx="4"/>
          </p:nvPr>
        </p:nvSpPr>
        <p:spPr>
          <a:xfrm>
            <a:off x="5715037" y="2848837"/>
            <a:ext cx="1515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chemeClr val="lt1"/>
              </a:buClr>
              <a:buSzPts val="1600"/>
              <a:buNone/>
              <a:defRPr sz="1600" i="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dk1"/>
            </a:gs>
            <a:gs pos="100000">
              <a:schemeClr val="lt2"/>
            </a:gs>
          </a:gsLst>
          <a:lin ang="0" scaled="0"/>
        </a:gradFill>
        <a:effectLst/>
      </p:bgPr>
    </p:bg>
    <p:spTree>
      <p:nvGrpSpPr>
        <p:cNvPr id="1" name="Shape 38"/>
        <p:cNvGrpSpPr/>
        <p:nvPr/>
      </p:nvGrpSpPr>
      <p:grpSpPr>
        <a:xfrm>
          <a:off x="0" y="0"/>
          <a:ext cx="0" cy="0"/>
          <a:chOff x="0" y="0"/>
          <a:chExt cx="0" cy="0"/>
        </a:xfrm>
      </p:grpSpPr>
      <p:sp>
        <p:nvSpPr>
          <p:cNvPr id="39" name="Google Shape;39;p6"/>
          <p:cNvSpPr/>
          <p:nvPr/>
        </p:nvSpPr>
        <p:spPr>
          <a:xfrm flipH="1">
            <a:off x="3"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flipH="1">
            <a:off x="0"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flipH="1">
            <a:off x="3881932"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a:spLocks noGrp="1"/>
          </p:cNvSpPr>
          <p:nvPr>
            <p:ph type="title"/>
          </p:nvPr>
        </p:nvSpPr>
        <p:spPr>
          <a:xfrm>
            <a:off x="720000" y="1003925"/>
            <a:ext cx="36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título 1">
  <p:cSld name="TITLE_ONLY_1">
    <p:bg>
      <p:bgPr>
        <a:gradFill>
          <a:gsLst>
            <a:gs pos="0">
              <a:schemeClr val="dk1"/>
            </a:gs>
            <a:gs pos="100000">
              <a:schemeClr val="lt2"/>
            </a:gs>
          </a:gsLst>
          <a:lin ang="2698631" scaled="0"/>
        </a:gradFill>
        <a:effectLst/>
      </p:bgPr>
    </p:bg>
    <p:spTree>
      <p:nvGrpSpPr>
        <p:cNvPr id="1" name="Shape 43"/>
        <p:cNvGrpSpPr/>
        <p:nvPr/>
      </p:nvGrpSpPr>
      <p:grpSpPr>
        <a:xfrm>
          <a:off x="0" y="0"/>
          <a:ext cx="0" cy="0"/>
          <a:chOff x="0" y="0"/>
          <a:chExt cx="0" cy="0"/>
        </a:xfrm>
      </p:grpSpPr>
      <p:sp>
        <p:nvSpPr>
          <p:cNvPr id="44" name="Google Shape;44;p7"/>
          <p:cNvSpPr/>
          <p:nvPr/>
        </p:nvSpPr>
        <p:spPr>
          <a:xfrm>
            <a:off x="2709980"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3535716"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0"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txBox="1">
            <a:spLocks noGrp="1"/>
          </p:cNvSpPr>
          <p:nvPr>
            <p:ph type="title"/>
          </p:nvPr>
        </p:nvSpPr>
        <p:spPr>
          <a:xfrm>
            <a:off x="720000" y="1003925"/>
            <a:ext cx="36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dk1"/>
            </a:gs>
            <a:gs pos="100000">
              <a:schemeClr val="lt2"/>
            </a:gs>
          </a:gsLst>
          <a:lin ang="2698631" scaled="0"/>
        </a:gradFill>
        <a:effectLst/>
      </p:bgPr>
    </p:bg>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0" name="Google Shape;5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dk1"/>
            </a:gs>
            <a:gs pos="100000">
              <a:schemeClr val="lt2"/>
            </a:gs>
          </a:gsLst>
          <a:lin ang="2698631" scaled="0"/>
        </a:gradFill>
        <a:effectLst/>
      </p:bgPr>
    </p:bg>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2139925" y="1712225"/>
            <a:ext cx="4864200" cy="1644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3" name="Google Shape;53;p9"/>
          <p:cNvSpPr/>
          <p:nvPr/>
        </p:nvSpPr>
        <p:spPr>
          <a:xfrm flipH="1">
            <a:off x="-9"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1"/>
            </a:gs>
            <a:gs pos="100000">
              <a:schemeClr val="lt2"/>
            </a:gs>
          </a:gsLst>
          <a:lin ang="2698631" scaled="0"/>
        </a:gradFill>
        <a:effectLst/>
      </p:bgPr>
    </p:bg>
    <p:spTree>
      <p:nvGrpSpPr>
        <p:cNvPr id="1" name="Shape 54"/>
        <p:cNvGrpSpPr/>
        <p:nvPr/>
      </p:nvGrpSpPr>
      <p:grpSpPr>
        <a:xfrm>
          <a:off x="0" y="0"/>
          <a:ext cx="0" cy="0"/>
          <a:chOff x="0" y="0"/>
          <a:chExt cx="0" cy="0"/>
        </a:xfrm>
      </p:grpSpPr>
      <p:sp>
        <p:nvSpPr>
          <p:cNvPr id="55" name="Google Shape;55;p10"/>
          <p:cNvSpPr/>
          <p:nvPr/>
        </p:nvSpPr>
        <p:spPr>
          <a:xfrm>
            <a:off x="2709980" y="25"/>
            <a:ext cx="6434014" cy="5143405"/>
          </a:xfrm>
          <a:custGeom>
            <a:avLst/>
            <a:gdLst/>
            <a:ahLst/>
            <a:cxnLst/>
            <a:rect l="l" t="t" r="r" b="b"/>
            <a:pathLst>
              <a:path w="130514" h="104334" extrusionOk="0">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p:nvPr/>
        </p:nvSpPr>
        <p:spPr>
          <a:xfrm>
            <a:off x="13" y="4067"/>
            <a:ext cx="5996055" cy="4459748"/>
          </a:xfrm>
          <a:custGeom>
            <a:avLst/>
            <a:gdLst/>
            <a:ahLst/>
            <a:cxnLst/>
            <a:rect l="l" t="t" r="r" b="b"/>
            <a:pathLst>
              <a:path w="121630" h="90466" extrusionOk="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p:nvPr/>
        </p:nvSpPr>
        <p:spPr>
          <a:xfrm>
            <a:off x="0" y="25"/>
            <a:ext cx="5262064" cy="3072467"/>
          </a:xfrm>
          <a:custGeom>
            <a:avLst/>
            <a:gdLst/>
            <a:ahLst/>
            <a:cxnLst/>
            <a:rect l="l" t="t" r="r" b="b"/>
            <a:pathLst>
              <a:path w="106741" h="62325" extrusionOk="0">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3535716" y="1862963"/>
            <a:ext cx="5608281" cy="3280502"/>
          </a:xfrm>
          <a:custGeom>
            <a:avLst/>
            <a:gdLst/>
            <a:ahLst/>
            <a:cxnLst/>
            <a:rect l="l" t="t" r="r" b="b"/>
            <a:pathLst>
              <a:path w="113764" h="66545" extrusionOk="0">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chemeClr val="dk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txBox="1">
            <a:spLocks noGrp="1"/>
          </p:cNvSpPr>
          <p:nvPr>
            <p:ph type="title"/>
          </p:nvPr>
        </p:nvSpPr>
        <p:spPr>
          <a:xfrm>
            <a:off x="4375725" y="863100"/>
            <a:ext cx="4045200" cy="14823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0" name="Google Shape;60;p10"/>
          <p:cNvSpPr txBox="1">
            <a:spLocks noGrp="1"/>
          </p:cNvSpPr>
          <p:nvPr>
            <p:ph type="subTitle" idx="1"/>
          </p:nvPr>
        </p:nvSpPr>
        <p:spPr>
          <a:xfrm>
            <a:off x="720000" y="2201675"/>
            <a:ext cx="7518600" cy="1892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800"/>
              <a:buFont typeface="Open Sans"/>
              <a:buChar char="●"/>
              <a:defRPr sz="1400"/>
            </a:lvl1pPr>
            <a:lvl2pPr lvl="1" algn="ctr">
              <a:lnSpc>
                <a:spcPct val="100000"/>
              </a:lnSpc>
              <a:spcBef>
                <a:spcPts val="0"/>
              </a:spcBef>
              <a:spcAft>
                <a:spcPts val="0"/>
              </a:spcAft>
              <a:buSzPts val="800"/>
              <a:buFont typeface="Open Sans"/>
              <a:buChar char="○"/>
              <a:defRPr sz="2100"/>
            </a:lvl2pPr>
            <a:lvl3pPr lvl="2" algn="ctr">
              <a:lnSpc>
                <a:spcPct val="100000"/>
              </a:lnSpc>
              <a:spcBef>
                <a:spcPts val="0"/>
              </a:spcBef>
              <a:spcAft>
                <a:spcPts val="0"/>
              </a:spcAft>
              <a:buSzPts val="800"/>
              <a:buFont typeface="Open Sans"/>
              <a:buChar char="■"/>
              <a:defRPr sz="2100"/>
            </a:lvl3pPr>
            <a:lvl4pPr lvl="3" algn="ctr">
              <a:lnSpc>
                <a:spcPct val="100000"/>
              </a:lnSpc>
              <a:spcBef>
                <a:spcPts val="0"/>
              </a:spcBef>
              <a:spcAft>
                <a:spcPts val="0"/>
              </a:spcAft>
              <a:buSzPts val="800"/>
              <a:buFont typeface="Open Sans"/>
              <a:buChar char="●"/>
              <a:defRPr sz="2100"/>
            </a:lvl4pPr>
            <a:lvl5pPr lvl="4" algn="ctr">
              <a:lnSpc>
                <a:spcPct val="100000"/>
              </a:lnSpc>
              <a:spcBef>
                <a:spcPts val="0"/>
              </a:spcBef>
              <a:spcAft>
                <a:spcPts val="0"/>
              </a:spcAft>
              <a:buSzPts val="1100"/>
              <a:buFont typeface="Open Sans"/>
              <a:buChar char="○"/>
              <a:defRPr sz="2100"/>
            </a:lvl5pPr>
            <a:lvl6pPr lvl="5" algn="ctr">
              <a:lnSpc>
                <a:spcPct val="100000"/>
              </a:lnSpc>
              <a:spcBef>
                <a:spcPts val="0"/>
              </a:spcBef>
              <a:spcAft>
                <a:spcPts val="0"/>
              </a:spcAft>
              <a:buSzPts val="1100"/>
              <a:buFont typeface="Open Sans"/>
              <a:buChar char="■"/>
              <a:defRPr sz="2100"/>
            </a:lvl6pPr>
            <a:lvl7pPr lvl="6" algn="ctr">
              <a:lnSpc>
                <a:spcPct val="100000"/>
              </a:lnSpc>
              <a:spcBef>
                <a:spcPts val="0"/>
              </a:spcBef>
              <a:spcAft>
                <a:spcPts val="0"/>
              </a:spcAft>
              <a:buSzPts val="700"/>
              <a:buFont typeface="Open Sans"/>
              <a:buChar char="●"/>
              <a:defRPr sz="2100"/>
            </a:lvl7pPr>
            <a:lvl8pPr lvl="7" algn="ctr">
              <a:lnSpc>
                <a:spcPct val="100000"/>
              </a:lnSpc>
              <a:spcBef>
                <a:spcPts val="0"/>
              </a:spcBef>
              <a:spcAft>
                <a:spcPts val="0"/>
              </a:spcAft>
              <a:buSzPts val="700"/>
              <a:buFont typeface="Open Sans"/>
              <a:buChar char="○"/>
              <a:defRPr sz="2100"/>
            </a:lvl8pPr>
            <a:lvl9pPr lvl="8" algn="ctr">
              <a:lnSpc>
                <a:spcPct val="100000"/>
              </a:lnSpc>
              <a:spcBef>
                <a:spcPts val="0"/>
              </a:spcBef>
              <a:spcAft>
                <a:spcPts val="0"/>
              </a:spcAft>
              <a:buSzPts val="600"/>
              <a:buFont typeface="Open Sans"/>
              <a:buChar char="■"/>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2pPr>
            <a:lvl3pPr lvl="2">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3pPr>
            <a:lvl4pPr lvl="3">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4pPr>
            <a:lvl5pPr lvl="4">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5pPr>
            <a:lvl6pPr lvl="5">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6pPr>
            <a:lvl7pPr lvl="6">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7pPr>
            <a:lvl8pPr lvl="7">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8pPr>
            <a:lvl9pPr lvl="8">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uli"/>
              <a:buChar char="●"/>
              <a:defRPr sz="1800">
                <a:solidFill>
                  <a:schemeClr val="lt1"/>
                </a:solidFill>
                <a:latin typeface="Muli"/>
                <a:ea typeface="Muli"/>
                <a:cs typeface="Muli"/>
                <a:sym typeface="Muli"/>
              </a:defRPr>
            </a:lvl1pPr>
            <a:lvl2pPr marL="914400" lvl="1" indent="-317500">
              <a:lnSpc>
                <a:spcPct val="115000"/>
              </a:lnSpc>
              <a:spcBef>
                <a:spcPts val="1600"/>
              </a:spcBef>
              <a:spcAft>
                <a:spcPts val="0"/>
              </a:spcAft>
              <a:buClr>
                <a:schemeClr val="lt1"/>
              </a:buClr>
              <a:buSzPts val="1400"/>
              <a:buFont typeface="Muli"/>
              <a:buChar char="○"/>
              <a:defRPr>
                <a:solidFill>
                  <a:schemeClr val="lt1"/>
                </a:solidFill>
                <a:latin typeface="Muli"/>
                <a:ea typeface="Muli"/>
                <a:cs typeface="Muli"/>
                <a:sym typeface="Muli"/>
              </a:defRPr>
            </a:lvl2pPr>
            <a:lvl3pPr marL="1371600" lvl="2" indent="-317500">
              <a:lnSpc>
                <a:spcPct val="115000"/>
              </a:lnSpc>
              <a:spcBef>
                <a:spcPts val="1600"/>
              </a:spcBef>
              <a:spcAft>
                <a:spcPts val="0"/>
              </a:spcAft>
              <a:buClr>
                <a:schemeClr val="lt1"/>
              </a:buClr>
              <a:buSzPts val="1400"/>
              <a:buFont typeface="Muli"/>
              <a:buChar char="■"/>
              <a:defRPr>
                <a:solidFill>
                  <a:schemeClr val="lt1"/>
                </a:solidFill>
                <a:latin typeface="Muli"/>
                <a:ea typeface="Muli"/>
                <a:cs typeface="Muli"/>
                <a:sym typeface="Muli"/>
              </a:defRPr>
            </a:lvl3pPr>
            <a:lvl4pPr marL="1828800" lvl="3" indent="-317500">
              <a:lnSpc>
                <a:spcPct val="115000"/>
              </a:lnSpc>
              <a:spcBef>
                <a:spcPts val="1600"/>
              </a:spcBef>
              <a:spcAft>
                <a:spcPts val="0"/>
              </a:spcAft>
              <a:buClr>
                <a:schemeClr val="lt1"/>
              </a:buClr>
              <a:buSzPts val="1400"/>
              <a:buFont typeface="Muli"/>
              <a:buChar char="●"/>
              <a:defRPr>
                <a:solidFill>
                  <a:schemeClr val="lt1"/>
                </a:solidFill>
                <a:latin typeface="Muli"/>
                <a:ea typeface="Muli"/>
                <a:cs typeface="Muli"/>
                <a:sym typeface="Muli"/>
              </a:defRPr>
            </a:lvl4pPr>
            <a:lvl5pPr marL="2286000" lvl="4" indent="-317500">
              <a:lnSpc>
                <a:spcPct val="115000"/>
              </a:lnSpc>
              <a:spcBef>
                <a:spcPts val="1600"/>
              </a:spcBef>
              <a:spcAft>
                <a:spcPts val="0"/>
              </a:spcAft>
              <a:buClr>
                <a:schemeClr val="lt1"/>
              </a:buClr>
              <a:buSzPts val="1400"/>
              <a:buFont typeface="Muli"/>
              <a:buChar char="○"/>
              <a:defRPr>
                <a:solidFill>
                  <a:schemeClr val="lt1"/>
                </a:solidFill>
                <a:latin typeface="Muli"/>
                <a:ea typeface="Muli"/>
                <a:cs typeface="Muli"/>
                <a:sym typeface="Muli"/>
              </a:defRPr>
            </a:lvl5pPr>
            <a:lvl6pPr marL="2743200" lvl="5" indent="-317500">
              <a:lnSpc>
                <a:spcPct val="115000"/>
              </a:lnSpc>
              <a:spcBef>
                <a:spcPts val="1600"/>
              </a:spcBef>
              <a:spcAft>
                <a:spcPts val="0"/>
              </a:spcAft>
              <a:buClr>
                <a:schemeClr val="lt1"/>
              </a:buClr>
              <a:buSzPts val="1400"/>
              <a:buFont typeface="Muli"/>
              <a:buChar char="■"/>
              <a:defRPr>
                <a:solidFill>
                  <a:schemeClr val="lt1"/>
                </a:solidFill>
                <a:latin typeface="Muli"/>
                <a:ea typeface="Muli"/>
                <a:cs typeface="Muli"/>
                <a:sym typeface="Muli"/>
              </a:defRPr>
            </a:lvl6pPr>
            <a:lvl7pPr marL="3200400" lvl="6" indent="-317500">
              <a:lnSpc>
                <a:spcPct val="115000"/>
              </a:lnSpc>
              <a:spcBef>
                <a:spcPts val="1600"/>
              </a:spcBef>
              <a:spcAft>
                <a:spcPts val="0"/>
              </a:spcAft>
              <a:buClr>
                <a:schemeClr val="lt1"/>
              </a:buClr>
              <a:buSzPts val="1400"/>
              <a:buFont typeface="Muli"/>
              <a:buChar char="●"/>
              <a:defRPr>
                <a:solidFill>
                  <a:schemeClr val="lt1"/>
                </a:solidFill>
                <a:latin typeface="Muli"/>
                <a:ea typeface="Muli"/>
                <a:cs typeface="Muli"/>
                <a:sym typeface="Muli"/>
              </a:defRPr>
            </a:lvl7pPr>
            <a:lvl8pPr marL="3657600" lvl="7" indent="-317500">
              <a:lnSpc>
                <a:spcPct val="115000"/>
              </a:lnSpc>
              <a:spcBef>
                <a:spcPts val="1600"/>
              </a:spcBef>
              <a:spcAft>
                <a:spcPts val="0"/>
              </a:spcAft>
              <a:buClr>
                <a:schemeClr val="lt1"/>
              </a:buClr>
              <a:buSzPts val="1400"/>
              <a:buFont typeface="Muli"/>
              <a:buChar char="○"/>
              <a:defRPr>
                <a:solidFill>
                  <a:schemeClr val="lt1"/>
                </a:solidFill>
                <a:latin typeface="Muli"/>
                <a:ea typeface="Muli"/>
                <a:cs typeface="Muli"/>
                <a:sym typeface="Muli"/>
              </a:defRPr>
            </a:lvl8pPr>
            <a:lvl9pPr marL="4114800" lvl="8" indent="-317500">
              <a:lnSpc>
                <a:spcPct val="115000"/>
              </a:lnSpc>
              <a:spcBef>
                <a:spcPts val="1600"/>
              </a:spcBef>
              <a:spcAft>
                <a:spcPts val="1600"/>
              </a:spcAft>
              <a:buClr>
                <a:schemeClr val="lt1"/>
              </a:buClr>
              <a:buSzPts val="1400"/>
              <a:buFont typeface="Muli"/>
              <a:buChar char="■"/>
              <a:defRPr>
                <a:solidFill>
                  <a:schemeClr val="lt1"/>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2"/>
            </a:gs>
          </a:gsLst>
          <a:lin ang="2698631" scaled="0"/>
        </a:gradFill>
        <a:effectLst/>
      </p:bgPr>
    </p:bg>
    <p:spTree>
      <p:nvGrpSpPr>
        <p:cNvPr id="1" name="Shape 175"/>
        <p:cNvGrpSpPr/>
        <p:nvPr/>
      </p:nvGrpSpPr>
      <p:grpSpPr>
        <a:xfrm>
          <a:off x="0" y="0"/>
          <a:ext cx="0" cy="0"/>
          <a:chOff x="0" y="0"/>
          <a:chExt cx="0" cy="0"/>
        </a:xfrm>
      </p:grpSpPr>
      <p:sp>
        <p:nvSpPr>
          <p:cNvPr id="176" name="Google Shape;176;p28"/>
          <p:cNvSpPr txBox="1">
            <a:spLocks noGrp="1"/>
          </p:cNvSpPr>
          <p:nvPr>
            <p:ph type="ctrTitle"/>
          </p:nvPr>
        </p:nvSpPr>
        <p:spPr>
          <a:xfrm>
            <a:off x="612170" y="1586918"/>
            <a:ext cx="7838501" cy="3030713"/>
          </a:xfrm>
          <a:prstGeom prst="rect">
            <a:avLst/>
          </a:prstGeom>
        </p:spPr>
        <p:txBody>
          <a:bodyPr spcFirstLastPara="1" wrap="square" lIns="91425" tIns="91425" rIns="91425" bIns="91425" anchor="b" anchorCtr="0">
            <a:noAutofit/>
          </a:bodyPr>
          <a:lstStyle/>
          <a:p>
            <a:r>
              <a:rPr lang="en"/>
              <a:t>Analyzing the Impact of Socioeconomic Factors on Student Exam Performance</a:t>
            </a:r>
            <a:endParaRPr lang="en-US"/>
          </a:p>
        </p:txBody>
      </p:sp>
      <p:sp>
        <p:nvSpPr>
          <p:cNvPr id="183" name="Google Shape;183;p28"/>
          <p:cNvSpPr txBox="1">
            <a:spLocks noGrp="1"/>
          </p:cNvSpPr>
          <p:nvPr>
            <p:ph type="subTitle" idx="1"/>
          </p:nvPr>
        </p:nvSpPr>
        <p:spPr>
          <a:xfrm>
            <a:off x="827830" y="723311"/>
            <a:ext cx="1794142" cy="668156"/>
          </a:xfrm>
          <a:prstGeom prst="rect">
            <a:avLst/>
          </a:prstGeom>
        </p:spPr>
        <p:txBody>
          <a:bodyPr spcFirstLastPara="1" wrap="square" lIns="91425" tIns="91425" rIns="91425" bIns="91425" anchor="t" anchorCtr="0">
            <a:noAutofit/>
          </a:bodyPr>
          <a:lstStyle/>
          <a:p>
            <a:pPr marL="0" indent="0" algn="l"/>
            <a:r>
              <a:rPr lang="en" sz="1600">
                <a:latin typeface="Montserrat"/>
                <a:sym typeface="Montserrat"/>
              </a:rPr>
              <a:t>Reagan Kinsey</a:t>
            </a:r>
          </a:p>
          <a:p>
            <a:pPr marL="0" indent="0" algn="l"/>
            <a:r>
              <a:rPr lang="en">
                <a:latin typeface="Montserrat"/>
              </a:rPr>
              <a:t>COP2073</a:t>
            </a:r>
          </a:p>
        </p:txBody>
      </p:sp>
      <p:cxnSp>
        <p:nvCxnSpPr>
          <p:cNvPr id="184" name="Google Shape;184;p28"/>
          <p:cNvCxnSpPr/>
          <p:nvPr/>
        </p:nvCxnSpPr>
        <p:spPr>
          <a:xfrm>
            <a:off x="720000" y="623777"/>
            <a:ext cx="0" cy="872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1"/>
            </a:gs>
          </a:gsLst>
          <a:lin ang="2698631" scaled="0"/>
        </a:gradFill>
        <a:effectLst/>
      </p:bgPr>
    </p:bg>
    <p:spTree>
      <p:nvGrpSpPr>
        <p:cNvPr id="1" name="Shape 188"/>
        <p:cNvGrpSpPr/>
        <p:nvPr/>
      </p:nvGrpSpPr>
      <p:grpSpPr>
        <a:xfrm>
          <a:off x="0" y="0"/>
          <a:ext cx="0" cy="0"/>
          <a:chOff x="0" y="0"/>
          <a:chExt cx="0" cy="0"/>
        </a:xfrm>
      </p:grpSpPr>
      <p:sp>
        <p:nvSpPr>
          <p:cNvPr id="4" name="Google Shape;200;p30">
            <a:extLst>
              <a:ext uri="{FF2B5EF4-FFF2-40B4-BE49-F238E27FC236}">
                <a16:creationId xmlns:a16="http://schemas.microsoft.com/office/drawing/2014/main" id="{C7E51966-3DE1-65F3-8AE6-07CBE16FE770}"/>
              </a:ext>
            </a:extLst>
          </p:cNvPr>
          <p:cNvSpPr txBox="1">
            <a:spLocks noGrp="1"/>
          </p:cNvSpPr>
          <p:nvPr/>
        </p:nvSpPr>
        <p:spPr>
          <a:xfrm>
            <a:off x="493421" y="1490585"/>
            <a:ext cx="1456291" cy="5830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2pPr>
            <a:lvl3pPr marR="0" lvl="2"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3pPr>
            <a:lvl4pPr marR="0" lvl="3"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4pPr>
            <a:lvl5pPr marR="0" lvl="4"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5pPr>
            <a:lvl6pPr marR="0" lvl="5"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6pPr>
            <a:lvl7pPr marR="0" lvl="6"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7pPr>
            <a:lvl8pPr marR="0" lvl="7"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8pPr>
            <a:lvl9pPr marR="0" lvl="8"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9pPr>
          </a:lstStyle>
          <a:p>
            <a:pPr marL="0" lvl="0" indent="0" algn="r" rtl="0">
              <a:spcBef>
                <a:spcPts val="0"/>
              </a:spcBef>
              <a:spcAft>
                <a:spcPts val="0"/>
              </a:spcAft>
              <a:buNone/>
            </a:pPr>
            <a:r>
              <a:rPr lang="en-US" sz="4000"/>
              <a:t>Data</a:t>
            </a:r>
          </a:p>
        </p:txBody>
      </p:sp>
      <p:pic>
        <p:nvPicPr>
          <p:cNvPr id="6" name="Picture 5" descr="A screen shot of a computer&#10;&#10;Description automatically generated">
            <a:extLst>
              <a:ext uri="{FF2B5EF4-FFF2-40B4-BE49-F238E27FC236}">
                <a16:creationId xmlns:a16="http://schemas.microsoft.com/office/drawing/2014/main" id="{DB6F1F01-F48B-1F2B-CCD5-FBB666C8653A}"/>
              </a:ext>
            </a:extLst>
          </p:cNvPr>
          <p:cNvPicPr>
            <a:picLocks noChangeAspect="1"/>
          </p:cNvPicPr>
          <p:nvPr/>
        </p:nvPicPr>
        <p:blipFill>
          <a:blip r:embed="rId3"/>
          <a:stretch>
            <a:fillRect/>
          </a:stretch>
        </p:blipFill>
        <p:spPr>
          <a:xfrm>
            <a:off x="2622161" y="1786387"/>
            <a:ext cx="6297283" cy="3057993"/>
          </a:xfrm>
          <a:prstGeom prst="rect">
            <a:avLst/>
          </a:prstGeom>
          <a:ln w="88900" cap="sq" cmpd="thickThin">
            <a:solidFill>
              <a:schemeClr val="tx2">
                <a:lumMod val="40000"/>
                <a:lumOff val="60000"/>
              </a:schemeClr>
            </a:solidFill>
            <a:prstDash val="solid"/>
            <a:miter lim="800000"/>
          </a:ln>
          <a:effectLst>
            <a:innerShdw blurRad="76200">
              <a:srgbClr val="000000"/>
            </a:innerShdw>
          </a:effectLst>
        </p:spPr>
      </p:pic>
      <p:pic>
        <p:nvPicPr>
          <p:cNvPr id="7" name="Picture 6" descr="A screenshot of a test&#10;&#10;Description automatically generated">
            <a:extLst>
              <a:ext uri="{FF2B5EF4-FFF2-40B4-BE49-F238E27FC236}">
                <a16:creationId xmlns:a16="http://schemas.microsoft.com/office/drawing/2014/main" id="{78219BB3-98E3-99E6-DC4C-0434C763F4A7}"/>
              </a:ext>
            </a:extLst>
          </p:cNvPr>
          <p:cNvPicPr>
            <a:picLocks noChangeAspect="1"/>
          </p:cNvPicPr>
          <p:nvPr/>
        </p:nvPicPr>
        <p:blipFill>
          <a:blip r:embed="rId4"/>
          <a:stretch>
            <a:fillRect/>
          </a:stretch>
        </p:blipFill>
        <p:spPr>
          <a:xfrm>
            <a:off x="2622161" y="294736"/>
            <a:ext cx="6297283" cy="1195849"/>
          </a:xfrm>
          <a:prstGeom prst="rect">
            <a:avLst/>
          </a:prstGeom>
          <a:ln w="88900" cap="sq" cmpd="thickThin">
            <a:solidFill>
              <a:schemeClr val="tx2">
                <a:lumMod val="40000"/>
                <a:lumOff val="60000"/>
              </a:schemeClr>
            </a:solidFill>
            <a:prstDash val="solid"/>
            <a:miter lim="800000"/>
          </a:ln>
          <a:effectLst>
            <a:innerShdw blurRad="76200">
              <a:srgbClr val="000000"/>
            </a:innerShdw>
          </a:effectLst>
        </p:spPr>
      </p:pic>
      <p:sp>
        <p:nvSpPr>
          <p:cNvPr id="9" name="Google Shape;201;p30">
            <a:extLst>
              <a:ext uri="{FF2B5EF4-FFF2-40B4-BE49-F238E27FC236}">
                <a16:creationId xmlns:a16="http://schemas.microsoft.com/office/drawing/2014/main" id="{26716DE6-55AF-BA1C-B441-8227C4CFC993}"/>
              </a:ext>
            </a:extLst>
          </p:cNvPr>
          <p:cNvSpPr txBox="1">
            <a:spLocks/>
          </p:cNvSpPr>
          <p:nvPr/>
        </p:nvSpPr>
        <p:spPr>
          <a:xfrm>
            <a:off x="493421" y="2075387"/>
            <a:ext cx="2128740" cy="14556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Abel"/>
              <a:buChar char="●"/>
              <a:defRPr sz="1200" b="0" i="0" u="none" strike="noStrike" cap="none">
                <a:solidFill>
                  <a:schemeClr val="lt1"/>
                </a:solidFill>
                <a:latin typeface="Muli"/>
                <a:ea typeface="Muli"/>
                <a:cs typeface="Muli"/>
                <a:sym typeface="Muli"/>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2pPr>
            <a:lvl3pPr marL="1371600" marR="0" lvl="2"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3pPr>
            <a:lvl4pPr marL="1828800" marR="0" lvl="3"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4pPr>
            <a:lvl5pPr marL="2286000" marR="0" lvl="4"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5pPr>
            <a:lvl6pPr marL="2743200" marR="0" lvl="5"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6pPr>
            <a:lvl7pPr marL="3200400" marR="0" lvl="6"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7pPr>
            <a:lvl8pPr marL="3657600" marR="0" lvl="7"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8pPr>
            <a:lvl9pPr marL="4114800" marR="0" lvl="8" indent="-317500" algn="l" rtl="0">
              <a:lnSpc>
                <a:spcPct val="115000"/>
              </a:lnSpc>
              <a:spcBef>
                <a:spcPts val="1600"/>
              </a:spcBef>
              <a:spcAft>
                <a:spcPts val="1600"/>
              </a:spcAft>
              <a:buClr>
                <a:schemeClr val="lt1"/>
              </a:buClr>
              <a:buSzPts val="1400"/>
              <a:buFont typeface="Arial"/>
              <a:buChar char="■"/>
              <a:defRPr sz="1400" b="0" i="0" u="none" strike="noStrike" cap="none">
                <a:solidFill>
                  <a:schemeClr val="lt1"/>
                </a:solidFill>
                <a:latin typeface="Muli"/>
                <a:ea typeface="Muli"/>
                <a:cs typeface="Muli"/>
                <a:sym typeface="Muli"/>
              </a:defRPr>
            </a:lvl9pPr>
          </a:lstStyle>
          <a:p>
            <a:pPr marL="0" indent="0">
              <a:buNone/>
            </a:pPr>
            <a:r>
              <a:rPr lang="en-US" sz="2000">
                <a:latin typeface="Montserrat"/>
              </a:rPr>
              <a:t>The data set contains 1,000 observations and eight variables.</a:t>
            </a:r>
          </a:p>
        </p:txBody>
      </p:sp>
      <p:sp>
        <p:nvSpPr>
          <p:cNvPr id="3" name="Google Shape;201;p30">
            <a:extLst>
              <a:ext uri="{FF2B5EF4-FFF2-40B4-BE49-F238E27FC236}">
                <a16:creationId xmlns:a16="http://schemas.microsoft.com/office/drawing/2014/main" id="{1691FCE4-4B85-FA15-4B78-21C8A74AA117}"/>
              </a:ext>
            </a:extLst>
          </p:cNvPr>
          <p:cNvSpPr txBox="1">
            <a:spLocks/>
          </p:cNvSpPr>
          <p:nvPr/>
        </p:nvSpPr>
        <p:spPr>
          <a:xfrm>
            <a:off x="493420" y="1784246"/>
            <a:ext cx="1729769" cy="3989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Abel"/>
              <a:buChar char="●"/>
              <a:defRPr sz="1200" b="0" i="0" u="none" strike="noStrike" cap="none">
                <a:solidFill>
                  <a:schemeClr val="lt1"/>
                </a:solidFill>
                <a:latin typeface="Muli"/>
                <a:ea typeface="Muli"/>
                <a:cs typeface="Muli"/>
                <a:sym typeface="Muli"/>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2pPr>
            <a:lvl3pPr marL="1371600" marR="0" lvl="2"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3pPr>
            <a:lvl4pPr marL="1828800" marR="0" lvl="3"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4pPr>
            <a:lvl5pPr marL="2286000" marR="0" lvl="4"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5pPr>
            <a:lvl6pPr marL="2743200" marR="0" lvl="5"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6pPr>
            <a:lvl7pPr marL="3200400" marR="0" lvl="6"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7pPr>
            <a:lvl8pPr marL="3657600" marR="0" lvl="7"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8pPr>
            <a:lvl9pPr marL="4114800" marR="0" lvl="8" indent="-317500" algn="l" rtl="0">
              <a:lnSpc>
                <a:spcPct val="115000"/>
              </a:lnSpc>
              <a:spcBef>
                <a:spcPts val="1600"/>
              </a:spcBef>
              <a:spcAft>
                <a:spcPts val="1600"/>
              </a:spcAft>
              <a:buClr>
                <a:schemeClr val="lt1"/>
              </a:buClr>
              <a:buSzPts val="1400"/>
              <a:buFont typeface="Arial"/>
              <a:buChar char="■"/>
              <a:defRPr sz="1400" b="0" i="0" u="none" strike="noStrike" cap="none">
                <a:solidFill>
                  <a:schemeClr val="lt1"/>
                </a:solidFill>
                <a:latin typeface="Muli"/>
                <a:ea typeface="Muli"/>
                <a:cs typeface="Muli"/>
                <a:sym typeface="Muli"/>
              </a:defRPr>
            </a:lvl9pPr>
          </a:lstStyle>
          <a:p>
            <a:pPr marL="0" indent="0">
              <a:buNone/>
            </a:pPr>
            <a:r>
              <a:rPr lang="en-US" sz="1400" b="1">
                <a:solidFill>
                  <a:schemeClr val="tx2">
                    <a:lumMod val="20000"/>
                    <a:lumOff val="80000"/>
                  </a:schemeClr>
                </a:solidFill>
                <a:latin typeface="Montserrat"/>
              </a:rPr>
              <a:t>_________________</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1"/>
            </a:gs>
          </a:gsLst>
          <a:lin ang="0" scaled="0"/>
        </a:gradFill>
        <a:effectLst/>
      </p:bgPr>
    </p:bg>
    <p:spTree>
      <p:nvGrpSpPr>
        <p:cNvPr id="1" name="Shape 213"/>
        <p:cNvGrpSpPr/>
        <p:nvPr/>
      </p:nvGrpSpPr>
      <p:grpSpPr>
        <a:xfrm>
          <a:off x="0" y="0"/>
          <a:ext cx="0" cy="0"/>
          <a:chOff x="0" y="0"/>
          <a:chExt cx="0" cy="0"/>
        </a:xfrm>
      </p:grpSpPr>
      <p:sp>
        <p:nvSpPr>
          <p:cNvPr id="3" name="Google Shape;200;p30">
            <a:extLst>
              <a:ext uri="{FF2B5EF4-FFF2-40B4-BE49-F238E27FC236}">
                <a16:creationId xmlns:a16="http://schemas.microsoft.com/office/drawing/2014/main" id="{DA081010-1697-BC3E-A785-3473887E68B9}"/>
              </a:ext>
            </a:extLst>
          </p:cNvPr>
          <p:cNvSpPr txBox="1">
            <a:spLocks noGrp="1"/>
          </p:cNvSpPr>
          <p:nvPr/>
        </p:nvSpPr>
        <p:spPr>
          <a:xfrm>
            <a:off x="2898034" y="164274"/>
            <a:ext cx="2793385" cy="6153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2pPr>
            <a:lvl3pPr marR="0" lvl="2"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3pPr>
            <a:lvl4pPr marR="0" lvl="3"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4pPr>
            <a:lvl5pPr marR="0" lvl="4"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5pPr>
            <a:lvl6pPr marR="0" lvl="5"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6pPr>
            <a:lvl7pPr marR="0" lvl="6"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7pPr>
            <a:lvl8pPr marR="0" lvl="7"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8pPr>
            <a:lvl9pPr marR="0" lvl="8"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9pPr>
          </a:lstStyle>
          <a:p>
            <a:pPr marL="0" lvl="0" indent="0" algn="r">
              <a:spcBef>
                <a:spcPts val="0"/>
              </a:spcBef>
              <a:spcAft>
                <a:spcPts val="0"/>
              </a:spcAft>
              <a:buNone/>
            </a:pPr>
            <a:r>
              <a:rPr lang="en-US" sz="4000"/>
              <a:t>Overview</a:t>
            </a:r>
            <a:endParaRPr lang="en-US"/>
          </a:p>
        </p:txBody>
      </p:sp>
      <p:pic>
        <p:nvPicPr>
          <p:cNvPr id="8" name="Picture 7" descr="A chart of a distribution of scores&#10;&#10;Description automatically generated">
            <a:extLst>
              <a:ext uri="{FF2B5EF4-FFF2-40B4-BE49-F238E27FC236}">
                <a16:creationId xmlns:a16="http://schemas.microsoft.com/office/drawing/2014/main" id="{C6800AB1-BA89-9B9F-0D91-B4310C58A3A6}"/>
              </a:ext>
            </a:extLst>
          </p:cNvPr>
          <p:cNvPicPr>
            <a:picLocks noChangeAspect="1"/>
          </p:cNvPicPr>
          <p:nvPr/>
        </p:nvPicPr>
        <p:blipFill>
          <a:blip r:embed="rId3"/>
          <a:srcRect l="1194" r="899" b="-350"/>
          <a:stretch/>
        </p:blipFill>
        <p:spPr>
          <a:xfrm>
            <a:off x="183311" y="1965217"/>
            <a:ext cx="4220105" cy="2978278"/>
          </a:xfrm>
          <a:prstGeom prst="rect">
            <a:avLst/>
          </a:prstGeom>
          <a:ln w="88900" cap="sq" cmpd="thickThin">
            <a:solidFill>
              <a:schemeClr val="tx2">
                <a:lumMod val="40000"/>
                <a:lumOff val="60000"/>
              </a:schemeClr>
            </a:solidFill>
            <a:prstDash val="solid"/>
            <a:miter lim="800000"/>
          </a:ln>
          <a:effectLst>
            <a:innerShdw blurRad="76200">
              <a:srgbClr val="000000"/>
            </a:innerShdw>
          </a:effectLst>
        </p:spPr>
      </p:pic>
      <p:pic>
        <p:nvPicPr>
          <p:cNvPr id="9" name="Picture 8" descr="A graph of a number of scores&#10;&#10;Description automatically generated">
            <a:extLst>
              <a:ext uri="{FF2B5EF4-FFF2-40B4-BE49-F238E27FC236}">
                <a16:creationId xmlns:a16="http://schemas.microsoft.com/office/drawing/2014/main" id="{8337B977-4B05-E553-C48D-300213EB422D}"/>
              </a:ext>
            </a:extLst>
          </p:cNvPr>
          <p:cNvPicPr>
            <a:picLocks noChangeAspect="1"/>
          </p:cNvPicPr>
          <p:nvPr/>
        </p:nvPicPr>
        <p:blipFill>
          <a:blip r:embed="rId4"/>
          <a:srcRect l="4367" t="368" b="105"/>
          <a:stretch/>
        </p:blipFill>
        <p:spPr>
          <a:xfrm>
            <a:off x="4593566" y="1965217"/>
            <a:ext cx="4372323" cy="2986810"/>
          </a:xfrm>
          <a:prstGeom prst="rect">
            <a:avLst/>
          </a:prstGeom>
          <a:ln w="88900" cap="sq" cmpd="thickThin">
            <a:solidFill>
              <a:schemeClr val="tx2">
                <a:lumMod val="40000"/>
                <a:lumOff val="60000"/>
              </a:schemeClr>
            </a:solidFill>
            <a:prstDash val="solid"/>
            <a:miter lim="800000"/>
          </a:ln>
          <a:effectLst>
            <a:innerShdw blurRad="76200">
              <a:srgbClr val="000000"/>
            </a:innerShdw>
          </a:effectLst>
        </p:spPr>
      </p:pic>
      <p:pic>
        <p:nvPicPr>
          <p:cNvPr id="10" name="Picture 9" descr="A screenshot of a test results&#10;&#10;Description automatically generated">
            <a:extLst>
              <a:ext uri="{FF2B5EF4-FFF2-40B4-BE49-F238E27FC236}">
                <a16:creationId xmlns:a16="http://schemas.microsoft.com/office/drawing/2014/main" id="{E9F1D3CB-981A-2F18-7DE4-8D30427D6DB1}"/>
              </a:ext>
            </a:extLst>
          </p:cNvPr>
          <p:cNvPicPr>
            <a:picLocks noChangeAspect="1"/>
          </p:cNvPicPr>
          <p:nvPr/>
        </p:nvPicPr>
        <p:blipFill>
          <a:blip r:embed="rId5"/>
          <a:stretch>
            <a:fillRect/>
          </a:stretch>
        </p:blipFill>
        <p:spPr>
          <a:xfrm>
            <a:off x="181449" y="245134"/>
            <a:ext cx="2659632" cy="1481587"/>
          </a:xfrm>
          <a:prstGeom prst="rect">
            <a:avLst/>
          </a:prstGeom>
          <a:ln w="88900" cap="sq" cmpd="thickThin">
            <a:solidFill>
              <a:schemeClr val="tx2">
                <a:lumMod val="40000"/>
                <a:lumOff val="60000"/>
              </a:schemeClr>
            </a:solidFill>
            <a:prstDash val="solid"/>
            <a:miter lim="800000"/>
          </a:ln>
          <a:effectLst>
            <a:innerShdw blurRad="76200">
              <a:srgbClr val="000000"/>
            </a:innerShdw>
          </a:effectLst>
        </p:spPr>
      </p:pic>
      <p:sp>
        <p:nvSpPr>
          <p:cNvPr id="14" name="Google Shape;201;p30">
            <a:extLst>
              <a:ext uri="{FF2B5EF4-FFF2-40B4-BE49-F238E27FC236}">
                <a16:creationId xmlns:a16="http://schemas.microsoft.com/office/drawing/2014/main" id="{FACCE53B-038E-1957-2AF4-488A22EAA3BB}"/>
              </a:ext>
            </a:extLst>
          </p:cNvPr>
          <p:cNvSpPr txBox="1">
            <a:spLocks/>
          </p:cNvSpPr>
          <p:nvPr/>
        </p:nvSpPr>
        <p:spPr>
          <a:xfrm>
            <a:off x="3016647" y="813774"/>
            <a:ext cx="5945928" cy="10351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Abel"/>
              <a:buChar char="●"/>
              <a:defRPr sz="1200" b="0" i="0" u="none" strike="noStrike" cap="none">
                <a:solidFill>
                  <a:schemeClr val="lt1"/>
                </a:solidFill>
                <a:latin typeface="Muli"/>
                <a:ea typeface="Muli"/>
                <a:cs typeface="Muli"/>
                <a:sym typeface="Muli"/>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2pPr>
            <a:lvl3pPr marL="1371600" marR="0" lvl="2"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3pPr>
            <a:lvl4pPr marL="1828800" marR="0" lvl="3"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4pPr>
            <a:lvl5pPr marL="2286000" marR="0" lvl="4"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5pPr>
            <a:lvl6pPr marL="2743200" marR="0" lvl="5"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6pPr>
            <a:lvl7pPr marL="3200400" marR="0" lvl="6"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7pPr>
            <a:lvl8pPr marL="3657600" marR="0" lvl="7"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8pPr>
            <a:lvl9pPr marL="4114800" marR="0" lvl="8" indent="-317500" algn="l" rtl="0">
              <a:lnSpc>
                <a:spcPct val="115000"/>
              </a:lnSpc>
              <a:spcBef>
                <a:spcPts val="1600"/>
              </a:spcBef>
              <a:spcAft>
                <a:spcPts val="1600"/>
              </a:spcAft>
              <a:buClr>
                <a:schemeClr val="lt1"/>
              </a:buClr>
              <a:buSzPts val="1400"/>
              <a:buFont typeface="Arial"/>
              <a:buChar char="■"/>
              <a:defRPr sz="1400" b="0" i="0" u="none" strike="noStrike" cap="none">
                <a:solidFill>
                  <a:schemeClr val="lt1"/>
                </a:solidFill>
                <a:latin typeface="Muli"/>
                <a:ea typeface="Muli"/>
                <a:cs typeface="Muli"/>
                <a:sym typeface="Muli"/>
              </a:defRPr>
            </a:lvl9pPr>
          </a:lstStyle>
          <a:p>
            <a:pPr marL="0" indent="0">
              <a:buNone/>
            </a:pPr>
            <a:r>
              <a:rPr lang="en-US" sz="1400">
                <a:solidFill>
                  <a:schemeClr val="tx2">
                    <a:lumMod val="20000"/>
                    <a:lumOff val="80000"/>
                  </a:schemeClr>
                </a:solidFill>
                <a:latin typeface="Montserrat"/>
              </a:rPr>
              <a:t>The IQR for each subject is similar, suggesting no substantial variation in exam scores for most of the population. The distribution of exam scores across all subjects for the entire data set is slightly right-skewed.</a:t>
            </a:r>
          </a:p>
        </p:txBody>
      </p:sp>
      <p:sp>
        <p:nvSpPr>
          <p:cNvPr id="16" name="Google Shape;201;p30">
            <a:extLst>
              <a:ext uri="{FF2B5EF4-FFF2-40B4-BE49-F238E27FC236}">
                <a16:creationId xmlns:a16="http://schemas.microsoft.com/office/drawing/2014/main" id="{35DED4C1-1D4E-DE91-2311-F7160122C5F4}"/>
              </a:ext>
            </a:extLst>
          </p:cNvPr>
          <p:cNvSpPr txBox="1">
            <a:spLocks/>
          </p:cNvSpPr>
          <p:nvPr/>
        </p:nvSpPr>
        <p:spPr>
          <a:xfrm>
            <a:off x="2995081" y="479500"/>
            <a:ext cx="2797287" cy="6469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Abel"/>
              <a:buChar char="●"/>
              <a:defRPr sz="1200" b="0" i="0" u="none" strike="noStrike" cap="none">
                <a:solidFill>
                  <a:schemeClr val="lt1"/>
                </a:solidFill>
                <a:latin typeface="Muli"/>
                <a:ea typeface="Muli"/>
                <a:cs typeface="Muli"/>
                <a:sym typeface="Muli"/>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2pPr>
            <a:lvl3pPr marL="1371600" marR="0" lvl="2"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3pPr>
            <a:lvl4pPr marL="1828800" marR="0" lvl="3"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4pPr>
            <a:lvl5pPr marL="2286000" marR="0" lvl="4"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5pPr>
            <a:lvl6pPr marL="2743200" marR="0" lvl="5"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6pPr>
            <a:lvl7pPr marL="3200400" marR="0" lvl="6"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7pPr>
            <a:lvl8pPr marL="3657600" marR="0" lvl="7"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8pPr>
            <a:lvl9pPr marL="4114800" marR="0" lvl="8" indent="-317500" algn="l" rtl="0">
              <a:lnSpc>
                <a:spcPct val="115000"/>
              </a:lnSpc>
              <a:spcBef>
                <a:spcPts val="1600"/>
              </a:spcBef>
              <a:spcAft>
                <a:spcPts val="1600"/>
              </a:spcAft>
              <a:buClr>
                <a:schemeClr val="lt1"/>
              </a:buClr>
              <a:buSzPts val="1400"/>
              <a:buFont typeface="Arial"/>
              <a:buChar char="■"/>
              <a:defRPr sz="1400" b="0" i="0" u="none" strike="noStrike" cap="none">
                <a:solidFill>
                  <a:schemeClr val="lt1"/>
                </a:solidFill>
                <a:latin typeface="Muli"/>
                <a:ea typeface="Muli"/>
                <a:cs typeface="Muli"/>
                <a:sym typeface="Muli"/>
              </a:defRPr>
            </a:lvl9pPr>
          </a:lstStyle>
          <a:p>
            <a:pPr marL="0" indent="0">
              <a:buNone/>
            </a:pPr>
            <a:r>
              <a:rPr lang="en-US" sz="1400" b="1">
                <a:solidFill>
                  <a:schemeClr val="tx2">
                    <a:lumMod val="20000"/>
                    <a:lumOff val="80000"/>
                  </a:schemeClr>
                </a:solidFill>
                <a:latin typeface="Montserrat"/>
              </a:rPr>
              <a:t>_____________________________</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2"/>
            </a:gs>
          </a:gsLst>
          <a:lin ang="0" scaled="0"/>
        </a:gradFill>
        <a:effectLst/>
      </p:bgPr>
    </p:bg>
    <p:spTree>
      <p:nvGrpSpPr>
        <p:cNvPr id="1" name="Shape 226"/>
        <p:cNvGrpSpPr/>
        <p:nvPr/>
      </p:nvGrpSpPr>
      <p:grpSpPr>
        <a:xfrm>
          <a:off x="0" y="0"/>
          <a:ext cx="0" cy="0"/>
          <a:chOff x="0" y="0"/>
          <a:chExt cx="0" cy="0"/>
        </a:xfrm>
      </p:grpSpPr>
      <p:sp>
        <p:nvSpPr>
          <p:cNvPr id="27" name="Google Shape;200;p30">
            <a:extLst>
              <a:ext uri="{FF2B5EF4-FFF2-40B4-BE49-F238E27FC236}">
                <a16:creationId xmlns:a16="http://schemas.microsoft.com/office/drawing/2014/main" id="{D6F976A5-B6EE-A5C1-1A4B-66A8DBA46263}"/>
              </a:ext>
            </a:extLst>
          </p:cNvPr>
          <p:cNvSpPr txBox="1">
            <a:spLocks noGrp="1"/>
          </p:cNvSpPr>
          <p:nvPr/>
        </p:nvSpPr>
        <p:spPr>
          <a:xfrm>
            <a:off x="1409977" y="1889557"/>
            <a:ext cx="6319432" cy="13701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2pPr>
            <a:lvl3pPr marR="0" lvl="2"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3pPr>
            <a:lvl4pPr marR="0" lvl="3"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4pPr>
            <a:lvl5pPr marR="0" lvl="4"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5pPr>
            <a:lvl6pPr marR="0" lvl="5"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6pPr>
            <a:lvl7pPr marR="0" lvl="6"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7pPr>
            <a:lvl8pPr marR="0" lvl="7"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8pPr>
            <a:lvl9pPr marR="0" lvl="8"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9pPr>
          </a:lstStyle>
          <a:p>
            <a:pPr algn="ctr"/>
            <a:r>
              <a:rPr lang="en-US" sz="4000"/>
              <a:t>Impact of Lunch Status on Exam Scores</a:t>
            </a:r>
            <a:endParaRPr lang="en-US"/>
          </a:p>
        </p:txBody>
      </p:sp>
      <p:sp>
        <p:nvSpPr>
          <p:cNvPr id="28" name="Rectangle 27">
            <a:extLst>
              <a:ext uri="{FF2B5EF4-FFF2-40B4-BE49-F238E27FC236}">
                <a16:creationId xmlns:a16="http://schemas.microsoft.com/office/drawing/2014/main" id="{DFEB6129-922B-3351-8D87-D8A6003959DC}"/>
              </a:ext>
            </a:extLst>
          </p:cNvPr>
          <p:cNvSpPr/>
          <p:nvPr/>
        </p:nvSpPr>
        <p:spPr>
          <a:xfrm>
            <a:off x="1310480" y="1822788"/>
            <a:ext cx="6517531" cy="1507787"/>
          </a:xfrm>
          <a:prstGeom prst="rect">
            <a:avLst/>
          </a:prstGeom>
          <a:no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grpSp>
        <p:nvGrpSpPr>
          <p:cNvPr id="10" name="Group 9">
            <a:extLst>
              <a:ext uri="{FF2B5EF4-FFF2-40B4-BE49-F238E27FC236}">
                <a16:creationId xmlns:a16="http://schemas.microsoft.com/office/drawing/2014/main" id="{B22D0652-5D4E-DD80-6AF2-B8332E3B1539}"/>
              </a:ext>
            </a:extLst>
          </p:cNvPr>
          <p:cNvGrpSpPr/>
          <p:nvPr/>
        </p:nvGrpSpPr>
        <p:grpSpPr>
          <a:xfrm>
            <a:off x="165340" y="522977"/>
            <a:ext cx="8818892" cy="3487768"/>
            <a:chOff x="176123" y="824901"/>
            <a:chExt cx="8818892" cy="3487768"/>
          </a:xfrm>
        </p:grpSpPr>
        <p:pic>
          <p:nvPicPr>
            <p:cNvPr id="8" name="Picture 7">
              <a:extLst>
                <a:ext uri="{FF2B5EF4-FFF2-40B4-BE49-F238E27FC236}">
                  <a16:creationId xmlns:a16="http://schemas.microsoft.com/office/drawing/2014/main" id="{8623BF7C-F368-229C-F26A-01B775249D11}"/>
                </a:ext>
              </a:extLst>
            </p:cNvPr>
            <p:cNvPicPr>
              <a:picLocks noChangeAspect="1"/>
            </p:cNvPicPr>
            <p:nvPr/>
          </p:nvPicPr>
          <p:blipFill>
            <a:blip r:embed="rId3"/>
            <a:stretch>
              <a:fillRect/>
            </a:stretch>
          </p:blipFill>
          <p:spPr>
            <a:xfrm>
              <a:off x="176123" y="824901"/>
              <a:ext cx="4818617" cy="3485072"/>
            </a:xfrm>
            <a:prstGeom prst="rect">
              <a:avLst/>
            </a:prstGeom>
            <a:ln w="88900" cap="sq" cmpd="thickThin">
              <a:solidFill>
                <a:schemeClr val="tx2">
                  <a:lumMod val="40000"/>
                  <a:lumOff val="60000"/>
                </a:schemeClr>
              </a:solidFill>
              <a:prstDash val="solid"/>
              <a:miter lim="800000"/>
            </a:ln>
            <a:effectLst>
              <a:innerShdw blurRad="76200">
                <a:srgbClr val="000000"/>
              </a:innerShdw>
            </a:effectLst>
          </p:spPr>
        </p:pic>
        <p:pic>
          <p:nvPicPr>
            <p:cNvPr id="9" name="Picture 8" descr="A screenshot of a computer&#10;&#10;Description automatically generated">
              <a:extLst>
                <a:ext uri="{FF2B5EF4-FFF2-40B4-BE49-F238E27FC236}">
                  <a16:creationId xmlns:a16="http://schemas.microsoft.com/office/drawing/2014/main" id="{70C375D3-F022-9F29-0E9D-87F8425C3491}"/>
                </a:ext>
              </a:extLst>
            </p:cNvPr>
            <p:cNvPicPr>
              <a:picLocks noChangeAspect="1"/>
            </p:cNvPicPr>
            <p:nvPr/>
          </p:nvPicPr>
          <p:blipFill>
            <a:blip r:embed="rId4"/>
            <a:stretch>
              <a:fillRect/>
            </a:stretch>
          </p:blipFill>
          <p:spPr>
            <a:xfrm>
              <a:off x="5193821" y="1752241"/>
              <a:ext cx="3801194" cy="2560428"/>
            </a:xfrm>
            <a:prstGeom prst="rect">
              <a:avLst/>
            </a:prstGeom>
            <a:ln w="88900" cap="sq" cmpd="thickThin">
              <a:solidFill>
                <a:schemeClr val="tx2">
                  <a:lumMod val="40000"/>
                  <a:lumOff val="60000"/>
                </a:schemeClr>
              </a:solidFill>
              <a:prstDash val="solid"/>
              <a:miter lim="800000"/>
            </a:ln>
            <a:effectLst>
              <a:innerShdw blurRad="76200">
                <a:srgbClr val="000000"/>
              </a:innerShdw>
            </a:effectLst>
          </p:spPr>
        </p:pic>
      </p:grpSp>
      <p:sp>
        <p:nvSpPr>
          <p:cNvPr id="12" name="Google Shape;200;p30">
            <a:extLst>
              <a:ext uri="{FF2B5EF4-FFF2-40B4-BE49-F238E27FC236}">
                <a16:creationId xmlns:a16="http://schemas.microsoft.com/office/drawing/2014/main" id="{0C3C0958-1A7A-6E18-AB69-58FCB39B435F}"/>
              </a:ext>
            </a:extLst>
          </p:cNvPr>
          <p:cNvSpPr txBox="1">
            <a:spLocks noGrp="1"/>
          </p:cNvSpPr>
          <p:nvPr/>
        </p:nvSpPr>
        <p:spPr>
          <a:xfrm>
            <a:off x="4989939" y="681859"/>
            <a:ext cx="4001083" cy="60457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2pPr>
            <a:lvl3pPr marR="0" lvl="2"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3pPr>
            <a:lvl4pPr marR="0" lvl="3"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4pPr>
            <a:lvl5pPr marR="0" lvl="4"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5pPr>
            <a:lvl6pPr marR="0" lvl="5"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6pPr>
            <a:lvl7pPr marR="0" lvl="6"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7pPr>
            <a:lvl8pPr marR="0" lvl="7"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8pPr>
            <a:lvl9pPr marR="0" lvl="8"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9pPr>
          </a:lstStyle>
          <a:p>
            <a:pPr marL="0" lvl="0" indent="0" algn="r">
              <a:spcBef>
                <a:spcPts val="0"/>
              </a:spcBef>
              <a:spcAft>
                <a:spcPts val="0"/>
              </a:spcAft>
              <a:buNone/>
            </a:pPr>
            <a:r>
              <a:rPr lang="en-US" sz="4000"/>
              <a:t>Visualizations</a:t>
            </a:r>
            <a:endParaRPr lang="en-US"/>
          </a:p>
        </p:txBody>
      </p:sp>
      <p:sp>
        <p:nvSpPr>
          <p:cNvPr id="14" name="Google Shape;201;p30">
            <a:extLst>
              <a:ext uri="{FF2B5EF4-FFF2-40B4-BE49-F238E27FC236}">
                <a16:creationId xmlns:a16="http://schemas.microsoft.com/office/drawing/2014/main" id="{84833B41-5C00-7FE9-5705-98B498F86BDF}"/>
              </a:ext>
            </a:extLst>
          </p:cNvPr>
          <p:cNvSpPr txBox="1">
            <a:spLocks/>
          </p:cNvSpPr>
          <p:nvPr/>
        </p:nvSpPr>
        <p:spPr>
          <a:xfrm>
            <a:off x="94450" y="4091812"/>
            <a:ext cx="8975956" cy="797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Abel"/>
              <a:buChar char="●"/>
              <a:defRPr sz="1200" b="0" i="0" u="none" strike="noStrike" cap="none">
                <a:solidFill>
                  <a:schemeClr val="lt1"/>
                </a:solidFill>
                <a:latin typeface="Muli"/>
                <a:ea typeface="Muli"/>
                <a:cs typeface="Muli"/>
                <a:sym typeface="Muli"/>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2pPr>
            <a:lvl3pPr marL="1371600" marR="0" lvl="2"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3pPr>
            <a:lvl4pPr marL="1828800" marR="0" lvl="3"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4pPr>
            <a:lvl5pPr marL="2286000" marR="0" lvl="4"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5pPr>
            <a:lvl6pPr marL="2743200" marR="0" lvl="5"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6pPr>
            <a:lvl7pPr marL="3200400" marR="0" lvl="6"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7pPr>
            <a:lvl8pPr marL="3657600" marR="0" lvl="7"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8pPr>
            <a:lvl9pPr marL="4114800" marR="0" lvl="8" indent="-317500" algn="l" rtl="0">
              <a:lnSpc>
                <a:spcPct val="115000"/>
              </a:lnSpc>
              <a:spcBef>
                <a:spcPts val="1600"/>
              </a:spcBef>
              <a:spcAft>
                <a:spcPts val="1600"/>
              </a:spcAft>
              <a:buClr>
                <a:schemeClr val="lt1"/>
              </a:buClr>
              <a:buSzPts val="1400"/>
              <a:buFont typeface="Arial"/>
              <a:buChar char="■"/>
              <a:defRPr sz="1400" b="0" i="0" u="none" strike="noStrike" cap="none">
                <a:solidFill>
                  <a:schemeClr val="lt1"/>
                </a:solidFill>
                <a:latin typeface="Muli"/>
                <a:ea typeface="Muli"/>
                <a:cs typeface="Muli"/>
                <a:sym typeface="Muli"/>
              </a:defRPr>
            </a:lvl9pPr>
          </a:lstStyle>
          <a:p>
            <a:pPr marL="0" indent="0">
              <a:buNone/>
            </a:pPr>
            <a:r>
              <a:rPr lang="en-US" sz="1800">
                <a:solidFill>
                  <a:schemeClr val="tx2">
                    <a:lumMod val="20000"/>
                    <a:lumOff val="80000"/>
                  </a:schemeClr>
                </a:solidFill>
                <a:latin typeface="Montserrat"/>
              </a:rPr>
              <a:t>On average, students with a standard lunch status perform better on exams than students with a free/reduced lunch status. The variance suggests that this specific subset of students may share a common trait.</a:t>
            </a:r>
          </a:p>
        </p:txBody>
      </p:sp>
      <p:sp>
        <p:nvSpPr>
          <p:cNvPr id="16" name="Google Shape;201;p30">
            <a:extLst>
              <a:ext uri="{FF2B5EF4-FFF2-40B4-BE49-F238E27FC236}">
                <a16:creationId xmlns:a16="http://schemas.microsoft.com/office/drawing/2014/main" id="{85CEF7F1-BBC0-1EB6-32C5-C62CBF4FC1E9}"/>
              </a:ext>
            </a:extLst>
          </p:cNvPr>
          <p:cNvSpPr txBox="1">
            <a:spLocks/>
          </p:cNvSpPr>
          <p:nvPr/>
        </p:nvSpPr>
        <p:spPr>
          <a:xfrm>
            <a:off x="5130119" y="986302"/>
            <a:ext cx="4015768" cy="603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Abel"/>
              <a:buChar char="●"/>
              <a:defRPr sz="1200" b="0" i="0" u="none" strike="noStrike" cap="none">
                <a:solidFill>
                  <a:schemeClr val="lt1"/>
                </a:solidFill>
                <a:latin typeface="Muli"/>
                <a:ea typeface="Muli"/>
                <a:cs typeface="Muli"/>
                <a:sym typeface="Muli"/>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2pPr>
            <a:lvl3pPr marL="1371600" marR="0" lvl="2"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3pPr>
            <a:lvl4pPr marL="1828800" marR="0" lvl="3"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4pPr>
            <a:lvl5pPr marL="2286000" marR="0" lvl="4"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5pPr>
            <a:lvl6pPr marL="2743200" marR="0" lvl="5"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6pPr>
            <a:lvl7pPr marL="3200400" marR="0" lvl="6"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7pPr>
            <a:lvl8pPr marL="3657600" marR="0" lvl="7"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8pPr>
            <a:lvl9pPr marL="4114800" marR="0" lvl="8" indent="-317500" algn="l" rtl="0">
              <a:lnSpc>
                <a:spcPct val="115000"/>
              </a:lnSpc>
              <a:spcBef>
                <a:spcPts val="1600"/>
              </a:spcBef>
              <a:spcAft>
                <a:spcPts val="1600"/>
              </a:spcAft>
              <a:buClr>
                <a:schemeClr val="lt1"/>
              </a:buClr>
              <a:buSzPts val="1400"/>
              <a:buFont typeface="Arial"/>
              <a:buChar char="■"/>
              <a:defRPr sz="1400" b="0" i="0" u="none" strike="noStrike" cap="none">
                <a:solidFill>
                  <a:schemeClr val="lt1"/>
                </a:solidFill>
                <a:latin typeface="Muli"/>
                <a:ea typeface="Muli"/>
                <a:cs typeface="Muli"/>
                <a:sym typeface="Muli"/>
              </a:defRPr>
            </a:lvl9pPr>
          </a:lstStyle>
          <a:p>
            <a:pPr marL="0" indent="0">
              <a:buNone/>
            </a:pPr>
            <a:r>
              <a:rPr lang="en-US" sz="1400" b="1">
                <a:solidFill>
                  <a:schemeClr val="tx2">
                    <a:lumMod val="20000"/>
                    <a:lumOff val="80000"/>
                  </a:schemeClr>
                </a:solidFill>
                <a:latin typeface="Montserrat"/>
              </a:rPr>
              <a:t>__________________________________________</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2"/>
            </a:gs>
          </a:gsLst>
          <a:lin ang="0" scaled="0"/>
        </a:gradFill>
        <a:effectLst/>
      </p:bgPr>
    </p:bg>
    <p:spTree>
      <p:nvGrpSpPr>
        <p:cNvPr id="1" name="Shape 267"/>
        <p:cNvGrpSpPr/>
        <p:nvPr/>
      </p:nvGrpSpPr>
      <p:grpSpPr>
        <a:xfrm>
          <a:off x="0" y="0"/>
          <a:ext cx="0" cy="0"/>
          <a:chOff x="0" y="0"/>
          <a:chExt cx="0" cy="0"/>
        </a:xfrm>
      </p:grpSpPr>
      <p:pic>
        <p:nvPicPr>
          <p:cNvPr id="8" name="Picture 7" descr="A screenshot of a computer error&#10;&#10;Description automatically generated">
            <a:extLst>
              <a:ext uri="{FF2B5EF4-FFF2-40B4-BE49-F238E27FC236}">
                <a16:creationId xmlns:a16="http://schemas.microsoft.com/office/drawing/2014/main" id="{AC869211-E986-FE15-32D3-22CEED3A4430}"/>
              </a:ext>
            </a:extLst>
          </p:cNvPr>
          <p:cNvPicPr>
            <a:picLocks noChangeAspect="1"/>
          </p:cNvPicPr>
          <p:nvPr/>
        </p:nvPicPr>
        <p:blipFill>
          <a:blip r:embed="rId3"/>
          <a:stretch>
            <a:fillRect/>
          </a:stretch>
        </p:blipFill>
        <p:spPr>
          <a:xfrm>
            <a:off x="1452114" y="328882"/>
            <a:ext cx="4798443" cy="1239560"/>
          </a:xfrm>
          <a:prstGeom prst="rect">
            <a:avLst/>
          </a:prstGeom>
          <a:ln w="88900" cap="sq" cmpd="thickThin">
            <a:solidFill>
              <a:schemeClr val="tx2">
                <a:lumMod val="40000"/>
                <a:lumOff val="60000"/>
              </a:schemeClr>
            </a:solidFill>
            <a:prstDash val="solid"/>
            <a:miter lim="800000"/>
          </a:ln>
          <a:effectLst>
            <a:innerShdw blurRad="76200">
              <a:srgbClr val="000000"/>
            </a:innerShdw>
          </a:effectLst>
        </p:spPr>
      </p:pic>
      <p:pic>
        <p:nvPicPr>
          <p:cNvPr id="9" name="Picture 8" descr="A screenshot of a computer&#10;&#10;Description automatically generated">
            <a:extLst>
              <a:ext uri="{FF2B5EF4-FFF2-40B4-BE49-F238E27FC236}">
                <a16:creationId xmlns:a16="http://schemas.microsoft.com/office/drawing/2014/main" id="{3111925E-7945-4C2D-1E60-87927D2ED98A}"/>
              </a:ext>
            </a:extLst>
          </p:cNvPr>
          <p:cNvPicPr>
            <a:picLocks noChangeAspect="1"/>
          </p:cNvPicPr>
          <p:nvPr/>
        </p:nvPicPr>
        <p:blipFill>
          <a:blip r:embed="rId4"/>
          <a:stretch>
            <a:fillRect/>
          </a:stretch>
        </p:blipFill>
        <p:spPr>
          <a:xfrm>
            <a:off x="1452114" y="1951726"/>
            <a:ext cx="4798443" cy="1246658"/>
          </a:xfrm>
          <a:prstGeom prst="rect">
            <a:avLst/>
          </a:prstGeom>
          <a:ln w="88900" cap="sq" cmpd="thickThin">
            <a:solidFill>
              <a:schemeClr val="tx2">
                <a:lumMod val="40000"/>
                <a:lumOff val="60000"/>
              </a:schemeClr>
            </a:solidFill>
            <a:prstDash val="solid"/>
            <a:miter lim="800000"/>
          </a:ln>
          <a:effectLst>
            <a:innerShdw blurRad="76200">
              <a:srgbClr val="000000"/>
            </a:innerShdw>
          </a:effectLst>
        </p:spPr>
      </p:pic>
      <p:pic>
        <p:nvPicPr>
          <p:cNvPr id="10" name="Picture 9" descr="A screenshot of a computer&#10;&#10;Description automatically generated">
            <a:extLst>
              <a:ext uri="{FF2B5EF4-FFF2-40B4-BE49-F238E27FC236}">
                <a16:creationId xmlns:a16="http://schemas.microsoft.com/office/drawing/2014/main" id="{C0A02F9E-FF21-ABF4-BB4F-57CBC6F553AC}"/>
              </a:ext>
            </a:extLst>
          </p:cNvPr>
          <p:cNvPicPr>
            <a:picLocks noChangeAspect="1"/>
          </p:cNvPicPr>
          <p:nvPr/>
        </p:nvPicPr>
        <p:blipFill>
          <a:blip r:embed="rId5"/>
          <a:stretch>
            <a:fillRect/>
          </a:stretch>
        </p:blipFill>
        <p:spPr>
          <a:xfrm>
            <a:off x="1452114" y="3558396"/>
            <a:ext cx="4798443" cy="1272888"/>
          </a:xfrm>
          <a:prstGeom prst="rect">
            <a:avLst/>
          </a:prstGeom>
          <a:ln w="88900" cap="sq" cmpd="thickThin">
            <a:solidFill>
              <a:schemeClr val="tx2">
                <a:lumMod val="40000"/>
                <a:lumOff val="60000"/>
              </a:schemeClr>
            </a:solidFill>
            <a:prstDash val="solid"/>
            <a:miter lim="800000"/>
          </a:ln>
          <a:effectLst>
            <a:innerShdw blurRad="76200">
              <a:srgbClr val="000000"/>
            </a:innerShdw>
          </a:effectLst>
        </p:spPr>
      </p:pic>
      <p:pic>
        <p:nvPicPr>
          <p:cNvPr id="11" name="Picture 10" descr="A screenshot of a graph&#10;&#10;Description automatically generated">
            <a:extLst>
              <a:ext uri="{FF2B5EF4-FFF2-40B4-BE49-F238E27FC236}">
                <a16:creationId xmlns:a16="http://schemas.microsoft.com/office/drawing/2014/main" id="{5D675715-281C-4B50-7E03-22F2CF8AB5AC}"/>
              </a:ext>
            </a:extLst>
          </p:cNvPr>
          <p:cNvPicPr>
            <a:picLocks noChangeAspect="1"/>
          </p:cNvPicPr>
          <p:nvPr/>
        </p:nvPicPr>
        <p:blipFill>
          <a:blip r:embed="rId6"/>
          <a:stretch>
            <a:fillRect/>
          </a:stretch>
        </p:blipFill>
        <p:spPr>
          <a:xfrm>
            <a:off x="6581236" y="215660"/>
            <a:ext cx="2228850" cy="1466850"/>
          </a:xfrm>
          <a:prstGeom prst="rect">
            <a:avLst/>
          </a:prstGeom>
          <a:ln w="88900" cap="sq" cmpd="thickThin">
            <a:solidFill>
              <a:schemeClr val="tx2">
                <a:lumMod val="40000"/>
                <a:lumOff val="60000"/>
              </a:schemeClr>
            </a:solidFill>
            <a:prstDash val="solid"/>
            <a:miter lim="800000"/>
          </a:ln>
          <a:effectLst>
            <a:innerShdw blurRad="76200">
              <a:srgbClr val="000000"/>
            </a:innerShdw>
          </a:effectLst>
        </p:spPr>
      </p:pic>
      <p:pic>
        <p:nvPicPr>
          <p:cNvPr id="12" name="Picture 11" descr="A screenshot of a graph&#10;&#10;Description automatically generated">
            <a:extLst>
              <a:ext uri="{FF2B5EF4-FFF2-40B4-BE49-F238E27FC236}">
                <a16:creationId xmlns:a16="http://schemas.microsoft.com/office/drawing/2014/main" id="{01C087D8-07BD-D7B9-2148-48C9DA2C3225}"/>
              </a:ext>
            </a:extLst>
          </p:cNvPr>
          <p:cNvPicPr>
            <a:picLocks noChangeAspect="1"/>
          </p:cNvPicPr>
          <p:nvPr/>
        </p:nvPicPr>
        <p:blipFill>
          <a:blip r:embed="rId7"/>
          <a:stretch>
            <a:fillRect/>
          </a:stretch>
        </p:blipFill>
        <p:spPr>
          <a:xfrm>
            <a:off x="6581236" y="1897811"/>
            <a:ext cx="2209800" cy="1352550"/>
          </a:xfrm>
          <a:prstGeom prst="rect">
            <a:avLst/>
          </a:prstGeom>
          <a:ln w="88900" cap="sq" cmpd="thickThin">
            <a:solidFill>
              <a:schemeClr val="tx2">
                <a:lumMod val="40000"/>
                <a:lumOff val="60000"/>
              </a:schemeClr>
            </a:solidFill>
            <a:prstDash val="solid"/>
            <a:miter lim="800000"/>
          </a:ln>
          <a:effectLst>
            <a:innerShdw blurRad="76200">
              <a:srgbClr val="000000"/>
            </a:innerShdw>
          </a:effectLst>
        </p:spPr>
      </p:pic>
      <p:pic>
        <p:nvPicPr>
          <p:cNvPr id="13" name="Picture 12" descr="A screenshot of a graph&#10;&#10;Description automatically generated">
            <a:extLst>
              <a:ext uri="{FF2B5EF4-FFF2-40B4-BE49-F238E27FC236}">
                <a16:creationId xmlns:a16="http://schemas.microsoft.com/office/drawing/2014/main" id="{5E2D1496-EB51-05BF-9B96-97AB42FD8728}"/>
              </a:ext>
            </a:extLst>
          </p:cNvPr>
          <p:cNvPicPr>
            <a:picLocks noChangeAspect="1"/>
          </p:cNvPicPr>
          <p:nvPr/>
        </p:nvPicPr>
        <p:blipFill>
          <a:blip r:embed="rId8"/>
          <a:stretch>
            <a:fillRect/>
          </a:stretch>
        </p:blipFill>
        <p:spPr>
          <a:xfrm>
            <a:off x="6581236" y="3461349"/>
            <a:ext cx="2276475" cy="1466850"/>
          </a:xfrm>
          <a:prstGeom prst="rect">
            <a:avLst/>
          </a:prstGeom>
          <a:ln w="88900" cap="sq" cmpd="thickThin">
            <a:solidFill>
              <a:schemeClr val="tx2">
                <a:lumMod val="40000"/>
                <a:lumOff val="60000"/>
              </a:schemeClr>
            </a:solidFill>
            <a:prstDash val="solid"/>
            <a:miter lim="800000"/>
          </a:ln>
          <a:effectLst>
            <a:innerShdw blurRad="76200">
              <a:srgbClr val="000000"/>
            </a:innerShdw>
          </a:effectLst>
        </p:spPr>
      </p:pic>
      <p:sp>
        <p:nvSpPr>
          <p:cNvPr id="15" name="Google Shape;200;p30">
            <a:extLst>
              <a:ext uri="{FF2B5EF4-FFF2-40B4-BE49-F238E27FC236}">
                <a16:creationId xmlns:a16="http://schemas.microsoft.com/office/drawing/2014/main" id="{33725775-10E2-CEB9-18B4-FC6FB60FD4CC}"/>
              </a:ext>
            </a:extLst>
          </p:cNvPr>
          <p:cNvSpPr txBox="1">
            <a:spLocks noGrp="1"/>
          </p:cNvSpPr>
          <p:nvPr/>
        </p:nvSpPr>
        <p:spPr>
          <a:xfrm rot="16200000">
            <a:off x="-671146" y="3248217"/>
            <a:ext cx="2804168" cy="6153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2pPr>
            <a:lvl3pPr marR="0" lvl="2"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3pPr>
            <a:lvl4pPr marR="0" lvl="3"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4pPr>
            <a:lvl5pPr marR="0" lvl="4"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5pPr>
            <a:lvl6pPr marR="0" lvl="5"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6pPr>
            <a:lvl7pPr marR="0" lvl="6"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7pPr>
            <a:lvl8pPr marR="0" lvl="7"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8pPr>
            <a:lvl9pPr marR="0" lvl="8"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9pPr>
          </a:lstStyle>
          <a:p>
            <a:pPr marL="0" lvl="0" indent="0" algn="r">
              <a:spcBef>
                <a:spcPts val="0"/>
              </a:spcBef>
              <a:spcAft>
                <a:spcPts val="0"/>
              </a:spcAft>
              <a:buNone/>
            </a:pPr>
            <a:r>
              <a:rPr lang="en-US" sz="4000"/>
              <a:t>Statistics</a:t>
            </a:r>
            <a:endParaRPr lang="en-US"/>
          </a:p>
        </p:txBody>
      </p:sp>
      <p:sp>
        <p:nvSpPr>
          <p:cNvPr id="17" name="Google Shape;201;p30">
            <a:extLst>
              <a:ext uri="{FF2B5EF4-FFF2-40B4-BE49-F238E27FC236}">
                <a16:creationId xmlns:a16="http://schemas.microsoft.com/office/drawing/2014/main" id="{478409FF-8A7F-21D3-F867-007C6EE368CE}"/>
              </a:ext>
            </a:extLst>
          </p:cNvPr>
          <p:cNvSpPr txBox="1">
            <a:spLocks/>
          </p:cNvSpPr>
          <p:nvPr/>
        </p:nvSpPr>
        <p:spPr>
          <a:xfrm>
            <a:off x="51318" y="220708"/>
            <a:ext cx="1341580" cy="19409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Abel"/>
              <a:buChar char="●"/>
              <a:defRPr sz="1200" b="0" i="0" u="none" strike="noStrike" cap="none">
                <a:solidFill>
                  <a:schemeClr val="lt1"/>
                </a:solidFill>
                <a:latin typeface="Muli"/>
                <a:ea typeface="Muli"/>
                <a:cs typeface="Muli"/>
                <a:sym typeface="Muli"/>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2pPr>
            <a:lvl3pPr marL="1371600" marR="0" lvl="2"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3pPr>
            <a:lvl4pPr marL="1828800" marR="0" lvl="3"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4pPr>
            <a:lvl5pPr marL="2286000" marR="0" lvl="4"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5pPr>
            <a:lvl6pPr marL="2743200" marR="0" lvl="5"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6pPr>
            <a:lvl7pPr marL="3200400" marR="0" lvl="6"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7pPr>
            <a:lvl8pPr marL="3657600" marR="0" lvl="7"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8pPr>
            <a:lvl9pPr marL="4114800" marR="0" lvl="8" indent="-317500" algn="l" rtl="0">
              <a:lnSpc>
                <a:spcPct val="115000"/>
              </a:lnSpc>
              <a:spcBef>
                <a:spcPts val="1600"/>
              </a:spcBef>
              <a:spcAft>
                <a:spcPts val="1600"/>
              </a:spcAft>
              <a:buClr>
                <a:schemeClr val="lt1"/>
              </a:buClr>
              <a:buSzPts val="1400"/>
              <a:buFont typeface="Arial"/>
              <a:buChar char="■"/>
              <a:defRPr sz="1400" b="0" i="0" u="none" strike="noStrike" cap="none">
                <a:solidFill>
                  <a:schemeClr val="lt1"/>
                </a:solidFill>
                <a:latin typeface="Muli"/>
                <a:ea typeface="Muli"/>
                <a:cs typeface="Muli"/>
                <a:sym typeface="Muli"/>
              </a:defRPr>
            </a:lvl9pPr>
          </a:lstStyle>
          <a:p>
            <a:pPr marL="0" indent="0">
              <a:buNone/>
            </a:pPr>
            <a:r>
              <a:rPr lang="en-US" sz="1400" dirty="0">
                <a:solidFill>
                  <a:schemeClr val="tx2">
                    <a:lumMod val="20000"/>
                    <a:lumOff val="80000"/>
                  </a:schemeClr>
                </a:solidFill>
                <a:latin typeface="Montserrat"/>
              </a:rPr>
              <a:t>H</a:t>
            </a:r>
            <a:r>
              <a:rPr lang="en-US" sz="1400" baseline="-25000" dirty="0">
                <a:solidFill>
                  <a:schemeClr val="tx2">
                    <a:lumMod val="20000"/>
                    <a:lumOff val="80000"/>
                  </a:schemeClr>
                </a:solidFill>
                <a:latin typeface="Montserrat"/>
              </a:rPr>
              <a:t>0</a:t>
            </a:r>
            <a:r>
              <a:rPr lang="en-US" sz="1400" dirty="0">
                <a:solidFill>
                  <a:schemeClr val="tx2">
                    <a:lumMod val="20000"/>
                    <a:lumOff val="80000"/>
                  </a:schemeClr>
                </a:solidFill>
                <a:latin typeface="Montserrat"/>
              </a:rPr>
              <a:t>: Lunch status has no effect on exam scores</a:t>
            </a:r>
          </a:p>
          <a:p>
            <a:pPr marL="0" indent="0">
              <a:buNone/>
            </a:pPr>
            <a:r>
              <a:rPr lang="en-US" sz="1400" dirty="0">
                <a:solidFill>
                  <a:schemeClr val="tx2">
                    <a:lumMod val="20000"/>
                    <a:lumOff val="80000"/>
                  </a:schemeClr>
                </a:solidFill>
                <a:latin typeface="Montserrat"/>
              </a:rPr>
              <a:t>H</a:t>
            </a:r>
            <a:r>
              <a:rPr lang="en-US" sz="1400" baseline="-25000" dirty="0">
                <a:solidFill>
                  <a:schemeClr val="tx2">
                    <a:lumMod val="20000"/>
                    <a:lumOff val="80000"/>
                  </a:schemeClr>
                </a:solidFill>
                <a:latin typeface="Montserrat"/>
              </a:rPr>
              <a:t>A</a:t>
            </a:r>
            <a:r>
              <a:rPr lang="en-US" sz="1400" dirty="0">
                <a:solidFill>
                  <a:schemeClr val="tx2">
                    <a:lumMod val="20000"/>
                    <a:lumOff val="80000"/>
                  </a:schemeClr>
                </a:solidFill>
                <a:latin typeface="Montserrat"/>
              </a:rPr>
              <a:t>: Lunch status has an effect on lunch status</a:t>
            </a:r>
          </a:p>
        </p:txBody>
      </p:sp>
      <p:sp>
        <p:nvSpPr>
          <p:cNvPr id="19" name="Google Shape;201;p30">
            <a:extLst>
              <a:ext uri="{FF2B5EF4-FFF2-40B4-BE49-F238E27FC236}">
                <a16:creationId xmlns:a16="http://schemas.microsoft.com/office/drawing/2014/main" id="{1F1E636B-3320-88FB-1E72-9F23FDF5C961}"/>
              </a:ext>
            </a:extLst>
          </p:cNvPr>
          <p:cNvSpPr txBox="1">
            <a:spLocks/>
          </p:cNvSpPr>
          <p:nvPr/>
        </p:nvSpPr>
        <p:spPr>
          <a:xfrm rot="-5400000">
            <a:off x="-304523" y="3142906"/>
            <a:ext cx="2754155" cy="6361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Abel"/>
              <a:buChar char="●"/>
              <a:defRPr sz="1200" b="0" i="0" u="none" strike="noStrike" cap="none">
                <a:solidFill>
                  <a:schemeClr val="lt1"/>
                </a:solidFill>
                <a:latin typeface="Muli"/>
                <a:ea typeface="Muli"/>
                <a:cs typeface="Muli"/>
                <a:sym typeface="Muli"/>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2pPr>
            <a:lvl3pPr marL="1371600" marR="0" lvl="2"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3pPr>
            <a:lvl4pPr marL="1828800" marR="0" lvl="3"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4pPr>
            <a:lvl5pPr marL="2286000" marR="0" lvl="4"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5pPr>
            <a:lvl6pPr marL="2743200" marR="0" lvl="5"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6pPr>
            <a:lvl7pPr marL="3200400" marR="0" lvl="6"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7pPr>
            <a:lvl8pPr marL="3657600" marR="0" lvl="7"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8pPr>
            <a:lvl9pPr marL="4114800" marR="0" lvl="8" indent="-317500" algn="l" rtl="0">
              <a:lnSpc>
                <a:spcPct val="115000"/>
              </a:lnSpc>
              <a:spcBef>
                <a:spcPts val="1600"/>
              </a:spcBef>
              <a:spcAft>
                <a:spcPts val="1600"/>
              </a:spcAft>
              <a:buClr>
                <a:schemeClr val="lt1"/>
              </a:buClr>
              <a:buSzPts val="1400"/>
              <a:buFont typeface="Arial"/>
              <a:buChar char="■"/>
              <a:defRPr sz="1400" b="0" i="0" u="none" strike="noStrike" cap="none">
                <a:solidFill>
                  <a:schemeClr val="lt1"/>
                </a:solidFill>
                <a:latin typeface="Muli"/>
                <a:ea typeface="Muli"/>
                <a:cs typeface="Muli"/>
                <a:sym typeface="Muli"/>
              </a:defRPr>
            </a:lvl9pPr>
          </a:lstStyle>
          <a:p>
            <a:pPr marL="0" indent="0">
              <a:buNone/>
            </a:pPr>
            <a:r>
              <a:rPr lang="en-US" sz="1400" b="1">
                <a:solidFill>
                  <a:schemeClr val="tx2">
                    <a:lumMod val="20000"/>
                    <a:lumOff val="80000"/>
                  </a:schemeClr>
                </a:solidFill>
                <a:latin typeface="Montserrat"/>
              </a:rPr>
              <a:t>____________________________</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2"/>
            </a:gs>
          </a:gsLst>
          <a:lin ang="0" scaled="0"/>
        </a:gradFill>
        <a:effectLst/>
      </p:bgPr>
    </p:bg>
    <p:spTree>
      <p:nvGrpSpPr>
        <p:cNvPr id="1" name="Shape 804"/>
        <p:cNvGrpSpPr/>
        <p:nvPr/>
      </p:nvGrpSpPr>
      <p:grpSpPr>
        <a:xfrm>
          <a:off x="0" y="0"/>
          <a:ext cx="0" cy="0"/>
          <a:chOff x="0" y="0"/>
          <a:chExt cx="0" cy="0"/>
        </a:xfrm>
      </p:grpSpPr>
      <p:cxnSp>
        <p:nvCxnSpPr>
          <p:cNvPr id="807" name="Google Shape;807;p46"/>
          <p:cNvCxnSpPr>
            <a:cxnSpLocks/>
          </p:cNvCxnSpPr>
          <p:nvPr/>
        </p:nvCxnSpPr>
        <p:spPr>
          <a:xfrm flipV="1">
            <a:off x="4459375" y="1601278"/>
            <a:ext cx="549294" cy="2694"/>
          </a:xfrm>
          <a:prstGeom prst="straightConnector1">
            <a:avLst/>
          </a:prstGeom>
          <a:noFill/>
          <a:ln w="19050" cap="flat" cmpd="sng">
            <a:solidFill>
              <a:schemeClr val="lt1"/>
            </a:solidFill>
            <a:prstDash val="solid"/>
            <a:round/>
            <a:headEnd type="none" w="med" len="med"/>
            <a:tailEnd type="none" w="med" len="med"/>
          </a:ln>
        </p:spPr>
      </p:cxnSp>
      <p:grpSp>
        <p:nvGrpSpPr>
          <p:cNvPr id="810" name="Google Shape;810;p46"/>
          <p:cNvGrpSpPr/>
          <p:nvPr/>
        </p:nvGrpSpPr>
        <p:grpSpPr>
          <a:xfrm>
            <a:off x="2841283" y="842374"/>
            <a:ext cx="1618092" cy="1564177"/>
            <a:chOff x="1309425" y="2333125"/>
            <a:chExt cx="787800" cy="787800"/>
          </a:xfrm>
        </p:grpSpPr>
        <p:sp>
          <p:nvSpPr>
            <p:cNvPr id="808" name="Google Shape;808;p46"/>
            <p:cNvSpPr/>
            <p:nvPr/>
          </p:nvSpPr>
          <p:spPr>
            <a:xfrm>
              <a:off x="1309425" y="2333125"/>
              <a:ext cx="787800" cy="787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6"/>
            <p:cNvSpPr/>
            <p:nvPr/>
          </p:nvSpPr>
          <p:spPr>
            <a:xfrm>
              <a:off x="1402678" y="2426399"/>
              <a:ext cx="601200" cy="601200"/>
            </a:xfrm>
            <a:prstGeom prst="ellipse">
              <a:avLst/>
            </a:prstGeom>
            <a:solidFill>
              <a:schemeClr val="lt1">
                <a:alpha val="69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46"/>
          <p:cNvSpPr txBox="1">
            <a:spLocks noGrp="1"/>
          </p:cNvSpPr>
          <p:nvPr>
            <p:ph type="title" idx="4294967295"/>
          </p:nvPr>
        </p:nvSpPr>
        <p:spPr>
          <a:xfrm>
            <a:off x="5208125" y="2420258"/>
            <a:ext cx="1196893" cy="406659"/>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1800" b="0">
                <a:sym typeface="Muli"/>
              </a:rPr>
              <a:t>Reading</a:t>
            </a:r>
            <a:endParaRPr lang="en-US" sz="1800"/>
          </a:p>
        </p:txBody>
      </p:sp>
      <p:sp>
        <p:nvSpPr>
          <p:cNvPr id="823" name="Google Shape;823;p46"/>
          <p:cNvSpPr txBox="1">
            <a:spLocks noGrp="1"/>
          </p:cNvSpPr>
          <p:nvPr>
            <p:ph type="title" idx="4294967295"/>
          </p:nvPr>
        </p:nvSpPr>
        <p:spPr>
          <a:xfrm>
            <a:off x="3247732" y="2409474"/>
            <a:ext cx="808704" cy="406659"/>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1800" b="0">
                <a:sym typeface="Muli"/>
              </a:rPr>
              <a:t>Math</a:t>
            </a:r>
            <a:endParaRPr lang="en-US" sz="1800"/>
          </a:p>
        </p:txBody>
      </p:sp>
      <p:sp>
        <p:nvSpPr>
          <p:cNvPr id="824" name="Google Shape;824;p46"/>
          <p:cNvSpPr txBox="1">
            <a:spLocks noGrp="1"/>
          </p:cNvSpPr>
          <p:nvPr>
            <p:ph type="title" idx="4294967295"/>
          </p:nvPr>
        </p:nvSpPr>
        <p:spPr>
          <a:xfrm>
            <a:off x="7448864" y="2409475"/>
            <a:ext cx="1078280" cy="406659"/>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1800" b="0">
                <a:sym typeface="Muli"/>
              </a:rPr>
              <a:t>Writing</a:t>
            </a:r>
            <a:endParaRPr lang="en-US" sz="1800"/>
          </a:p>
        </p:txBody>
      </p:sp>
      <p:sp>
        <p:nvSpPr>
          <p:cNvPr id="827" name="Google Shape;827;p46"/>
          <p:cNvSpPr txBox="1">
            <a:spLocks noGrp="1"/>
          </p:cNvSpPr>
          <p:nvPr>
            <p:ph type="title" idx="4294967295"/>
          </p:nvPr>
        </p:nvSpPr>
        <p:spPr>
          <a:xfrm>
            <a:off x="3094989" y="1506807"/>
            <a:ext cx="1110629" cy="229868"/>
          </a:xfrm>
          <a:prstGeom prst="rect">
            <a:avLst/>
          </a:prstGeom>
        </p:spPr>
        <p:txBody>
          <a:bodyPr spcFirstLastPara="1" wrap="square" lIns="91425" tIns="91425" rIns="91425" bIns="91425" anchor="ctr" anchorCtr="0">
            <a:noAutofit/>
          </a:bodyPr>
          <a:lstStyle/>
          <a:p>
            <a:pPr algn="ctr"/>
            <a:r>
              <a:rPr lang="en" sz="2000">
                <a:solidFill>
                  <a:schemeClr val="accent1"/>
                </a:solidFill>
              </a:rPr>
              <a:t>11.1 pts</a:t>
            </a:r>
            <a:endParaRPr lang="en-US" sz="2000">
              <a:solidFill>
                <a:schemeClr val="accent1"/>
              </a:solidFill>
            </a:endParaRPr>
          </a:p>
        </p:txBody>
      </p:sp>
      <p:grpSp>
        <p:nvGrpSpPr>
          <p:cNvPr id="4" name="Google Shape;810;p46">
            <a:extLst>
              <a:ext uri="{FF2B5EF4-FFF2-40B4-BE49-F238E27FC236}">
                <a16:creationId xmlns:a16="http://schemas.microsoft.com/office/drawing/2014/main" id="{E6292C1D-DA53-7365-DFC3-E27FACD54E8B}"/>
              </a:ext>
            </a:extLst>
          </p:cNvPr>
          <p:cNvGrpSpPr/>
          <p:nvPr/>
        </p:nvGrpSpPr>
        <p:grpSpPr>
          <a:xfrm>
            <a:off x="4997886" y="842374"/>
            <a:ext cx="1618092" cy="1564177"/>
            <a:chOff x="1309425" y="2333125"/>
            <a:chExt cx="787800" cy="787800"/>
          </a:xfrm>
        </p:grpSpPr>
        <p:sp>
          <p:nvSpPr>
            <p:cNvPr id="5" name="Google Shape;808;p46">
              <a:extLst>
                <a:ext uri="{FF2B5EF4-FFF2-40B4-BE49-F238E27FC236}">
                  <a16:creationId xmlns:a16="http://schemas.microsoft.com/office/drawing/2014/main" id="{02200F3B-77D8-0D62-2244-0C1663DFF3C5}"/>
                </a:ext>
              </a:extLst>
            </p:cNvPr>
            <p:cNvSpPr/>
            <p:nvPr/>
          </p:nvSpPr>
          <p:spPr>
            <a:xfrm>
              <a:off x="1309425" y="2333125"/>
              <a:ext cx="787800" cy="787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1;p46">
              <a:extLst>
                <a:ext uri="{FF2B5EF4-FFF2-40B4-BE49-F238E27FC236}">
                  <a16:creationId xmlns:a16="http://schemas.microsoft.com/office/drawing/2014/main" id="{5ADBE13C-1A52-D942-2A48-50F18ACE5A2E}"/>
                </a:ext>
              </a:extLst>
            </p:cNvPr>
            <p:cNvSpPr/>
            <p:nvPr/>
          </p:nvSpPr>
          <p:spPr>
            <a:xfrm>
              <a:off x="1402678" y="2426399"/>
              <a:ext cx="601200" cy="601200"/>
            </a:xfrm>
            <a:prstGeom prst="ellipse">
              <a:avLst/>
            </a:prstGeom>
            <a:solidFill>
              <a:schemeClr val="lt1">
                <a:alpha val="69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810;p46">
            <a:extLst>
              <a:ext uri="{FF2B5EF4-FFF2-40B4-BE49-F238E27FC236}">
                <a16:creationId xmlns:a16="http://schemas.microsoft.com/office/drawing/2014/main" id="{B9AF3062-32C0-C1BA-359C-CFA77EB6AC0E}"/>
              </a:ext>
            </a:extLst>
          </p:cNvPr>
          <p:cNvGrpSpPr/>
          <p:nvPr/>
        </p:nvGrpSpPr>
        <p:grpSpPr>
          <a:xfrm>
            <a:off x="7154490" y="842374"/>
            <a:ext cx="1618092" cy="1564177"/>
            <a:chOff x="1309425" y="2333125"/>
            <a:chExt cx="787800" cy="787800"/>
          </a:xfrm>
        </p:grpSpPr>
        <p:sp>
          <p:nvSpPr>
            <p:cNvPr id="8" name="Google Shape;808;p46">
              <a:extLst>
                <a:ext uri="{FF2B5EF4-FFF2-40B4-BE49-F238E27FC236}">
                  <a16:creationId xmlns:a16="http://schemas.microsoft.com/office/drawing/2014/main" id="{A4E6AC77-D0F7-6D71-D9E6-1517826CCF77}"/>
                </a:ext>
              </a:extLst>
            </p:cNvPr>
            <p:cNvSpPr/>
            <p:nvPr/>
          </p:nvSpPr>
          <p:spPr>
            <a:xfrm>
              <a:off x="1309425" y="2333125"/>
              <a:ext cx="787800" cy="787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1;p46">
              <a:extLst>
                <a:ext uri="{FF2B5EF4-FFF2-40B4-BE49-F238E27FC236}">
                  <a16:creationId xmlns:a16="http://schemas.microsoft.com/office/drawing/2014/main" id="{40F8D695-6D97-04B8-5D1E-8736985762EA}"/>
                </a:ext>
              </a:extLst>
            </p:cNvPr>
            <p:cNvSpPr/>
            <p:nvPr/>
          </p:nvSpPr>
          <p:spPr>
            <a:xfrm>
              <a:off x="1402678" y="2426399"/>
              <a:ext cx="601200" cy="601200"/>
            </a:xfrm>
            <a:prstGeom prst="ellipse">
              <a:avLst/>
            </a:prstGeom>
            <a:solidFill>
              <a:schemeClr val="lt1">
                <a:alpha val="69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46"/>
          <p:cNvSpPr txBox="1">
            <a:spLocks noGrp="1"/>
          </p:cNvSpPr>
          <p:nvPr>
            <p:ph type="title" idx="4294967295"/>
          </p:nvPr>
        </p:nvSpPr>
        <p:spPr>
          <a:xfrm>
            <a:off x="5218806" y="1458283"/>
            <a:ext cx="1142978" cy="326915"/>
          </a:xfrm>
          <a:prstGeom prst="rect">
            <a:avLst/>
          </a:prstGeom>
        </p:spPr>
        <p:txBody>
          <a:bodyPr spcFirstLastPara="1" wrap="square" lIns="91425" tIns="91425" rIns="91425" bIns="91425" anchor="ctr" anchorCtr="0">
            <a:noAutofit/>
          </a:bodyPr>
          <a:lstStyle/>
          <a:p>
            <a:pPr algn="ctr"/>
            <a:r>
              <a:rPr lang="en" sz="2000">
                <a:solidFill>
                  <a:schemeClr val="accent1"/>
                </a:solidFill>
              </a:rPr>
              <a:t>7.0 pts</a:t>
            </a:r>
            <a:endParaRPr lang="en-US" sz="2000">
              <a:solidFill>
                <a:schemeClr val="accent1"/>
              </a:solidFill>
            </a:endParaRPr>
          </a:p>
        </p:txBody>
      </p:sp>
      <p:sp>
        <p:nvSpPr>
          <p:cNvPr id="828" name="Google Shape;828;p46"/>
          <p:cNvSpPr txBox="1">
            <a:spLocks noGrp="1"/>
          </p:cNvSpPr>
          <p:nvPr>
            <p:ph type="title" idx="4294967295"/>
          </p:nvPr>
        </p:nvSpPr>
        <p:spPr>
          <a:xfrm>
            <a:off x="7427246" y="1506807"/>
            <a:ext cx="1121411" cy="229868"/>
          </a:xfrm>
          <a:prstGeom prst="rect">
            <a:avLst/>
          </a:prstGeom>
        </p:spPr>
        <p:txBody>
          <a:bodyPr spcFirstLastPara="1" wrap="square" lIns="91425" tIns="91425" rIns="91425" bIns="91425" anchor="ctr" anchorCtr="0">
            <a:noAutofit/>
          </a:bodyPr>
          <a:lstStyle/>
          <a:p>
            <a:pPr algn="ctr"/>
            <a:r>
              <a:rPr lang="en" sz="2000">
                <a:solidFill>
                  <a:schemeClr val="accent1"/>
                </a:solidFill>
              </a:rPr>
              <a:t>7.8 pts</a:t>
            </a:r>
            <a:endParaRPr lang="en-US" sz="2000">
              <a:solidFill>
                <a:schemeClr val="accent1"/>
              </a:solidFill>
            </a:endParaRPr>
          </a:p>
        </p:txBody>
      </p:sp>
      <p:cxnSp>
        <p:nvCxnSpPr>
          <p:cNvPr id="20" name="Google Shape;807;p46">
            <a:extLst>
              <a:ext uri="{FF2B5EF4-FFF2-40B4-BE49-F238E27FC236}">
                <a16:creationId xmlns:a16="http://schemas.microsoft.com/office/drawing/2014/main" id="{6AC88F81-956C-F8EF-5020-BEA389C7F0CE}"/>
              </a:ext>
            </a:extLst>
          </p:cNvPr>
          <p:cNvCxnSpPr>
            <a:cxnSpLocks/>
          </p:cNvCxnSpPr>
          <p:nvPr/>
        </p:nvCxnSpPr>
        <p:spPr>
          <a:xfrm flipV="1">
            <a:off x="6615978" y="1601277"/>
            <a:ext cx="549294" cy="2694"/>
          </a:xfrm>
          <a:prstGeom prst="straightConnector1">
            <a:avLst/>
          </a:prstGeom>
          <a:noFill/>
          <a:ln w="19050" cap="flat" cmpd="sng">
            <a:solidFill>
              <a:schemeClr val="lt1"/>
            </a:solidFill>
            <a:prstDash val="solid"/>
            <a:round/>
            <a:headEnd type="none" w="med" len="med"/>
            <a:tailEnd type="none" w="med" len="med"/>
          </a:ln>
        </p:spPr>
      </p:cxnSp>
      <p:cxnSp>
        <p:nvCxnSpPr>
          <p:cNvPr id="21" name="Google Shape;807;p46">
            <a:extLst>
              <a:ext uri="{FF2B5EF4-FFF2-40B4-BE49-F238E27FC236}">
                <a16:creationId xmlns:a16="http://schemas.microsoft.com/office/drawing/2014/main" id="{CCA576CA-00D2-4BF6-3C38-82AB75F8C7E4}"/>
              </a:ext>
            </a:extLst>
          </p:cNvPr>
          <p:cNvCxnSpPr>
            <a:cxnSpLocks/>
          </p:cNvCxnSpPr>
          <p:nvPr/>
        </p:nvCxnSpPr>
        <p:spPr>
          <a:xfrm flipV="1">
            <a:off x="2011629" y="3833362"/>
            <a:ext cx="549294" cy="2694"/>
          </a:xfrm>
          <a:prstGeom prst="straightConnector1">
            <a:avLst/>
          </a:prstGeom>
          <a:noFill/>
          <a:ln w="19050" cap="flat" cmpd="sng">
            <a:solidFill>
              <a:schemeClr val="lt1"/>
            </a:solidFill>
            <a:prstDash val="solid"/>
            <a:round/>
            <a:headEnd type="none" w="med" len="med"/>
            <a:tailEnd type="none" w="med" len="med"/>
          </a:ln>
        </p:spPr>
      </p:cxnSp>
      <p:grpSp>
        <p:nvGrpSpPr>
          <p:cNvPr id="22" name="Google Shape;810;p46">
            <a:extLst>
              <a:ext uri="{FF2B5EF4-FFF2-40B4-BE49-F238E27FC236}">
                <a16:creationId xmlns:a16="http://schemas.microsoft.com/office/drawing/2014/main" id="{077C70B3-65AB-06B0-8451-731A8AEAB3E6}"/>
              </a:ext>
            </a:extLst>
          </p:cNvPr>
          <p:cNvGrpSpPr/>
          <p:nvPr/>
        </p:nvGrpSpPr>
        <p:grpSpPr>
          <a:xfrm>
            <a:off x="393537" y="3085241"/>
            <a:ext cx="1618092" cy="1564177"/>
            <a:chOff x="1309425" y="2333125"/>
            <a:chExt cx="787800" cy="787800"/>
          </a:xfrm>
        </p:grpSpPr>
        <p:sp>
          <p:nvSpPr>
            <p:cNvPr id="23" name="Google Shape;808;p46">
              <a:extLst>
                <a:ext uri="{FF2B5EF4-FFF2-40B4-BE49-F238E27FC236}">
                  <a16:creationId xmlns:a16="http://schemas.microsoft.com/office/drawing/2014/main" id="{22B854BD-8EB2-6FEB-4EC0-B73CE9956329}"/>
                </a:ext>
              </a:extLst>
            </p:cNvPr>
            <p:cNvSpPr/>
            <p:nvPr/>
          </p:nvSpPr>
          <p:spPr>
            <a:xfrm>
              <a:off x="1309425" y="2333125"/>
              <a:ext cx="787800" cy="787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11;p46">
              <a:extLst>
                <a:ext uri="{FF2B5EF4-FFF2-40B4-BE49-F238E27FC236}">
                  <a16:creationId xmlns:a16="http://schemas.microsoft.com/office/drawing/2014/main" id="{E0564A37-B3F3-6A89-801C-54424586630D}"/>
                </a:ext>
              </a:extLst>
            </p:cNvPr>
            <p:cNvSpPr/>
            <p:nvPr/>
          </p:nvSpPr>
          <p:spPr>
            <a:xfrm>
              <a:off x="1402678" y="2426399"/>
              <a:ext cx="601200" cy="601200"/>
            </a:xfrm>
            <a:prstGeom prst="ellipse">
              <a:avLst/>
            </a:prstGeom>
            <a:solidFill>
              <a:schemeClr val="lt1">
                <a:alpha val="69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827;p46">
            <a:extLst>
              <a:ext uri="{FF2B5EF4-FFF2-40B4-BE49-F238E27FC236}">
                <a16:creationId xmlns:a16="http://schemas.microsoft.com/office/drawing/2014/main" id="{5681410C-83AB-03AF-F078-8308E1892B73}"/>
              </a:ext>
            </a:extLst>
          </p:cNvPr>
          <p:cNvSpPr txBox="1">
            <a:spLocks/>
          </p:cNvSpPr>
          <p:nvPr/>
        </p:nvSpPr>
        <p:spPr>
          <a:xfrm>
            <a:off x="648681" y="3729546"/>
            <a:ext cx="1110629" cy="2298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2pPr>
            <a:lvl3pPr marR="0" lvl="2"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3pPr>
            <a:lvl4pPr marR="0" lvl="3"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4pPr>
            <a:lvl5pPr marR="0" lvl="4"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5pPr>
            <a:lvl6pPr marR="0" lvl="5"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6pPr>
            <a:lvl7pPr marR="0" lvl="6"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7pPr>
            <a:lvl8pPr marR="0" lvl="7"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8pPr>
            <a:lvl9pPr marR="0" lvl="8"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9pPr>
          </a:lstStyle>
          <a:p>
            <a:pPr algn="ctr"/>
            <a:r>
              <a:rPr lang="en" sz="2000">
                <a:solidFill>
                  <a:schemeClr val="accent1"/>
                </a:solidFill>
              </a:rPr>
              <a:t>12.31%</a:t>
            </a:r>
            <a:endParaRPr lang="en-US">
              <a:solidFill>
                <a:schemeClr val="accent1"/>
              </a:solidFill>
            </a:endParaRPr>
          </a:p>
        </p:txBody>
      </p:sp>
      <p:grpSp>
        <p:nvGrpSpPr>
          <p:cNvPr id="27" name="Google Shape;810;p46">
            <a:extLst>
              <a:ext uri="{FF2B5EF4-FFF2-40B4-BE49-F238E27FC236}">
                <a16:creationId xmlns:a16="http://schemas.microsoft.com/office/drawing/2014/main" id="{0A170940-ADAC-5815-2D1C-53436FF23D29}"/>
              </a:ext>
            </a:extLst>
          </p:cNvPr>
          <p:cNvGrpSpPr/>
          <p:nvPr/>
        </p:nvGrpSpPr>
        <p:grpSpPr>
          <a:xfrm>
            <a:off x="2550140" y="3085241"/>
            <a:ext cx="1618092" cy="1564177"/>
            <a:chOff x="1309425" y="2333125"/>
            <a:chExt cx="787800" cy="787800"/>
          </a:xfrm>
        </p:grpSpPr>
        <p:sp>
          <p:nvSpPr>
            <p:cNvPr id="28" name="Google Shape;808;p46">
              <a:extLst>
                <a:ext uri="{FF2B5EF4-FFF2-40B4-BE49-F238E27FC236}">
                  <a16:creationId xmlns:a16="http://schemas.microsoft.com/office/drawing/2014/main" id="{F6158FC4-24FF-8EA3-7F07-B66D33DA4C26}"/>
                </a:ext>
              </a:extLst>
            </p:cNvPr>
            <p:cNvSpPr/>
            <p:nvPr/>
          </p:nvSpPr>
          <p:spPr>
            <a:xfrm>
              <a:off x="1309425" y="2333125"/>
              <a:ext cx="787800" cy="787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11;p46">
              <a:extLst>
                <a:ext uri="{FF2B5EF4-FFF2-40B4-BE49-F238E27FC236}">
                  <a16:creationId xmlns:a16="http://schemas.microsoft.com/office/drawing/2014/main" id="{A9480DAF-382E-1412-1FFC-1E3183A24984}"/>
                </a:ext>
              </a:extLst>
            </p:cNvPr>
            <p:cNvSpPr/>
            <p:nvPr/>
          </p:nvSpPr>
          <p:spPr>
            <a:xfrm>
              <a:off x="1402678" y="2426399"/>
              <a:ext cx="601200" cy="601200"/>
            </a:xfrm>
            <a:prstGeom prst="ellipse">
              <a:avLst/>
            </a:prstGeom>
            <a:solidFill>
              <a:schemeClr val="lt1">
                <a:alpha val="69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810;p46">
            <a:extLst>
              <a:ext uri="{FF2B5EF4-FFF2-40B4-BE49-F238E27FC236}">
                <a16:creationId xmlns:a16="http://schemas.microsoft.com/office/drawing/2014/main" id="{5FD23696-912D-7A07-6F94-A84CAF90C8B6}"/>
              </a:ext>
            </a:extLst>
          </p:cNvPr>
          <p:cNvGrpSpPr/>
          <p:nvPr/>
        </p:nvGrpSpPr>
        <p:grpSpPr>
          <a:xfrm>
            <a:off x="4706744" y="3085241"/>
            <a:ext cx="1618092" cy="1564177"/>
            <a:chOff x="1309425" y="2333125"/>
            <a:chExt cx="787800" cy="787800"/>
          </a:xfrm>
        </p:grpSpPr>
        <p:sp>
          <p:nvSpPr>
            <p:cNvPr id="31" name="Google Shape;808;p46">
              <a:extLst>
                <a:ext uri="{FF2B5EF4-FFF2-40B4-BE49-F238E27FC236}">
                  <a16:creationId xmlns:a16="http://schemas.microsoft.com/office/drawing/2014/main" id="{F7229D28-CBEF-682F-71FA-5C8A54533510}"/>
                </a:ext>
              </a:extLst>
            </p:cNvPr>
            <p:cNvSpPr/>
            <p:nvPr/>
          </p:nvSpPr>
          <p:spPr>
            <a:xfrm>
              <a:off x="1309425" y="2333125"/>
              <a:ext cx="787800" cy="787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11;p46">
              <a:extLst>
                <a:ext uri="{FF2B5EF4-FFF2-40B4-BE49-F238E27FC236}">
                  <a16:creationId xmlns:a16="http://schemas.microsoft.com/office/drawing/2014/main" id="{5F18E437-13BF-43E2-A3E0-72FA91E6A34A}"/>
                </a:ext>
              </a:extLst>
            </p:cNvPr>
            <p:cNvSpPr/>
            <p:nvPr/>
          </p:nvSpPr>
          <p:spPr>
            <a:xfrm>
              <a:off x="1402678" y="2426399"/>
              <a:ext cx="601200" cy="601200"/>
            </a:xfrm>
            <a:prstGeom prst="ellipse">
              <a:avLst/>
            </a:prstGeom>
            <a:solidFill>
              <a:schemeClr val="lt1">
                <a:alpha val="69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826;p46">
            <a:extLst>
              <a:ext uri="{FF2B5EF4-FFF2-40B4-BE49-F238E27FC236}">
                <a16:creationId xmlns:a16="http://schemas.microsoft.com/office/drawing/2014/main" id="{6CF696E2-69D7-AC60-CFC1-0BABFC299A08}"/>
              </a:ext>
            </a:extLst>
          </p:cNvPr>
          <p:cNvSpPr txBox="1">
            <a:spLocks/>
          </p:cNvSpPr>
          <p:nvPr/>
        </p:nvSpPr>
        <p:spPr>
          <a:xfrm>
            <a:off x="2794064" y="3702588"/>
            <a:ext cx="1142978" cy="3269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2pPr>
            <a:lvl3pPr marR="0" lvl="2"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3pPr>
            <a:lvl4pPr marR="0" lvl="3"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4pPr>
            <a:lvl5pPr marR="0" lvl="4"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5pPr>
            <a:lvl6pPr marR="0" lvl="5"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6pPr>
            <a:lvl7pPr marR="0" lvl="6"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7pPr>
            <a:lvl8pPr marR="0" lvl="7"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8pPr>
            <a:lvl9pPr marR="0" lvl="8"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9pPr>
          </a:lstStyle>
          <a:p>
            <a:pPr algn="ctr"/>
            <a:r>
              <a:rPr lang="en" sz="2000">
                <a:solidFill>
                  <a:schemeClr val="accent1"/>
                </a:solidFill>
              </a:rPr>
              <a:t>5.23%</a:t>
            </a:r>
            <a:endParaRPr lang="en-US">
              <a:solidFill>
                <a:schemeClr val="accent1"/>
              </a:solidFill>
            </a:endParaRPr>
          </a:p>
        </p:txBody>
      </p:sp>
      <p:sp>
        <p:nvSpPr>
          <p:cNvPr id="36" name="Google Shape;828;p46">
            <a:extLst>
              <a:ext uri="{FF2B5EF4-FFF2-40B4-BE49-F238E27FC236}">
                <a16:creationId xmlns:a16="http://schemas.microsoft.com/office/drawing/2014/main" id="{2BAFD9E1-505C-BD32-87B1-5B25DFF7F91A}"/>
              </a:ext>
            </a:extLst>
          </p:cNvPr>
          <p:cNvSpPr txBox="1">
            <a:spLocks/>
          </p:cNvSpPr>
          <p:nvPr/>
        </p:nvSpPr>
        <p:spPr>
          <a:xfrm>
            <a:off x="5002504" y="3751112"/>
            <a:ext cx="1121411" cy="2298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2pPr>
            <a:lvl3pPr marR="0" lvl="2"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3pPr>
            <a:lvl4pPr marR="0" lvl="3"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4pPr>
            <a:lvl5pPr marR="0" lvl="4"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5pPr>
            <a:lvl6pPr marR="0" lvl="5"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6pPr>
            <a:lvl7pPr marR="0" lvl="6"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7pPr>
            <a:lvl8pPr marR="0" lvl="7"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8pPr>
            <a:lvl9pPr marR="0" lvl="8"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9pPr>
          </a:lstStyle>
          <a:p>
            <a:pPr algn="ctr"/>
            <a:r>
              <a:rPr lang="en" sz="2000">
                <a:solidFill>
                  <a:schemeClr val="accent1"/>
                </a:solidFill>
              </a:rPr>
              <a:t>6.04%</a:t>
            </a:r>
            <a:endParaRPr lang="en-US"/>
          </a:p>
        </p:txBody>
      </p:sp>
      <p:cxnSp>
        <p:nvCxnSpPr>
          <p:cNvPr id="37" name="Google Shape;807;p46">
            <a:extLst>
              <a:ext uri="{FF2B5EF4-FFF2-40B4-BE49-F238E27FC236}">
                <a16:creationId xmlns:a16="http://schemas.microsoft.com/office/drawing/2014/main" id="{9589247B-A60D-03D7-971F-BF4A92112B70}"/>
              </a:ext>
            </a:extLst>
          </p:cNvPr>
          <p:cNvCxnSpPr>
            <a:cxnSpLocks/>
          </p:cNvCxnSpPr>
          <p:nvPr/>
        </p:nvCxnSpPr>
        <p:spPr>
          <a:xfrm flipV="1">
            <a:off x="4168232" y="3833361"/>
            <a:ext cx="549294" cy="2694"/>
          </a:xfrm>
          <a:prstGeom prst="straightConnector1">
            <a:avLst/>
          </a:prstGeom>
          <a:noFill/>
          <a:ln w="19050" cap="flat" cmpd="sng">
            <a:solidFill>
              <a:schemeClr val="lt1"/>
            </a:solidFill>
            <a:prstDash val="solid"/>
            <a:round/>
            <a:headEnd type="none" w="med" len="med"/>
            <a:tailEnd type="none" w="med" len="med"/>
          </a:ln>
        </p:spPr>
      </p:cxnSp>
      <p:sp>
        <p:nvSpPr>
          <p:cNvPr id="39" name="Google Shape;200;p30">
            <a:extLst>
              <a:ext uri="{FF2B5EF4-FFF2-40B4-BE49-F238E27FC236}">
                <a16:creationId xmlns:a16="http://schemas.microsoft.com/office/drawing/2014/main" id="{22426582-BAE9-8CE7-21E1-3EC3C8762B49}"/>
              </a:ext>
            </a:extLst>
          </p:cNvPr>
          <p:cNvSpPr txBox="1">
            <a:spLocks noGrp="1"/>
          </p:cNvSpPr>
          <p:nvPr/>
        </p:nvSpPr>
        <p:spPr>
          <a:xfrm>
            <a:off x="223842" y="412283"/>
            <a:ext cx="2146405" cy="5937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2pPr>
            <a:lvl3pPr marR="0" lvl="2"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3pPr>
            <a:lvl4pPr marR="0" lvl="3"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4pPr>
            <a:lvl5pPr marR="0" lvl="4"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5pPr>
            <a:lvl6pPr marR="0" lvl="5"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6pPr>
            <a:lvl7pPr marR="0" lvl="6"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7pPr>
            <a:lvl8pPr marR="0" lvl="7"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8pPr>
            <a:lvl9pPr marR="0" lvl="8"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9pPr>
          </a:lstStyle>
          <a:p>
            <a:pPr marL="0" lvl="0" indent="0" algn="r">
              <a:spcBef>
                <a:spcPts val="0"/>
              </a:spcBef>
              <a:spcAft>
                <a:spcPts val="0"/>
              </a:spcAft>
              <a:buNone/>
            </a:pPr>
            <a:r>
              <a:rPr lang="en-US" sz="4000"/>
              <a:t>Results</a:t>
            </a:r>
            <a:endParaRPr lang="en-US"/>
          </a:p>
        </p:txBody>
      </p:sp>
      <p:sp>
        <p:nvSpPr>
          <p:cNvPr id="41" name="Google Shape;201;p30">
            <a:extLst>
              <a:ext uri="{FF2B5EF4-FFF2-40B4-BE49-F238E27FC236}">
                <a16:creationId xmlns:a16="http://schemas.microsoft.com/office/drawing/2014/main" id="{51AF7E09-45A9-2634-7C0F-50CA876F2823}"/>
              </a:ext>
            </a:extLst>
          </p:cNvPr>
          <p:cNvSpPr txBox="1">
            <a:spLocks/>
          </p:cNvSpPr>
          <p:nvPr/>
        </p:nvSpPr>
        <p:spPr>
          <a:xfrm>
            <a:off x="223846" y="2355746"/>
            <a:ext cx="2861985" cy="5391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Abel"/>
              <a:buChar char="●"/>
              <a:defRPr sz="1200" b="0" i="0" u="none" strike="noStrike" cap="none">
                <a:solidFill>
                  <a:schemeClr val="lt1"/>
                </a:solidFill>
                <a:latin typeface="Muli"/>
                <a:ea typeface="Muli"/>
                <a:cs typeface="Muli"/>
                <a:sym typeface="Muli"/>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2pPr>
            <a:lvl3pPr marL="1371600" marR="0" lvl="2"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3pPr>
            <a:lvl4pPr marL="1828800" marR="0" lvl="3"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4pPr>
            <a:lvl5pPr marL="2286000" marR="0" lvl="4"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5pPr>
            <a:lvl6pPr marL="2743200" marR="0" lvl="5"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6pPr>
            <a:lvl7pPr marL="3200400" marR="0" lvl="6"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7pPr>
            <a:lvl8pPr marL="3657600" marR="0" lvl="7"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8pPr>
            <a:lvl9pPr marL="4114800" marR="0" lvl="8" indent="-317500" algn="l" rtl="0">
              <a:lnSpc>
                <a:spcPct val="115000"/>
              </a:lnSpc>
              <a:spcBef>
                <a:spcPts val="1600"/>
              </a:spcBef>
              <a:spcAft>
                <a:spcPts val="1600"/>
              </a:spcAft>
              <a:buClr>
                <a:schemeClr val="lt1"/>
              </a:buClr>
              <a:buSzPts val="1400"/>
              <a:buFont typeface="Arial"/>
              <a:buChar char="■"/>
              <a:defRPr sz="1400" b="0" i="0" u="none" strike="noStrike" cap="none">
                <a:solidFill>
                  <a:schemeClr val="lt1"/>
                </a:solidFill>
                <a:latin typeface="Muli"/>
                <a:ea typeface="Muli"/>
                <a:cs typeface="Muli"/>
                <a:sym typeface="Muli"/>
              </a:defRPr>
            </a:lvl9pPr>
          </a:lstStyle>
          <a:p>
            <a:pPr marL="0" indent="0">
              <a:buNone/>
            </a:pPr>
            <a:r>
              <a:rPr lang="en-US" sz="1400" b="1">
                <a:solidFill>
                  <a:schemeClr val="tx2">
                    <a:lumMod val="20000"/>
                    <a:lumOff val="80000"/>
                  </a:schemeClr>
                </a:solidFill>
                <a:latin typeface="Montserrat"/>
              </a:rPr>
              <a:t>_____________________________</a:t>
            </a:r>
          </a:p>
        </p:txBody>
      </p:sp>
      <p:sp>
        <p:nvSpPr>
          <p:cNvPr id="44" name="Google Shape;200;p30">
            <a:extLst>
              <a:ext uri="{FF2B5EF4-FFF2-40B4-BE49-F238E27FC236}">
                <a16:creationId xmlns:a16="http://schemas.microsoft.com/office/drawing/2014/main" id="{9969E2E7-1B83-40F2-7DEC-72379F8DD95A}"/>
              </a:ext>
            </a:extLst>
          </p:cNvPr>
          <p:cNvSpPr txBox="1">
            <a:spLocks noGrp="1"/>
          </p:cNvSpPr>
          <p:nvPr/>
        </p:nvSpPr>
        <p:spPr>
          <a:xfrm>
            <a:off x="6467210" y="3636405"/>
            <a:ext cx="1380811" cy="4104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2pPr>
            <a:lvl3pPr marR="0" lvl="2"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3pPr>
            <a:lvl4pPr marR="0" lvl="3"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4pPr>
            <a:lvl5pPr marR="0" lvl="4"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5pPr>
            <a:lvl6pPr marR="0" lvl="5"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6pPr>
            <a:lvl7pPr marR="0" lvl="6"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7pPr>
            <a:lvl8pPr marR="0" lvl="7"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8pPr>
            <a:lvl9pPr marR="0" lvl="8" algn="ctr" rtl="0">
              <a:lnSpc>
                <a:spcPct val="100000"/>
              </a:lnSpc>
              <a:spcBef>
                <a:spcPts val="0"/>
              </a:spcBef>
              <a:spcAft>
                <a:spcPts val="0"/>
              </a:spcAft>
              <a:buClr>
                <a:schemeClr val="lt1"/>
              </a:buClr>
              <a:buSzPts val="3600"/>
              <a:buFont typeface="Josefin Sans"/>
              <a:buNone/>
              <a:defRPr sz="3600" b="1" i="0" u="none" strike="noStrike" cap="none">
                <a:solidFill>
                  <a:schemeClr val="lt1"/>
                </a:solidFill>
                <a:latin typeface="Josefin Sans"/>
                <a:ea typeface="Josefin Sans"/>
                <a:cs typeface="Josefin Sans"/>
                <a:sym typeface="Josefin Sans"/>
              </a:defRPr>
            </a:lvl9pPr>
          </a:lstStyle>
          <a:p>
            <a:pPr marL="0" lvl="0" indent="0" algn="r">
              <a:spcBef>
                <a:spcPts val="0"/>
              </a:spcBef>
              <a:spcAft>
                <a:spcPts val="0"/>
              </a:spcAft>
              <a:buNone/>
            </a:pPr>
            <a:r>
              <a:rPr lang="en-US" sz="2000"/>
              <a:t>Variance</a:t>
            </a:r>
          </a:p>
        </p:txBody>
      </p:sp>
      <p:sp>
        <p:nvSpPr>
          <p:cNvPr id="46" name="Google Shape;822;p46">
            <a:extLst>
              <a:ext uri="{FF2B5EF4-FFF2-40B4-BE49-F238E27FC236}">
                <a16:creationId xmlns:a16="http://schemas.microsoft.com/office/drawing/2014/main" id="{C539CCD6-6E81-F345-35AD-8B1548FB5612}"/>
              </a:ext>
            </a:extLst>
          </p:cNvPr>
          <p:cNvSpPr txBox="1">
            <a:spLocks/>
          </p:cNvSpPr>
          <p:nvPr/>
        </p:nvSpPr>
        <p:spPr>
          <a:xfrm>
            <a:off x="2761817" y="4675347"/>
            <a:ext cx="1196893" cy="4066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2pPr>
            <a:lvl3pPr marR="0" lvl="2"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3pPr>
            <a:lvl4pPr marR="0" lvl="3"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4pPr>
            <a:lvl5pPr marR="0" lvl="4"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5pPr>
            <a:lvl6pPr marR="0" lvl="5"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6pPr>
            <a:lvl7pPr marR="0" lvl="6"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7pPr>
            <a:lvl8pPr marR="0" lvl="7"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8pPr>
            <a:lvl9pPr marR="0" lvl="8"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9pPr>
          </a:lstStyle>
          <a:p>
            <a:pPr algn="ctr"/>
            <a:r>
              <a:rPr lang="en" sz="1800" b="0">
                <a:sym typeface="Muli"/>
              </a:rPr>
              <a:t>Reading</a:t>
            </a:r>
            <a:endParaRPr lang="en-US" sz="1800"/>
          </a:p>
        </p:txBody>
      </p:sp>
      <p:sp>
        <p:nvSpPr>
          <p:cNvPr id="48" name="Google Shape;823;p46">
            <a:extLst>
              <a:ext uri="{FF2B5EF4-FFF2-40B4-BE49-F238E27FC236}">
                <a16:creationId xmlns:a16="http://schemas.microsoft.com/office/drawing/2014/main" id="{A8005608-3F82-61F3-55B2-F54D92E4E0D3}"/>
              </a:ext>
            </a:extLst>
          </p:cNvPr>
          <p:cNvSpPr txBox="1">
            <a:spLocks/>
          </p:cNvSpPr>
          <p:nvPr/>
        </p:nvSpPr>
        <p:spPr>
          <a:xfrm>
            <a:off x="801424" y="4664563"/>
            <a:ext cx="808704" cy="4066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2pPr>
            <a:lvl3pPr marR="0" lvl="2"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3pPr>
            <a:lvl4pPr marR="0" lvl="3"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4pPr>
            <a:lvl5pPr marR="0" lvl="4"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5pPr>
            <a:lvl6pPr marR="0" lvl="5"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6pPr>
            <a:lvl7pPr marR="0" lvl="6"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7pPr>
            <a:lvl8pPr marR="0" lvl="7"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8pPr>
            <a:lvl9pPr marR="0" lvl="8"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9pPr>
          </a:lstStyle>
          <a:p>
            <a:pPr algn="ctr"/>
            <a:r>
              <a:rPr lang="en" sz="1800" b="0">
                <a:sym typeface="Muli"/>
              </a:rPr>
              <a:t>Math</a:t>
            </a:r>
            <a:endParaRPr lang="en-US" sz="1800"/>
          </a:p>
        </p:txBody>
      </p:sp>
      <p:sp>
        <p:nvSpPr>
          <p:cNvPr id="50" name="Google Shape;824;p46">
            <a:extLst>
              <a:ext uri="{FF2B5EF4-FFF2-40B4-BE49-F238E27FC236}">
                <a16:creationId xmlns:a16="http://schemas.microsoft.com/office/drawing/2014/main" id="{A3011A99-F762-0A33-EA07-11458C02F17A}"/>
              </a:ext>
            </a:extLst>
          </p:cNvPr>
          <p:cNvSpPr txBox="1">
            <a:spLocks/>
          </p:cNvSpPr>
          <p:nvPr/>
        </p:nvSpPr>
        <p:spPr>
          <a:xfrm>
            <a:off x="5002556" y="4664564"/>
            <a:ext cx="1078280" cy="4066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2pPr>
            <a:lvl3pPr marR="0" lvl="2"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3pPr>
            <a:lvl4pPr marR="0" lvl="3"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4pPr>
            <a:lvl5pPr marR="0" lvl="4"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5pPr>
            <a:lvl6pPr marR="0" lvl="5"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6pPr>
            <a:lvl7pPr marR="0" lvl="6"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7pPr>
            <a:lvl8pPr marR="0" lvl="7"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8pPr>
            <a:lvl9pPr marR="0" lvl="8"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9pPr>
          </a:lstStyle>
          <a:p>
            <a:pPr algn="ctr"/>
            <a:r>
              <a:rPr lang="en" sz="1800" b="0">
                <a:sym typeface="Muli"/>
              </a:rPr>
              <a:t>Writing</a:t>
            </a:r>
            <a:endParaRPr lang="en-US" sz="1800"/>
          </a:p>
        </p:txBody>
      </p:sp>
      <p:sp>
        <p:nvSpPr>
          <p:cNvPr id="52" name="Google Shape;201;p30">
            <a:extLst>
              <a:ext uri="{FF2B5EF4-FFF2-40B4-BE49-F238E27FC236}">
                <a16:creationId xmlns:a16="http://schemas.microsoft.com/office/drawing/2014/main" id="{2233AC6F-4CDB-CCC1-C340-73615327CB56}"/>
              </a:ext>
            </a:extLst>
          </p:cNvPr>
          <p:cNvSpPr txBox="1">
            <a:spLocks/>
          </p:cNvSpPr>
          <p:nvPr/>
        </p:nvSpPr>
        <p:spPr>
          <a:xfrm>
            <a:off x="180713" y="1266661"/>
            <a:ext cx="2840419" cy="10028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Abel"/>
              <a:buChar char="●"/>
              <a:defRPr sz="1200" b="0" i="0" u="none" strike="noStrike" cap="none">
                <a:solidFill>
                  <a:schemeClr val="lt1"/>
                </a:solidFill>
                <a:latin typeface="Muli"/>
                <a:ea typeface="Muli"/>
                <a:cs typeface="Muli"/>
                <a:sym typeface="Muli"/>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2pPr>
            <a:lvl3pPr marL="1371600" marR="0" lvl="2"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3pPr>
            <a:lvl4pPr marL="1828800" marR="0" lvl="3"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4pPr>
            <a:lvl5pPr marL="2286000" marR="0" lvl="4"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5pPr>
            <a:lvl6pPr marL="2743200" marR="0" lvl="5"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6pPr>
            <a:lvl7pPr marL="3200400" marR="0" lvl="6"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7pPr>
            <a:lvl8pPr marL="3657600" marR="0" lvl="7"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8pPr>
            <a:lvl9pPr marL="4114800" marR="0" lvl="8" indent="-317500" algn="l" rtl="0">
              <a:lnSpc>
                <a:spcPct val="115000"/>
              </a:lnSpc>
              <a:spcBef>
                <a:spcPts val="1600"/>
              </a:spcBef>
              <a:spcAft>
                <a:spcPts val="1600"/>
              </a:spcAft>
              <a:buClr>
                <a:schemeClr val="lt1"/>
              </a:buClr>
              <a:buSzPts val="1400"/>
              <a:buFont typeface="Arial"/>
              <a:buChar char="■"/>
              <a:defRPr sz="1400" b="0" i="0" u="none" strike="noStrike" cap="none">
                <a:solidFill>
                  <a:schemeClr val="lt1"/>
                </a:solidFill>
                <a:latin typeface="Muli"/>
                <a:ea typeface="Muli"/>
                <a:cs typeface="Muli"/>
                <a:sym typeface="Muli"/>
              </a:defRPr>
            </a:lvl9pPr>
          </a:lstStyle>
          <a:p>
            <a:pPr marL="0" indent="0">
              <a:buNone/>
            </a:pPr>
            <a:r>
              <a:rPr lang="en-US" sz="1400">
                <a:solidFill>
                  <a:schemeClr val="tx2">
                    <a:lumMod val="20000"/>
                    <a:lumOff val="80000"/>
                  </a:schemeClr>
                </a:solidFill>
                <a:latin typeface="Montserrat"/>
              </a:rPr>
              <a:t>Standard lunch status has a statistically significant positive effect on exam scores and is associated with an increase of approximately:</a:t>
            </a:r>
          </a:p>
        </p:txBody>
      </p:sp>
      <p:sp>
        <p:nvSpPr>
          <p:cNvPr id="53" name="Google Shape;201;p30">
            <a:extLst>
              <a:ext uri="{FF2B5EF4-FFF2-40B4-BE49-F238E27FC236}">
                <a16:creationId xmlns:a16="http://schemas.microsoft.com/office/drawing/2014/main" id="{8200173D-0C91-6646-6D12-8E0016DC0F29}"/>
              </a:ext>
            </a:extLst>
          </p:cNvPr>
          <p:cNvSpPr txBox="1">
            <a:spLocks/>
          </p:cNvSpPr>
          <p:nvPr/>
        </p:nvSpPr>
        <p:spPr>
          <a:xfrm>
            <a:off x="223845" y="846123"/>
            <a:ext cx="2344401" cy="6146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Abel"/>
              <a:buChar char="●"/>
              <a:defRPr sz="1200" b="0" i="0" u="none" strike="noStrike" cap="none">
                <a:solidFill>
                  <a:schemeClr val="lt1"/>
                </a:solidFill>
                <a:latin typeface="Muli"/>
                <a:ea typeface="Muli"/>
                <a:cs typeface="Muli"/>
                <a:sym typeface="Muli"/>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2pPr>
            <a:lvl3pPr marL="1371600" marR="0" lvl="2"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3pPr>
            <a:lvl4pPr marL="1828800" marR="0" lvl="3"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4pPr>
            <a:lvl5pPr marL="2286000" marR="0" lvl="4"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5pPr>
            <a:lvl6pPr marL="2743200" marR="0" lvl="5"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6pPr>
            <a:lvl7pPr marL="3200400" marR="0" lvl="6"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7pPr>
            <a:lvl8pPr marL="3657600" marR="0" lvl="7" indent="-317500" algn="l" rtl="0">
              <a:lnSpc>
                <a:spcPct val="115000"/>
              </a:lnSpc>
              <a:spcBef>
                <a:spcPts val="1600"/>
              </a:spcBef>
              <a:spcAft>
                <a:spcPts val="0"/>
              </a:spcAft>
              <a:buClr>
                <a:schemeClr val="lt1"/>
              </a:buClr>
              <a:buSzPts val="1400"/>
              <a:buFont typeface="Arial"/>
              <a:buChar char="○"/>
              <a:defRPr sz="1400" b="0" i="0" u="none" strike="noStrike" cap="none">
                <a:solidFill>
                  <a:schemeClr val="lt1"/>
                </a:solidFill>
                <a:latin typeface="Muli"/>
                <a:ea typeface="Muli"/>
                <a:cs typeface="Muli"/>
                <a:sym typeface="Muli"/>
              </a:defRPr>
            </a:lvl8pPr>
            <a:lvl9pPr marL="4114800" marR="0" lvl="8" indent="-317500" algn="l" rtl="0">
              <a:lnSpc>
                <a:spcPct val="115000"/>
              </a:lnSpc>
              <a:spcBef>
                <a:spcPts val="1600"/>
              </a:spcBef>
              <a:spcAft>
                <a:spcPts val="1600"/>
              </a:spcAft>
              <a:buClr>
                <a:schemeClr val="lt1"/>
              </a:buClr>
              <a:buSzPts val="1400"/>
              <a:buFont typeface="Arial"/>
              <a:buChar char="■"/>
              <a:defRPr sz="1400" b="0" i="0" u="none" strike="noStrike" cap="none">
                <a:solidFill>
                  <a:schemeClr val="lt1"/>
                </a:solidFill>
                <a:latin typeface="Muli"/>
                <a:ea typeface="Muli"/>
                <a:cs typeface="Muli"/>
                <a:sym typeface="Muli"/>
              </a:defRPr>
            </a:lvl9pPr>
          </a:lstStyle>
          <a:p>
            <a:pPr marL="0" indent="0">
              <a:buNone/>
            </a:pPr>
            <a:r>
              <a:rPr lang="en-US" sz="1400" b="1">
                <a:solidFill>
                  <a:schemeClr val="tx2">
                    <a:lumMod val="20000"/>
                    <a:lumOff val="80000"/>
                  </a:schemeClr>
                </a:solidFill>
                <a:latin typeface="Montserrat"/>
              </a:rPr>
              <a:t>________________________</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2"/>
            </a:gs>
          </a:gsLst>
          <a:lin ang="0" scaled="0"/>
        </a:gradFill>
        <a:effectLst/>
      </p:bgPr>
    </p:bg>
    <p:spTree>
      <p:nvGrpSpPr>
        <p:cNvPr id="1" name="Shape 1058"/>
        <p:cNvGrpSpPr/>
        <p:nvPr/>
      </p:nvGrpSpPr>
      <p:grpSpPr>
        <a:xfrm>
          <a:off x="0" y="0"/>
          <a:ext cx="0" cy="0"/>
          <a:chOff x="0" y="0"/>
          <a:chExt cx="0" cy="0"/>
        </a:xfrm>
      </p:grpSpPr>
      <p:sp>
        <p:nvSpPr>
          <p:cNvPr id="1064" name="Google Shape;1064;p58"/>
          <p:cNvSpPr txBox="1">
            <a:spLocks noGrp="1"/>
          </p:cNvSpPr>
          <p:nvPr>
            <p:ph type="ctrTitle"/>
          </p:nvPr>
        </p:nvSpPr>
        <p:spPr>
          <a:xfrm>
            <a:off x="3876042" y="2302605"/>
            <a:ext cx="4822471" cy="11360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Tree>
    <p:extLst>
      <p:ext uri="{BB962C8B-B14F-4D97-AF65-F5344CB8AC3E}">
        <p14:creationId xmlns:p14="http://schemas.microsoft.com/office/powerpoint/2010/main" val="2397864851"/>
      </p:ext>
    </p:extLst>
  </p:cSld>
  <p:clrMapOvr>
    <a:masterClrMapping/>
  </p:clrMapOvr>
</p:sld>
</file>

<file path=ppt/theme/theme1.xml><?xml version="1.0" encoding="utf-8"?>
<a:theme xmlns:a="http://schemas.openxmlformats.org/drawingml/2006/main" name="Professional Company Report by Slidesgo">
  <a:themeElements>
    <a:clrScheme name="Simple Light">
      <a:dk1>
        <a:srgbClr val="37B978"/>
      </a:dk1>
      <a:lt1>
        <a:srgbClr val="FFFFFF"/>
      </a:lt1>
      <a:dk2>
        <a:srgbClr val="FFFFFF"/>
      </a:dk2>
      <a:lt2>
        <a:srgbClr val="BAD66A"/>
      </a:lt2>
      <a:accent1>
        <a:srgbClr val="37B978"/>
      </a:accent1>
      <a:accent2>
        <a:srgbClr val="BAD66A"/>
      </a:accent2>
      <a:accent3>
        <a:srgbClr val="37B978"/>
      </a:accent3>
      <a:accent4>
        <a:srgbClr val="BAD66A"/>
      </a:accent4>
      <a:accent5>
        <a:srgbClr val="37B978"/>
      </a:accent5>
      <a:accent6>
        <a:srgbClr val="BAD66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Professional Company Report by Slidesgo</vt:lpstr>
      <vt:lpstr>Analyzing the Impact of Socioeconomic Factors on Student Exam Performance</vt:lpstr>
      <vt:lpstr>PowerPoint Presentation</vt:lpstr>
      <vt:lpstr>PowerPoint Presentation</vt:lpstr>
      <vt:lpstr>PowerPoint Presentation</vt:lpstr>
      <vt:lpstr>PowerPoint Presentation</vt:lpstr>
      <vt:lpstr>PowerPoint Presentation</vt:lpstr>
      <vt:lpstr>Reading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Impact of Socioeconomic Factors on Student Exam Performance</dc:title>
  <cp:lastModifiedBy>Kinsey, Reagan</cp:lastModifiedBy>
  <cp:revision>1</cp:revision>
  <dcterms:modified xsi:type="dcterms:W3CDTF">2024-12-01T18:30:21Z</dcterms:modified>
</cp:coreProperties>
</file>