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57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ableStyles" Target="tableStyles.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9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2" name="PlaceHolder 1"/>
          <p:cNvSpPr>
            <a:spLocks noGrp="1"/>
          </p:cNvSpPr>
          <p:nvPr>
            <p:ph type="subTitle"/>
          </p:nvPr>
        </p:nvSpPr>
        <p:spPr>
          <a:xfrm>
            <a:off x="2036880" y="1496520"/>
            <a:ext cx="5069520" cy="9968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0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0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1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1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1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1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1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1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2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2036880" y="1496520"/>
            <a:ext cx="5069520" cy="9968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2036880" y="1496520"/>
            <a:ext cx="5069520" cy="9968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8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8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8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2036880" y="1496520"/>
            <a:ext cx="5069520" cy="9968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9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9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9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2036880" y="1496520"/>
            <a:ext cx="5069520" cy="9968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2036880" y="1496520"/>
            <a:ext cx="5069520" cy="9968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6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9" name="PlaceHolder 1"/>
          <p:cNvSpPr>
            <a:spLocks noGrp="1"/>
          </p:cNvSpPr>
          <p:nvPr>
            <p:ph type="subTitle"/>
          </p:nvPr>
        </p:nvSpPr>
        <p:spPr>
          <a:xfrm>
            <a:off x="2036880" y="1496520"/>
            <a:ext cx="5069520" cy="9968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4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4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5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7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7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7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9" name="PlaceHolder 1"/>
          <p:cNvSpPr>
            <a:spLocks noGrp="1"/>
          </p:cNvSpPr>
          <p:nvPr>
            <p:ph type="subTitle"/>
          </p:nvPr>
        </p:nvSpPr>
        <p:spPr>
          <a:xfrm>
            <a:off x="2036880" y="1496520"/>
            <a:ext cx="5069520" cy="9968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8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8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9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0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0"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2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2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2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2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7"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8" name="PlaceHolder 1"/>
          <p:cNvSpPr>
            <a:spLocks noGrp="1"/>
          </p:cNvSpPr>
          <p:nvPr>
            <p:ph type="subTitle"/>
          </p:nvPr>
        </p:nvSpPr>
        <p:spPr>
          <a:xfrm>
            <a:off x="2036880" y="1496520"/>
            <a:ext cx="5069520" cy="9968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3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3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4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4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5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4"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9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2036880" y="1496520"/>
            <a:ext cx="5069520" cy="21502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9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1561680" y="752040"/>
            <a:ext cx="6020280" cy="2052360"/>
          </a:xfrm>
          <a:prstGeom prst="rect">
            <a:avLst/>
          </a:prstGeom>
        </p:spPr>
        <p:txBody>
          <a:bodyPr tIns="91440" bIns="91440" anchor="b">
            <a:noAutofit/>
          </a:bodyPr>
          <a:lstStyle/>
          <a:p>
            <a:r>
              <a:rPr lang="en-US" sz="5200" b="0" strike="noStrike" spc="-1">
                <a:solidFill>
                  <a:srgbClr val="000000"/>
                </a:solidFill>
                <a:latin typeface="Arial"/>
              </a:rPr>
              <a:t>Click to edit the title text format</a:t>
            </a:r>
          </a:p>
        </p:txBody>
      </p:sp>
      <p:sp>
        <p:nvSpPr>
          <p:cNvPr id="30" name="Google Shape;11;p2"/>
          <p:cNvSpPr/>
          <p:nvPr/>
        </p:nvSpPr>
        <p:spPr>
          <a:xfrm>
            <a:off x="1060560" y="1158480"/>
            <a:ext cx="120960" cy="120960"/>
          </a:xfrm>
          <a:custGeom>
            <a:avLst/>
            <a:gdLst/>
            <a:ahLst/>
            <a:cxnLst/>
            <a:rect l="l" t="t" r="r" b="b"/>
            <a:pathLst>
              <a:path w="4625" h="4634">
                <a:moveTo>
                  <a:pt x="1" y="0"/>
                </a:moveTo>
                <a:lnTo>
                  <a:pt x="1" y="4633"/>
                </a:lnTo>
                <a:lnTo>
                  <a:pt x="4625" y="4633"/>
                </a:lnTo>
                <a:lnTo>
                  <a:pt x="4625" y="0"/>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2" name="Google Shape;12;p2"/>
          <p:cNvSpPr/>
          <p:nvPr/>
        </p:nvSpPr>
        <p:spPr>
          <a:xfrm>
            <a:off x="7799760" y="916200"/>
            <a:ext cx="120960" cy="120960"/>
          </a:xfrm>
          <a:custGeom>
            <a:avLst/>
            <a:gdLst/>
            <a:ahLst/>
            <a:cxnLst/>
            <a:rect l="l" t="t" r="r" b="b"/>
            <a:pathLst>
              <a:path w="4634" h="4634">
                <a:moveTo>
                  <a:pt x="0" y="1"/>
                </a:moveTo>
                <a:lnTo>
                  <a:pt x="0" y="4634"/>
                </a:lnTo>
                <a:lnTo>
                  <a:pt x="4633" y="4634"/>
                </a:lnTo>
                <a:lnTo>
                  <a:pt x="4633"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3" name="Google Shape;13;p2"/>
          <p:cNvSpPr/>
          <p:nvPr/>
        </p:nvSpPr>
        <p:spPr>
          <a:xfrm>
            <a:off x="5257800" y="2452320"/>
            <a:ext cx="57240" cy="57240"/>
          </a:xfrm>
          <a:custGeom>
            <a:avLst/>
            <a:gdLst/>
            <a:ahLst/>
            <a:cxnLst/>
            <a:rect l="l" t="t" r="r" b="b"/>
            <a:pathLst>
              <a:path w="2198" h="2198">
                <a:moveTo>
                  <a:pt x="1" y="1"/>
                </a:moveTo>
                <a:lnTo>
                  <a:pt x="2198" y="1"/>
                </a:lnTo>
                <a:lnTo>
                  <a:pt x="2198" y="2198"/>
                </a:lnTo>
                <a:lnTo>
                  <a:pt x="1" y="2198"/>
                </a:lnTo>
                <a:close/>
              </a:path>
            </a:pathLst>
          </a:custGeom>
          <a:noFill/>
          <a:ln w="1375">
            <a:solidFill>
              <a:srgbClr val="E898AC"/>
            </a:solidFill>
            <a:miter/>
          </a:ln>
        </p:spPr>
        <p:style>
          <a:lnRef idx="0">
            <a:scrgbClr r="0" g="0" b="0"/>
          </a:lnRef>
          <a:fillRef idx="0">
            <a:scrgbClr r="0" g="0" b="0"/>
          </a:fillRef>
          <a:effectRef idx="0">
            <a:scrgbClr r="0" g="0" b="0"/>
          </a:effectRef>
          <a:fontRef idx="minor"/>
        </p:style>
      </p:sp>
      <p:sp>
        <p:nvSpPr>
          <p:cNvPr id="4" name="Google Shape;14;p2"/>
          <p:cNvSpPr/>
          <p:nvPr/>
        </p:nvSpPr>
        <p:spPr>
          <a:xfrm>
            <a:off x="8710200" y="4821480"/>
            <a:ext cx="97560" cy="97920"/>
          </a:xfrm>
          <a:custGeom>
            <a:avLst/>
            <a:gdLst/>
            <a:ahLst/>
            <a:cxnLst/>
            <a:rect l="l" t="t" r="r" b="b"/>
            <a:pathLst>
              <a:path w="3742" h="3751">
                <a:moveTo>
                  <a:pt x="1" y="0"/>
                </a:moveTo>
                <a:lnTo>
                  <a:pt x="3742" y="0"/>
                </a:lnTo>
                <a:lnTo>
                  <a:pt x="3742" y="3750"/>
                </a:lnTo>
                <a:lnTo>
                  <a:pt x="1" y="3750"/>
                </a:lnTo>
                <a:close/>
              </a:path>
            </a:pathLst>
          </a:custGeom>
          <a:noFill/>
          <a:ln w="2975">
            <a:solidFill>
              <a:srgbClr val="E898AC"/>
            </a:solidFill>
            <a:miter/>
          </a:ln>
        </p:spPr>
        <p:style>
          <a:lnRef idx="0">
            <a:scrgbClr r="0" g="0" b="0"/>
          </a:lnRef>
          <a:fillRef idx="0">
            <a:scrgbClr r="0" g="0" b="0"/>
          </a:fillRef>
          <a:effectRef idx="0">
            <a:scrgbClr r="0" g="0" b="0"/>
          </a:effectRef>
          <a:fontRef idx="minor"/>
        </p:style>
      </p:sp>
      <p:sp>
        <p:nvSpPr>
          <p:cNvPr id="5" name="Google Shape;15;p2"/>
          <p:cNvSpPr/>
          <p:nvPr/>
        </p:nvSpPr>
        <p:spPr>
          <a:xfrm>
            <a:off x="275760" y="1557000"/>
            <a:ext cx="57600" cy="57240"/>
          </a:xfrm>
          <a:custGeom>
            <a:avLst/>
            <a:gdLst/>
            <a:ahLst/>
            <a:cxnLst/>
            <a:rect l="l" t="t" r="r" b="b"/>
            <a:pathLst>
              <a:path w="2207" h="2198">
                <a:moveTo>
                  <a:pt x="0" y="0"/>
                </a:moveTo>
                <a:lnTo>
                  <a:pt x="2207" y="0"/>
                </a:lnTo>
                <a:lnTo>
                  <a:pt x="2207" y="2197"/>
                </a:lnTo>
                <a:lnTo>
                  <a:pt x="0" y="2197"/>
                </a:lnTo>
                <a:close/>
              </a:path>
            </a:pathLst>
          </a:custGeom>
          <a:noFill/>
          <a:ln w="2975">
            <a:solidFill>
              <a:srgbClr val="00CFCC"/>
            </a:solidFill>
            <a:miter/>
          </a:ln>
        </p:spPr>
        <p:style>
          <a:lnRef idx="0">
            <a:scrgbClr r="0" g="0" b="0"/>
          </a:lnRef>
          <a:fillRef idx="0">
            <a:scrgbClr r="0" g="0" b="0"/>
          </a:fillRef>
          <a:effectRef idx="0">
            <a:scrgbClr r="0" g="0" b="0"/>
          </a:effectRef>
          <a:fontRef idx="minor"/>
        </p:style>
      </p:sp>
      <p:sp>
        <p:nvSpPr>
          <p:cNvPr id="6" name="Google Shape;16;p2"/>
          <p:cNvSpPr/>
          <p:nvPr/>
        </p:nvSpPr>
        <p:spPr>
          <a:xfrm>
            <a:off x="8263800" y="2953800"/>
            <a:ext cx="103680" cy="104040"/>
          </a:xfrm>
          <a:custGeom>
            <a:avLst/>
            <a:gdLst/>
            <a:ahLst/>
            <a:cxnLst/>
            <a:rect l="l" t="t" r="r" b="b"/>
            <a:pathLst>
              <a:path w="3972" h="3981">
                <a:moveTo>
                  <a:pt x="0" y="1"/>
                </a:moveTo>
                <a:lnTo>
                  <a:pt x="0" y="3981"/>
                </a:lnTo>
                <a:lnTo>
                  <a:pt x="3972" y="3981"/>
                </a:lnTo>
                <a:lnTo>
                  <a:pt x="3972" y="1"/>
                </a:lnTo>
                <a:close/>
              </a:path>
            </a:pathLst>
          </a:custGeom>
          <a:solidFill>
            <a:srgbClr val="00CFCC"/>
          </a:solidFill>
          <a:ln w="0">
            <a:noFill/>
          </a:ln>
        </p:spPr>
        <p:style>
          <a:lnRef idx="0">
            <a:scrgbClr r="0" g="0" b="0"/>
          </a:lnRef>
          <a:fillRef idx="0">
            <a:scrgbClr r="0" g="0" b="0"/>
          </a:fillRef>
          <a:effectRef idx="0">
            <a:scrgbClr r="0" g="0" b="0"/>
          </a:effectRef>
          <a:fontRef idx="minor"/>
        </p:style>
      </p:sp>
      <p:grpSp>
        <p:nvGrpSpPr>
          <p:cNvPr id="7" name="Google Shape;17;p2"/>
          <p:cNvGrpSpPr/>
          <p:nvPr/>
        </p:nvGrpSpPr>
        <p:grpSpPr>
          <a:xfrm>
            <a:off x="8263800" y="-434520"/>
            <a:ext cx="188640" cy="1181520"/>
            <a:chOff x="8263800" y="-434520"/>
            <a:chExt cx="188640" cy="1181520"/>
          </a:xfrm>
        </p:grpSpPr>
        <p:sp>
          <p:nvSpPr>
            <p:cNvPr id="8" name="Google Shape;18;p2"/>
            <p:cNvSpPr/>
            <p:nvPr/>
          </p:nvSpPr>
          <p:spPr>
            <a:xfrm>
              <a:off x="8263800" y="558720"/>
              <a:ext cx="188640" cy="188280"/>
            </a:xfrm>
            <a:custGeom>
              <a:avLst/>
              <a:gdLst/>
              <a:ahLst/>
              <a:cxnLst/>
              <a:rect l="l" t="t" r="r" b="b"/>
              <a:pathLst>
                <a:path w="7208" h="7198">
                  <a:moveTo>
                    <a:pt x="1" y="0"/>
                  </a:moveTo>
                  <a:lnTo>
                    <a:pt x="7208" y="0"/>
                  </a:lnTo>
                  <a:lnTo>
                    <a:pt x="7208" y="7198"/>
                  </a:lnTo>
                  <a:lnTo>
                    <a:pt x="1" y="7198"/>
                  </a:lnTo>
                  <a:close/>
                </a:path>
              </a:pathLst>
            </a:custGeom>
            <a:noFill/>
            <a:ln w="5750">
              <a:solidFill>
                <a:srgbClr val="FF9973"/>
              </a:solidFill>
              <a:miter/>
            </a:ln>
          </p:spPr>
          <p:style>
            <a:lnRef idx="0">
              <a:scrgbClr r="0" g="0" b="0"/>
            </a:lnRef>
            <a:fillRef idx="0">
              <a:scrgbClr r="0" g="0" b="0"/>
            </a:fillRef>
            <a:effectRef idx="0">
              <a:scrgbClr r="0" g="0" b="0"/>
            </a:effectRef>
            <a:fontRef idx="minor"/>
          </p:style>
        </p:sp>
        <p:sp>
          <p:nvSpPr>
            <p:cNvPr id="9" name="Google Shape;19;p2"/>
            <p:cNvSpPr/>
            <p:nvPr/>
          </p:nvSpPr>
          <p:spPr>
            <a:xfrm>
              <a:off x="8291520" y="42840"/>
              <a:ext cx="132840" cy="132840"/>
            </a:xfrm>
            <a:custGeom>
              <a:avLst/>
              <a:gdLst/>
              <a:ahLst/>
              <a:cxnLst/>
              <a:rect l="l" t="t" r="r" b="b"/>
              <a:pathLst>
                <a:path w="5084" h="5085">
                  <a:moveTo>
                    <a:pt x="0" y="1"/>
                  </a:moveTo>
                  <a:lnTo>
                    <a:pt x="5083" y="1"/>
                  </a:lnTo>
                  <a:lnTo>
                    <a:pt x="5083" y="5084"/>
                  </a:lnTo>
                  <a:lnTo>
                    <a:pt x="0" y="5084"/>
                  </a:lnTo>
                  <a:close/>
                </a:path>
              </a:pathLst>
            </a:custGeom>
            <a:noFill/>
            <a:ln w="4125">
              <a:solidFill>
                <a:srgbClr val="FF9973"/>
              </a:solidFill>
              <a:miter/>
            </a:ln>
          </p:spPr>
          <p:style>
            <a:lnRef idx="0">
              <a:scrgbClr r="0" g="0" b="0"/>
            </a:lnRef>
            <a:fillRef idx="0">
              <a:scrgbClr r="0" g="0" b="0"/>
            </a:fillRef>
            <a:effectRef idx="0">
              <a:scrgbClr r="0" g="0" b="0"/>
            </a:effectRef>
            <a:fontRef idx="minor"/>
          </p:style>
        </p:sp>
        <p:sp>
          <p:nvSpPr>
            <p:cNvPr id="10" name="Google Shape;20;p2"/>
            <p:cNvSpPr/>
            <p:nvPr/>
          </p:nvSpPr>
          <p:spPr>
            <a:xfrm>
              <a:off x="8317800" y="-434520"/>
              <a:ext cx="80280" cy="80280"/>
            </a:xfrm>
            <a:custGeom>
              <a:avLst/>
              <a:gdLst/>
              <a:ahLst/>
              <a:cxnLst/>
              <a:rect l="l" t="t" r="r" b="b"/>
              <a:pathLst>
                <a:path w="3071" h="3080">
                  <a:moveTo>
                    <a:pt x="0" y="0"/>
                  </a:moveTo>
                  <a:lnTo>
                    <a:pt x="3070" y="0"/>
                  </a:lnTo>
                  <a:lnTo>
                    <a:pt x="3070" y="3080"/>
                  </a:lnTo>
                  <a:lnTo>
                    <a:pt x="0" y="3080"/>
                  </a:lnTo>
                  <a:close/>
                </a:path>
              </a:pathLst>
            </a:custGeom>
            <a:noFill/>
            <a:ln w="2525">
              <a:solidFill>
                <a:srgbClr val="FF9973"/>
              </a:solidFill>
              <a:miter/>
            </a:ln>
          </p:spPr>
          <p:style>
            <a:lnRef idx="0">
              <a:scrgbClr r="0" g="0" b="0"/>
            </a:lnRef>
            <a:fillRef idx="0">
              <a:scrgbClr r="0" g="0" b="0"/>
            </a:fillRef>
            <a:effectRef idx="0">
              <a:scrgbClr r="0" g="0" b="0"/>
            </a:effectRef>
            <a:fontRef idx="minor"/>
          </p:style>
        </p:sp>
      </p:grpSp>
      <p:sp>
        <p:nvSpPr>
          <p:cNvPr id="11" name="Google Shape;21;p2"/>
          <p:cNvSpPr/>
          <p:nvPr/>
        </p:nvSpPr>
        <p:spPr>
          <a:xfrm>
            <a:off x="8485920" y="1614600"/>
            <a:ext cx="80280" cy="80280"/>
          </a:xfrm>
          <a:custGeom>
            <a:avLst/>
            <a:gdLst/>
            <a:ahLst/>
            <a:cxnLst/>
            <a:rect l="l" t="t" r="r" b="b"/>
            <a:pathLst>
              <a:path w="3072" h="3071">
                <a:moveTo>
                  <a:pt x="1" y="0"/>
                </a:moveTo>
                <a:lnTo>
                  <a:pt x="1" y="3070"/>
                </a:lnTo>
                <a:lnTo>
                  <a:pt x="3071" y="3070"/>
                </a:lnTo>
                <a:lnTo>
                  <a:pt x="3071" y="0"/>
                </a:lnTo>
                <a:close/>
              </a:path>
            </a:pathLst>
          </a:custGeom>
          <a:solidFill>
            <a:srgbClr val="FF9973"/>
          </a:solidFill>
          <a:ln w="0">
            <a:noFill/>
          </a:ln>
        </p:spPr>
        <p:style>
          <a:lnRef idx="0">
            <a:scrgbClr r="0" g="0" b="0"/>
          </a:lnRef>
          <a:fillRef idx="0">
            <a:scrgbClr r="0" g="0" b="0"/>
          </a:fillRef>
          <a:effectRef idx="0">
            <a:scrgbClr r="0" g="0" b="0"/>
          </a:effectRef>
          <a:fontRef idx="minor"/>
        </p:style>
      </p:sp>
      <p:grpSp>
        <p:nvGrpSpPr>
          <p:cNvPr id="12" name="Google Shape;22;p2"/>
          <p:cNvGrpSpPr/>
          <p:nvPr/>
        </p:nvGrpSpPr>
        <p:grpSpPr>
          <a:xfrm>
            <a:off x="3090600" y="-533520"/>
            <a:ext cx="97560" cy="1146960"/>
            <a:chOff x="3090600" y="-533520"/>
            <a:chExt cx="97560" cy="1146960"/>
          </a:xfrm>
        </p:grpSpPr>
        <p:sp>
          <p:nvSpPr>
            <p:cNvPr id="13" name="Google Shape;23;p2"/>
            <p:cNvSpPr/>
            <p:nvPr/>
          </p:nvSpPr>
          <p:spPr>
            <a:xfrm>
              <a:off x="3090600" y="515520"/>
              <a:ext cx="97560" cy="97920"/>
            </a:xfrm>
            <a:custGeom>
              <a:avLst/>
              <a:gdLst/>
              <a:ahLst/>
              <a:cxnLst/>
              <a:rect l="l" t="t" r="r" b="b"/>
              <a:pathLst>
                <a:path w="3742" h="3752">
                  <a:moveTo>
                    <a:pt x="0" y="1"/>
                  </a:moveTo>
                  <a:lnTo>
                    <a:pt x="3741" y="1"/>
                  </a:lnTo>
                  <a:lnTo>
                    <a:pt x="3741" y="3751"/>
                  </a:lnTo>
                  <a:lnTo>
                    <a:pt x="0" y="3751"/>
                  </a:lnTo>
                  <a:close/>
                </a:path>
              </a:pathLst>
            </a:custGeom>
            <a:noFill/>
            <a:ln w="2975">
              <a:solidFill>
                <a:srgbClr val="E898AC"/>
              </a:solidFill>
              <a:miter/>
            </a:ln>
          </p:spPr>
          <p:style>
            <a:lnRef idx="0">
              <a:scrgbClr r="0" g="0" b="0"/>
            </a:lnRef>
            <a:fillRef idx="0">
              <a:scrgbClr r="0" g="0" b="0"/>
            </a:fillRef>
            <a:effectRef idx="0">
              <a:scrgbClr r="0" g="0" b="0"/>
            </a:effectRef>
            <a:fontRef idx="minor"/>
          </p:style>
        </p:sp>
        <p:sp>
          <p:nvSpPr>
            <p:cNvPr id="14" name="Google Shape;24;p2"/>
            <p:cNvSpPr/>
            <p:nvPr/>
          </p:nvSpPr>
          <p:spPr>
            <a:xfrm>
              <a:off x="3135600" y="-533520"/>
              <a:ext cx="8280" cy="894240"/>
            </a:xfrm>
            <a:custGeom>
              <a:avLst/>
              <a:gdLst/>
              <a:ahLst/>
              <a:cxnLst/>
              <a:rect l="l" t="t" r="r" b="b"/>
              <a:pathLst>
                <a:path w="323" h="34141">
                  <a:moveTo>
                    <a:pt x="157" y="1"/>
                  </a:moveTo>
                  <a:lnTo>
                    <a:pt x="1" y="34141"/>
                  </a:lnTo>
                  <a:lnTo>
                    <a:pt x="323" y="34141"/>
                  </a:lnTo>
                  <a:lnTo>
                    <a:pt x="157" y="1"/>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15" name="Google Shape;25;p2"/>
          <p:cNvGrpSpPr/>
          <p:nvPr/>
        </p:nvGrpSpPr>
        <p:grpSpPr>
          <a:xfrm>
            <a:off x="4892760" y="-340200"/>
            <a:ext cx="120960" cy="760320"/>
            <a:chOff x="4892760" y="-340200"/>
            <a:chExt cx="120960" cy="760320"/>
          </a:xfrm>
        </p:grpSpPr>
        <p:sp>
          <p:nvSpPr>
            <p:cNvPr id="16" name="Google Shape;26;p2"/>
            <p:cNvSpPr/>
            <p:nvPr/>
          </p:nvSpPr>
          <p:spPr>
            <a:xfrm>
              <a:off x="4892760" y="299160"/>
              <a:ext cx="120960" cy="120960"/>
            </a:xfrm>
            <a:custGeom>
              <a:avLst/>
              <a:gdLst/>
              <a:ahLst/>
              <a:cxnLst/>
              <a:rect l="l" t="t" r="r" b="b"/>
              <a:pathLst>
                <a:path w="4624" h="4625">
                  <a:moveTo>
                    <a:pt x="0" y="1"/>
                  </a:moveTo>
                  <a:lnTo>
                    <a:pt x="0" y="4624"/>
                  </a:lnTo>
                  <a:lnTo>
                    <a:pt x="4624" y="4624"/>
                  </a:lnTo>
                  <a:lnTo>
                    <a:pt x="4624"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17" name="Google Shape;27;p2"/>
            <p:cNvSpPr/>
            <p:nvPr/>
          </p:nvSpPr>
          <p:spPr>
            <a:xfrm>
              <a:off x="4956480" y="-340200"/>
              <a:ext cx="8280" cy="554040"/>
            </a:xfrm>
            <a:custGeom>
              <a:avLst/>
              <a:gdLst/>
              <a:ahLst/>
              <a:cxnLst/>
              <a:rect l="l" t="t" r="r" b="b"/>
              <a:pathLst>
                <a:path w="323" h="21152">
                  <a:moveTo>
                    <a:pt x="166" y="1"/>
                  </a:moveTo>
                  <a:lnTo>
                    <a:pt x="0" y="21152"/>
                  </a:lnTo>
                  <a:lnTo>
                    <a:pt x="322" y="21152"/>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18" name="Google Shape;28;p2"/>
          <p:cNvGrpSpPr/>
          <p:nvPr/>
        </p:nvGrpSpPr>
        <p:grpSpPr>
          <a:xfrm>
            <a:off x="250560" y="2402280"/>
            <a:ext cx="188280" cy="2468160"/>
            <a:chOff x="250560" y="2402280"/>
            <a:chExt cx="188280" cy="2468160"/>
          </a:xfrm>
        </p:grpSpPr>
        <p:sp>
          <p:nvSpPr>
            <p:cNvPr id="19" name="Google Shape;29;p2"/>
            <p:cNvSpPr/>
            <p:nvPr/>
          </p:nvSpPr>
          <p:spPr>
            <a:xfrm>
              <a:off x="250560" y="4681800"/>
              <a:ext cx="188280" cy="188640"/>
            </a:xfrm>
            <a:custGeom>
              <a:avLst/>
              <a:gdLst/>
              <a:ahLst/>
              <a:cxnLst/>
              <a:rect l="l" t="t" r="r" b="b"/>
              <a:pathLst>
                <a:path w="7199" h="7208">
                  <a:moveTo>
                    <a:pt x="0" y="1"/>
                  </a:moveTo>
                  <a:lnTo>
                    <a:pt x="7198" y="1"/>
                  </a:lnTo>
                  <a:lnTo>
                    <a:pt x="7198" y="7207"/>
                  </a:lnTo>
                  <a:lnTo>
                    <a:pt x="0" y="7207"/>
                  </a:lnTo>
                  <a:close/>
                </a:path>
              </a:pathLst>
            </a:custGeom>
            <a:noFill/>
            <a:ln w="5750">
              <a:solidFill>
                <a:srgbClr val="FF9973"/>
              </a:solidFill>
              <a:miter/>
            </a:ln>
          </p:spPr>
          <p:style>
            <a:lnRef idx="0">
              <a:scrgbClr r="0" g="0" b="0"/>
            </a:lnRef>
            <a:fillRef idx="0">
              <a:scrgbClr r="0" g="0" b="0"/>
            </a:fillRef>
            <a:effectRef idx="0">
              <a:scrgbClr r="0" g="0" b="0"/>
            </a:effectRef>
            <a:fontRef idx="minor"/>
          </p:style>
        </p:sp>
        <p:sp>
          <p:nvSpPr>
            <p:cNvPr id="20" name="Google Shape;30;p2"/>
            <p:cNvSpPr/>
            <p:nvPr/>
          </p:nvSpPr>
          <p:spPr>
            <a:xfrm>
              <a:off x="278280" y="4166280"/>
              <a:ext cx="132840" cy="132840"/>
            </a:xfrm>
            <a:custGeom>
              <a:avLst/>
              <a:gdLst/>
              <a:ahLst/>
              <a:cxnLst/>
              <a:rect l="l" t="t" r="r" b="b"/>
              <a:pathLst>
                <a:path w="5084" h="5084">
                  <a:moveTo>
                    <a:pt x="1" y="0"/>
                  </a:moveTo>
                  <a:lnTo>
                    <a:pt x="5084" y="0"/>
                  </a:lnTo>
                  <a:lnTo>
                    <a:pt x="5084" y="5084"/>
                  </a:lnTo>
                  <a:lnTo>
                    <a:pt x="1" y="5084"/>
                  </a:lnTo>
                  <a:close/>
                </a:path>
              </a:pathLst>
            </a:custGeom>
            <a:noFill/>
            <a:ln w="4125">
              <a:solidFill>
                <a:srgbClr val="FF9973"/>
              </a:solidFill>
              <a:miter/>
            </a:ln>
          </p:spPr>
          <p:style>
            <a:lnRef idx="0">
              <a:scrgbClr r="0" g="0" b="0"/>
            </a:lnRef>
            <a:fillRef idx="0">
              <a:scrgbClr r="0" g="0" b="0"/>
            </a:fillRef>
            <a:effectRef idx="0">
              <a:scrgbClr r="0" g="0" b="0"/>
            </a:effectRef>
            <a:fontRef idx="minor"/>
          </p:style>
        </p:sp>
        <p:sp>
          <p:nvSpPr>
            <p:cNvPr id="21" name="Google Shape;31;p2"/>
            <p:cNvSpPr/>
            <p:nvPr/>
          </p:nvSpPr>
          <p:spPr>
            <a:xfrm>
              <a:off x="304560" y="3688920"/>
              <a:ext cx="80280" cy="80280"/>
            </a:xfrm>
            <a:custGeom>
              <a:avLst/>
              <a:gdLst/>
              <a:ahLst/>
              <a:cxnLst/>
              <a:rect l="l" t="t" r="r" b="b"/>
              <a:pathLst>
                <a:path w="3071" h="3071">
                  <a:moveTo>
                    <a:pt x="1" y="0"/>
                  </a:moveTo>
                  <a:lnTo>
                    <a:pt x="3071" y="0"/>
                  </a:lnTo>
                  <a:lnTo>
                    <a:pt x="3071" y="3071"/>
                  </a:lnTo>
                  <a:lnTo>
                    <a:pt x="1" y="3071"/>
                  </a:lnTo>
                  <a:close/>
                </a:path>
              </a:pathLst>
            </a:custGeom>
            <a:noFill/>
            <a:ln w="2525">
              <a:solidFill>
                <a:srgbClr val="FF9973"/>
              </a:solidFill>
              <a:miter/>
            </a:ln>
          </p:spPr>
          <p:style>
            <a:lnRef idx="0">
              <a:scrgbClr r="0" g="0" b="0"/>
            </a:lnRef>
            <a:fillRef idx="0">
              <a:scrgbClr r="0" g="0" b="0"/>
            </a:fillRef>
            <a:effectRef idx="0">
              <a:scrgbClr r="0" g="0" b="0"/>
            </a:effectRef>
            <a:fontRef idx="minor"/>
          </p:style>
        </p:sp>
        <p:sp>
          <p:nvSpPr>
            <p:cNvPr id="22" name="Google Shape;32;p2"/>
            <p:cNvSpPr/>
            <p:nvPr/>
          </p:nvSpPr>
          <p:spPr>
            <a:xfrm>
              <a:off x="340560" y="2402280"/>
              <a:ext cx="8280" cy="1011240"/>
            </a:xfrm>
            <a:custGeom>
              <a:avLst/>
              <a:gdLst/>
              <a:ahLst/>
              <a:cxnLst/>
              <a:rect l="l" t="t" r="r" b="b"/>
              <a:pathLst>
                <a:path w="323" h="38599">
                  <a:moveTo>
                    <a:pt x="157" y="1"/>
                  </a:moveTo>
                  <a:lnTo>
                    <a:pt x="0" y="38599"/>
                  </a:lnTo>
                  <a:lnTo>
                    <a:pt x="322" y="38599"/>
                  </a:lnTo>
                  <a:lnTo>
                    <a:pt x="157" y="1"/>
                  </a:lnTo>
                  <a:close/>
                </a:path>
              </a:pathLst>
            </a:custGeom>
            <a:solidFill>
              <a:srgbClr val="FFD6E1"/>
            </a:solidFill>
            <a:ln w="0">
              <a:noFill/>
            </a:ln>
          </p:spPr>
          <p:style>
            <a:lnRef idx="0">
              <a:scrgbClr r="0" g="0" b="0"/>
            </a:lnRef>
            <a:fillRef idx="0">
              <a:scrgbClr r="0" g="0" b="0"/>
            </a:fillRef>
            <a:effectRef idx="0">
              <a:scrgbClr r="0" g="0" b="0"/>
            </a:effectRef>
            <a:fontRef idx="minor"/>
          </p:style>
        </p:sp>
      </p:grpSp>
      <p:sp>
        <p:nvSpPr>
          <p:cNvPr id="23" name="Google Shape;33;p2"/>
          <p:cNvSpPr/>
          <p:nvPr/>
        </p:nvSpPr>
        <p:spPr>
          <a:xfrm>
            <a:off x="8935560" y="0"/>
            <a:ext cx="8280" cy="2519280"/>
          </a:xfrm>
          <a:custGeom>
            <a:avLst/>
            <a:gdLst/>
            <a:ahLst/>
            <a:cxnLst/>
            <a:rect l="l" t="t" r="r" b="b"/>
            <a:pathLst>
              <a:path w="323" h="96151">
                <a:moveTo>
                  <a:pt x="166" y="0"/>
                </a:moveTo>
                <a:lnTo>
                  <a:pt x="1" y="96150"/>
                </a:lnTo>
                <a:lnTo>
                  <a:pt x="323" y="96150"/>
                </a:lnTo>
                <a:lnTo>
                  <a:pt x="166" y="0"/>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24" name="Google Shape;34;p2"/>
          <p:cNvSpPr/>
          <p:nvPr/>
        </p:nvSpPr>
        <p:spPr>
          <a:xfrm>
            <a:off x="646920" y="21600"/>
            <a:ext cx="8280" cy="1688760"/>
          </a:xfrm>
          <a:custGeom>
            <a:avLst/>
            <a:gdLst/>
            <a:ahLst/>
            <a:cxnLst/>
            <a:rect l="l" t="t" r="r" b="b"/>
            <a:pathLst>
              <a:path w="323" h="64456">
                <a:moveTo>
                  <a:pt x="166" y="0"/>
                </a:moveTo>
                <a:lnTo>
                  <a:pt x="1" y="64456"/>
                </a:lnTo>
                <a:lnTo>
                  <a:pt x="322" y="64456"/>
                </a:lnTo>
                <a:lnTo>
                  <a:pt x="166" y="0"/>
                </a:lnTo>
                <a:close/>
              </a:path>
            </a:pathLst>
          </a:custGeom>
          <a:solidFill>
            <a:srgbClr val="FFD6E1"/>
          </a:solidFill>
          <a:ln w="0">
            <a:noFill/>
          </a:ln>
        </p:spPr>
        <p:style>
          <a:lnRef idx="0">
            <a:scrgbClr r="0" g="0" b="0"/>
          </a:lnRef>
          <a:fillRef idx="0">
            <a:scrgbClr r="0" g="0" b="0"/>
          </a:fillRef>
          <a:effectRef idx="0">
            <a:scrgbClr r="0" g="0" b="0"/>
          </a:effectRef>
          <a:fontRef idx="minor"/>
        </p:style>
      </p:sp>
      <p:grpSp>
        <p:nvGrpSpPr>
          <p:cNvPr id="25" name="Google Shape;35;p2"/>
          <p:cNvGrpSpPr/>
          <p:nvPr/>
        </p:nvGrpSpPr>
        <p:grpSpPr>
          <a:xfrm>
            <a:off x="2038680" y="173880"/>
            <a:ext cx="57240" cy="831600"/>
            <a:chOff x="2038680" y="173880"/>
            <a:chExt cx="57240" cy="831600"/>
          </a:xfrm>
        </p:grpSpPr>
        <p:sp>
          <p:nvSpPr>
            <p:cNvPr id="26" name="Google Shape;36;p2"/>
            <p:cNvSpPr/>
            <p:nvPr/>
          </p:nvSpPr>
          <p:spPr>
            <a:xfrm>
              <a:off x="2038680" y="947880"/>
              <a:ext cx="57240" cy="57600"/>
            </a:xfrm>
            <a:custGeom>
              <a:avLst/>
              <a:gdLst/>
              <a:ahLst/>
              <a:cxnLst/>
              <a:rect l="l" t="t" r="r" b="b"/>
              <a:pathLst>
                <a:path w="2198" h="2207">
                  <a:moveTo>
                    <a:pt x="1" y="0"/>
                  </a:moveTo>
                  <a:lnTo>
                    <a:pt x="2197" y="0"/>
                  </a:lnTo>
                  <a:lnTo>
                    <a:pt x="2197" y="2206"/>
                  </a:lnTo>
                  <a:lnTo>
                    <a:pt x="1" y="2206"/>
                  </a:lnTo>
                  <a:close/>
                </a:path>
              </a:pathLst>
            </a:custGeom>
            <a:noFill/>
            <a:ln w="2975">
              <a:solidFill>
                <a:srgbClr val="00CFCC"/>
              </a:solidFill>
              <a:miter/>
            </a:ln>
          </p:spPr>
          <p:style>
            <a:lnRef idx="0">
              <a:scrgbClr r="0" g="0" b="0"/>
            </a:lnRef>
            <a:fillRef idx="0">
              <a:scrgbClr r="0" g="0" b="0"/>
            </a:fillRef>
            <a:effectRef idx="0">
              <a:scrgbClr r="0" g="0" b="0"/>
            </a:effectRef>
            <a:fontRef idx="minor"/>
          </p:style>
        </p:sp>
        <p:sp>
          <p:nvSpPr>
            <p:cNvPr id="27" name="Google Shape;37;p2"/>
            <p:cNvSpPr/>
            <p:nvPr/>
          </p:nvSpPr>
          <p:spPr>
            <a:xfrm>
              <a:off x="2063160" y="173880"/>
              <a:ext cx="7920" cy="691560"/>
            </a:xfrm>
            <a:custGeom>
              <a:avLst/>
              <a:gdLst/>
              <a:ahLst/>
              <a:cxnLst/>
              <a:rect l="l" t="t" r="r" b="b"/>
              <a:pathLst>
                <a:path w="322" h="26410">
                  <a:moveTo>
                    <a:pt x="166" y="1"/>
                  </a:moveTo>
                  <a:lnTo>
                    <a:pt x="0" y="26410"/>
                  </a:lnTo>
                  <a:lnTo>
                    <a:pt x="322" y="26410"/>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grpSp>
      <p:sp>
        <p:nvSpPr>
          <p:cNvPr id="28"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
        <p:cNvGrpSpPr/>
        <p:nvPr/>
      </p:nvGrpSpPr>
      <p:grpSpPr>
        <a:xfrm>
          <a:off x="0" y="0"/>
          <a:ext cx="0" cy="0"/>
          <a:chOff x="0" y="0"/>
          <a:chExt cx="0" cy="0"/>
        </a:xfrm>
      </p:grpSpPr>
      <p:sp>
        <p:nvSpPr>
          <p:cNvPr id="65" name="Google Shape;258;p13"/>
          <p:cNvSpPr/>
          <p:nvPr/>
        </p:nvSpPr>
        <p:spPr>
          <a:xfrm>
            <a:off x="7647480" y="949680"/>
            <a:ext cx="166680" cy="166680"/>
          </a:xfrm>
          <a:custGeom>
            <a:avLst/>
            <a:gdLst/>
            <a:ahLst/>
            <a:cxnLst/>
            <a:rect l="l" t="t" r="r" b="b"/>
            <a:pathLst>
              <a:path w="6686" h="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66" name="Google Shape;259;p13"/>
          <p:cNvSpPr/>
          <p:nvPr/>
        </p:nvSpPr>
        <p:spPr>
          <a:xfrm>
            <a:off x="8985960" y="411840"/>
            <a:ext cx="108360" cy="108360"/>
          </a:xfrm>
          <a:custGeom>
            <a:avLst/>
            <a:gdLst/>
            <a:ahLst/>
            <a:cxnLst/>
            <a:rect l="l" t="t" r="r" b="b"/>
            <a:pathLst>
              <a:path w="4346" h="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67" name="Google Shape;260;p13"/>
          <p:cNvSpPr/>
          <p:nvPr/>
        </p:nvSpPr>
        <p:spPr>
          <a:xfrm>
            <a:off x="8359560" y="555840"/>
            <a:ext cx="52200" cy="52200"/>
          </a:xfrm>
          <a:custGeom>
            <a:avLst/>
            <a:gdLst/>
            <a:ahLst/>
            <a:cxnLst/>
            <a:rect l="l" t="t" r="r" b="b"/>
            <a:pathLst>
              <a:path w="2099" h="2098">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68" name="Google Shape;261;p13"/>
          <p:cNvSpPr/>
          <p:nvPr/>
        </p:nvSpPr>
        <p:spPr>
          <a:xfrm>
            <a:off x="9122040" y="734400"/>
            <a:ext cx="164160" cy="164160"/>
          </a:xfrm>
          <a:custGeom>
            <a:avLst/>
            <a:gdLst/>
            <a:ahLst/>
            <a:cxnLst/>
            <a:rect l="l" t="t" r="r" b="b"/>
            <a:pathLst>
              <a:path w="6574" h="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69" name="Google Shape;262;p13"/>
          <p:cNvSpPr/>
          <p:nvPr/>
        </p:nvSpPr>
        <p:spPr>
          <a:xfrm>
            <a:off x="8798760" y="1088640"/>
            <a:ext cx="155520" cy="155880"/>
          </a:xfrm>
          <a:custGeom>
            <a:avLst/>
            <a:gdLst/>
            <a:ahLst/>
            <a:cxnLst/>
            <a:rect l="l" t="t" r="r" b="b"/>
            <a:pathLst>
              <a:path w="6237" h="6255">
                <a:moveTo>
                  <a:pt x="0" y="0"/>
                </a:moveTo>
                <a:lnTo>
                  <a:pt x="0" y="6255"/>
                </a:lnTo>
                <a:lnTo>
                  <a:pt x="6236" y="6255"/>
                </a:lnTo>
                <a:lnTo>
                  <a:pt x="6236"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0" name="Google Shape;263;p13"/>
          <p:cNvSpPr/>
          <p:nvPr/>
        </p:nvSpPr>
        <p:spPr>
          <a:xfrm>
            <a:off x="6099480" y="-150480"/>
            <a:ext cx="95760" cy="95040"/>
          </a:xfrm>
          <a:custGeom>
            <a:avLst/>
            <a:gdLst/>
            <a:ahLst/>
            <a:cxnLst/>
            <a:rect l="l" t="t" r="r" b="b"/>
            <a:pathLst>
              <a:path w="3128" h="3109">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71" name="Google Shape;264;p13"/>
          <p:cNvSpPr/>
          <p:nvPr/>
        </p:nvSpPr>
        <p:spPr>
          <a:xfrm>
            <a:off x="6702480" y="444600"/>
            <a:ext cx="95040" cy="95040"/>
          </a:xfrm>
          <a:custGeom>
            <a:avLst/>
            <a:gdLst/>
            <a:ahLst/>
            <a:cxnLst/>
            <a:rect l="l" t="t" r="r" b="b"/>
            <a:pathLst>
              <a:path w="3110" h="3109">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72" name="Google Shape;265;p13"/>
          <p:cNvSpPr/>
          <p:nvPr/>
        </p:nvSpPr>
        <p:spPr>
          <a:xfrm>
            <a:off x="5905080" y="143280"/>
            <a:ext cx="81720" cy="81720"/>
          </a:xfrm>
          <a:custGeom>
            <a:avLst/>
            <a:gdLst/>
            <a:ahLst/>
            <a:cxnLst/>
            <a:rect l="l" t="t" r="r" b="b"/>
            <a:pathLst>
              <a:path w="2679" h="2679">
                <a:moveTo>
                  <a:pt x="1" y="1"/>
                </a:moveTo>
                <a:lnTo>
                  <a:pt x="1" y="2679"/>
                </a:lnTo>
                <a:lnTo>
                  <a:pt x="2679" y="2679"/>
                </a:lnTo>
                <a:lnTo>
                  <a:pt x="2679"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73" name="Google Shape;266;p13"/>
          <p:cNvSpPr/>
          <p:nvPr/>
        </p:nvSpPr>
        <p:spPr>
          <a:xfrm>
            <a:off x="285840" y="4542480"/>
            <a:ext cx="52200" cy="52200"/>
          </a:xfrm>
          <a:custGeom>
            <a:avLst/>
            <a:gdLst/>
            <a:ahLst/>
            <a:cxnLst/>
            <a:rect l="l" t="t" r="r" b="b"/>
            <a:pathLst>
              <a:path w="2099" h="2098">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74" name="Google Shape;267;p13"/>
          <p:cNvSpPr/>
          <p:nvPr/>
        </p:nvSpPr>
        <p:spPr>
          <a:xfrm>
            <a:off x="439200" y="4803480"/>
            <a:ext cx="155520" cy="155880"/>
          </a:xfrm>
          <a:custGeom>
            <a:avLst/>
            <a:gdLst/>
            <a:ahLst/>
            <a:cxnLst/>
            <a:rect l="l" t="t" r="r" b="b"/>
            <a:pathLst>
              <a:path w="6237" h="6255">
                <a:moveTo>
                  <a:pt x="0" y="0"/>
                </a:moveTo>
                <a:lnTo>
                  <a:pt x="0" y="6255"/>
                </a:lnTo>
                <a:lnTo>
                  <a:pt x="6236" y="6255"/>
                </a:lnTo>
                <a:lnTo>
                  <a:pt x="6236"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5" name="PlaceHolder 1"/>
          <p:cNvSpPr>
            <a:spLocks noGrp="1"/>
          </p:cNvSpPr>
          <p:nvPr>
            <p:ph type="title"/>
          </p:nvPr>
        </p:nvSpPr>
        <p:spPr>
          <a:xfrm>
            <a:off x="970920" y="3396960"/>
            <a:ext cx="2152080" cy="577440"/>
          </a:xfrm>
          <a:prstGeom prst="rect">
            <a:avLst/>
          </a:prstGeom>
        </p:spPr>
        <p:txBody>
          <a:bodyPr tIns="91440" bIns="91440" anchor="b">
            <a:noAutofit/>
          </a:bodyPr>
          <a:lstStyle/>
          <a:p>
            <a:r>
              <a:rPr lang="en-US" sz="2000" b="0" strike="noStrike" spc="-1">
                <a:solidFill>
                  <a:srgbClr val="000000"/>
                </a:solidFill>
                <a:latin typeface="Arial"/>
              </a:rPr>
              <a:t>Click to edit the title text format</a:t>
            </a:r>
          </a:p>
        </p:txBody>
      </p:sp>
      <p:sp>
        <p:nvSpPr>
          <p:cNvPr id="76" name="PlaceHolder 2"/>
          <p:cNvSpPr>
            <a:spLocks noGrp="1"/>
          </p:cNvSpPr>
          <p:nvPr>
            <p:ph type="title"/>
          </p:nvPr>
        </p:nvSpPr>
        <p:spPr>
          <a:xfrm>
            <a:off x="970920" y="2646000"/>
            <a:ext cx="1753560" cy="577440"/>
          </a:xfrm>
          <a:prstGeom prst="rect">
            <a:avLst/>
          </a:prstGeom>
        </p:spPr>
        <p:txBody>
          <a:bodyPr tIns="91440" bIns="91440" anchor="ctr">
            <a:noAutofit/>
          </a:bodyPr>
          <a:lstStyle/>
          <a:p>
            <a:pPr>
              <a:lnSpc>
                <a:spcPct val="100000"/>
              </a:lnSpc>
            </a:pPr>
            <a:r>
              <a:rPr lang="en-US" sz="4800" b="0" strike="noStrike" spc="-1">
                <a:solidFill>
                  <a:srgbClr val="00CFCC"/>
                </a:solidFill>
                <a:latin typeface="Share Tech"/>
                <a:ea typeface="Share Tech"/>
              </a:rPr>
              <a:t>xx%</a:t>
            </a:r>
            <a:endParaRPr lang="en-US" sz="4800" b="0" strike="noStrike" spc="-1">
              <a:solidFill>
                <a:srgbClr val="000000"/>
              </a:solidFill>
              <a:latin typeface="Arial"/>
            </a:endParaRPr>
          </a:p>
        </p:txBody>
      </p:sp>
      <p:sp>
        <p:nvSpPr>
          <p:cNvPr id="77" name="PlaceHolder 3"/>
          <p:cNvSpPr>
            <a:spLocks noGrp="1"/>
          </p:cNvSpPr>
          <p:nvPr>
            <p:ph type="title"/>
          </p:nvPr>
        </p:nvSpPr>
        <p:spPr>
          <a:xfrm>
            <a:off x="3690360" y="3396960"/>
            <a:ext cx="1386360" cy="577440"/>
          </a:xfrm>
          <a:prstGeom prst="rect">
            <a:avLst/>
          </a:prstGeom>
        </p:spPr>
        <p:txBody>
          <a:bodyPr tIns="91440" bIns="91440" anchor="b">
            <a:noAutofit/>
          </a:bodyPr>
          <a:lstStyle/>
          <a:p>
            <a:r>
              <a:rPr lang="en-US" sz="2000" b="0" strike="noStrike" spc="-1">
                <a:solidFill>
                  <a:srgbClr val="000000"/>
                </a:solidFill>
                <a:latin typeface="Arial"/>
              </a:rPr>
              <a:t>Click to edit the title text format</a:t>
            </a:r>
          </a:p>
        </p:txBody>
      </p:sp>
      <p:sp>
        <p:nvSpPr>
          <p:cNvPr id="78" name="PlaceHolder 4"/>
          <p:cNvSpPr>
            <a:spLocks noGrp="1"/>
          </p:cNvSpPr>
          <p:nvPr>
            <p:ph type="title"/>
          </p:nvPr>
        </p:nvSpPr>
        <p:spPr>
          <a:xfrm>
            <a:off x="3690360" y="2646000"/>
            <a:ext cx="1753560" cy="577440"/>
          </a:xfrm>
          <a:prstGeom prst="rect">
            <a:avLst/>
          </a:prstGeom>
        </p:spPr>
        <p:txBody>
          <a:bodyPr tIns="91440" bIns="91440" anchor="ctr">
            <a:noAutofit/>
          </a:bodyPr>
          <a:lstStyle/>
          <a:p>
            <a:pPr>
              <a:lnSpc>
                <a:spcPct val="100000"/>
              </a:lnSpc>
            </a:pPr>
            <a:r>
              <a:rPr lang="en-US" sz="4800" b="0" strike="noStrike" spc="-1">
                <a:solidFill>
                  <a:srgbClr val="FF9973"/>
                </a:solidFill>
                <a:latin typeface="Share Tech"/>
                <a:ea typeface="Share Tech"/>
              </a:rPr>
              <a:t>xx%</a:t>
            </a:r>
            <a:endParaRPr lang="en-US" sz="4800" b="0" strike="noStrike" spc="-1">
              <a:solidFill>
                <a:srgbClr val="000000"/>
              </a:solidFill>
              <a:latin typeface="Arial"/>
            </a:endParaRPr>
          </a:p>
        </p:txBody>
      </p:sp>
      <p:sp>
        <p:nvSpPr>
          <p:cNvPr id="79" name="PlaceHolder 5"/>
          <p:cNvSpPr>
            <a:spLocks noGrp="1"/>
          </p:cNvSpPr>
          <p:nvPr>
            <p:ph type="title"/>
          </p:nvPr>
        </p:nvSpPr>
        <p:spPr>
          <a:xfrm>
            <a:off x="618840" y="411840"/>
            <a:ext cx="4575960" cy="5774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80" name="PlaceHolder 6"/>
          <p:cNvSpPr>
            <a:spLocks noGrp="1"/>
          </p:cNvSpPr>
          <p:nvPr>
            <p:ph type="title"/>
          </p:nvPr>
        </p:nvSpPr>
        <p:spPr>
          <a:xfrm>
            <a:off x="6428520" y="3377880"/>
            <a:ext cx="2251440" cy="577440"/>
          </a:xfrm>
          <a:prstGeom prst="rect">
            <a:avLst/>
          </a:prstGeom>
        </p:spPr>
        <p:txBody>
          <a:bodyPr tIns="91440" bIns="91440" anchor="b">
            <a:noAutofit/>
          </a:bodyPr>
          <a:lstStyle/>
          <a:p>
            <a:r>
              <a:rPr lang="en-US" sz="2000" b="0" strike="noStrike" spc="-1">
                <a:solidFill>
                  <a:srgbClr val="000000"/>
                </a:solidFill>
                <a:latin typeface="Arial"/>
              </a:rPr>
              <a:t>Click to edit the title text format</a:t>
            </a:r>
          </a:p>
        </p:txBody>
      </p:sp>
      <p:sp>
        <p:nvSpPr>
          <p:cNvPr id="81" name="PlaceHolder 7"/>
          <p:cNvSpPr>
            <a:spLocks noGrp="1"/>
          </p:cNvSpPr>
          <p:nvPr>
            <p:ph type="title"/>
          </p:nvPr>
        </p:nvSpPr>
        <p:spPr>
          <a:xfrm>
            <a:off x="6428520" y="2646000"/>
            <a:ext cx="1753560" cy="577440"/>
          </a:xfrm>
          <a:prstGeom prst="rect">
            <a:avLst/>
          </a:prstGeom>
        </p:spPr>
        <p:txBody>
          <a:bodyPr tIns="91440" bIns="91440" anchor="ctr">
            <a:noAutofit/>
          </a:bodyPr>
          <a:lstStyle/>
          <a:p>
            <a:pPr>
              <a:lnSpc>
                <a:spcPct val="100000"/>
              </a:lnSpc>
            </a:pPr>
            <a:r>
              <a:rPr lang="en-US" sz="4800" b="0" strike="noStrike" spc="-1">
                <a:solidFill>
                  <a:srgbClr val="E898AC"/>
                </a:solidFill>
                <a:latin typeface="Share Tech"/>
                <a:ea typeface="Share Tech"/>
              </a:rPr>
              <a:t>xx%</a:t>
            </a:r>
            <a:endParaRPr lang="en-US" sz="4800" b="0" strike="noStrike" spc="-1">
              <a:solidFill>
                <a:srgbClr val="000000"/>
              </a:solidFill>
              <a:latin typeface="Arial"/>
            </a:endParaRPr>
          </a:p>
        </p:txBody>
      </p:sp>
      <p:sp>
        <p:nvSpPr>
          <p:cNvPr id="82" name="PlaceHolder 8"/>
          <p:cNvSpPr>
            <a:spLocks noGrp="1"/>
          </p:cNvSpPr>
          <p:nvPr>
            <p:ph type="title"/>
          </p:nvPr>
        </p:nvSpPr>
        <p:spPr>
          <a:xfrm>
            <a:off x="6428880" y="3396960"/>
            <a:ext cx="2251440" cy="577440"/>
          </a:xfrm>
          <a:prstGeom prst="rect">
            <a:avLst/>
          </a:prstGeom>
        </p:spPr>
        <p:txBody>
          <a:bodyPr tIns="91440" bIns="91440" anchor="b">
            <a:noAutofit/>
          </a:bodyPr>
          <a:lstStyle/>
          <a:p>
            <a:r>
              <a:rPr lang="en-US" sz="2000" b="0" strike="noStrike" spc="-1">
                <a:solidFill>
                  <a:srgbClr val="000000"/>
                </a:solidFill>
                <a:latin typeface="Arial"/>
              </a:rPr>
              <a:t>Click to edit the title text format</a:t>
            </a:r>
          </a:p>
        </p:txBody>
      </p:sp>
      <p:sp>
        <p:nvSpPr>
          <p:cNvPr id="83" name="PlaceHolder 9"/>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618840" y="411840"/>
            <a:ext cx="4727520" cy="5774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121" name="Google Shape;95;p6"/>
          <p:cNvSpPr/>
          <p:nvPr/>
        </p:nvSpPr>
        <p:spPr>
          <a:xfrm>
            <a:off x="7572960" y="277200"/>
            <a:ext cx="166680" cy="166680"/>
          </a:xfrm>
          <a:custGeom>
            <a:avLst/>
            <a:gdLst/>
            <a:ahLst/>
            <a:cxnLst/>
            <a:rect l="l" t="t" r="r" b="b"/>
            <a:pathLst>
              <a:path w="6686" h="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122" name="Google Shape;96;p6"/>
          <p:cNvSpPr/>
          <p:nvPr/>
        </p:nvSpPr>
        <p:spPr>
          <a:xfrm>
            <a:off x="8985960" y="411840"/>
            <a:ext cx="108360" cy="108360"/>
          </a:xfrm>
          <a:custGeom>
            <a:avLst/>
            <a:gdLst/>
            <a:ahLst/>
            <a:cxnLst/>
            <a:rect l="l" t="t" r="r" b="b"/>
            <a:pathLst>
              <a:path w="4346" h="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123" name="Google Shape;97;p6"/>
          <p:cNvSpPr/>
          <p:nvPr/>
        </p:nvSpPr>
        <p:spPr>
          <a:xfrm>
            <a:off x="8359560" y="555840"/>
            <a:ext cx="52200" cy="52200"/>
          </a:xfrm>
          <a:custGeom>
            <a:avLst/>
            <a:gdLst/>
            <a:ahLst/>
            <a:cxnLst/>
            <a:rect l="l" t="t" r="r" b="b"/>
            <a:pathLst>
              <a:path w="2099" h="2098">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124" name="Google Shape;98;p6"/>
          <p:cNvSpPr/>
          <p:nvPr/>
        </p:nvSpPr>
        <p:spPr>
          <a:xfrm>
            <a:off x="9122040" y="734400"/>
            <a:ext cx="164160" cy="164160"/>
          </a:xfrm>
          <a:custGeom>
            <a:avLst/>
            <a:gdLst/>
            <a:ahLst/>
            <a:cxnLst/>
            <a:rect l="l" t="t" r="r" b="b"/>
            <a:pathLst>
              <a:path w="6574" h="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125" name="Google Shape;99;p6"/>
          <p:cNvSpPr/>
          <p:nvPr/>
        </p:nvSpPr>
        <p:spPr>
          <a:xfrm>
            <a:off x="8798760" y="1088640"/>
            <a:ext cx="155520" cy="155880"/>
          </a:xfrm>
          <a:custGeom>
            <a:avLst/>
            <a:gdLst/>
            <a:ahLst/>
            <a:cxnLst/>
            <a:rect l="l" t="t" r="r" b="b"/>
            <a:pathLst>
              <a:path w="6237" h="6255">
                <a:moveTo>
                  <a:pt x="0" y="0"/>
                </a:moveTo>
                <a:lnTo>
                  <a:pt x="0" y="6255"/>
                </a:lnTo>
                <a:lnTo>
                  <a:pt x="6236" y="6255"/>
                </a:lnTo>
                <a:lnTo>
                  <a:pt x="6236"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126" name="Google Shape;100;p6"/>
          <p:cNvSpPr/>
          <p:nvPr/>
        </p:nvSpPr>
        <p:spPr>
          <a:xfrm>
            <a:off x="6099480" y="-150480"/>
            <a:ext cx="95760" cy="95040"/>
          </a:xfrm>
          <a:custGeom>
            <a:avLst/>
            <a:gdLst/>
            <a:ahLst/>
            <a:cxnLst/>
            <a:rect l="l" t="t" r="r" b="b"/>
            <a:pathLst>
              <a:path w="3128" h="3109">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127" name="Google Shape;101;p6"/>
          <p:cNvSpPr/>
          <p:nvPr/>
        </p:nvSpPr>
        <p:spPr>
          <a:xfrm>
            <a:off x="6702480" y="444600"/>
            <a:ext cx="95040" cy="95040"/>
          </a:xfrm>
          <a:custGeom>
            <a:avLst/>
            <a:gdLst/>
            <a:ahLst/>
            <a:cxnLst/>
            <a:rect l="l" t="t" r="r" b="b"/>
            <a:pathLst>
              <a:path w="3110" h="3109">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128" name="Google Shape;102;p6"/>
          <p:cNvSpPr/>
          <p:nvPr/>
        </p:nvSpPr>
        <p:spPr>
          <a:xfrm>
            <a:off x="5905080" y="143280"/>
            <a:ext cx="81720" cy="81720"/>
          </a:xfrm>
          <a:custGeom>
            <a:avLst/>
            <a:gdLst/>
            <a:ahLst/>
            <a:cxnLst/>
            <a:rect l="l" t="t" r="r" b="b"/>
            <a:pathLst>
              <a:path w="2679" h="2679">
                <a:moveTo>
                  <a:pt x="1" y="1"/>
                </a:moveTo>
                <a:lnTo>
                  <a:pt x="1" y="2679"/>
                </a:lnTo>
                <a:lnTo>
                  <a:pt x="2679" y="2679"/>
                </a:lnTo>
                <a:lnTo>
                  <a:pt x="2679"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129" name="Google Shape;103;p6"/>
          <p:cNvSpPr/>
          <p:nvPr/>
        </p:nvSpPr>
        <p:spPr>
          <a:xfrm>
            <a:off x="303480" y="4401720"/>
            <a:ext cx="166680" cy="166680"/>
          </a:xfrm>
          <a:custGeom>
            <a:avLst/>
            <a:gdLst/>
            <a:ahLst/>
            <a:cxnLst/>
            <a:rect l="l" t="t" r="r" b="b"/>
            <a:pathLst>
              <a:path w="6686" h="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130" name="Google Shape;104;p6"/>
          <p:cNvSpPr/>
          <p:nvPr/>
        </p:nvSpPr>
        <p:spPr>
          <a:xfrm>
            <a:off x="564120" y="4753800"/>
            <a:ext cx="155520" cy="155880"/>
          </a:xfrm>
          <a:custGeom>
            <a:avLst/>
            <a:gdLst/>
            <a:ahLst/>
            <a:cxnLst/>
            <a:rect l="l" t="t" r="r" b="b"/>
            <a:pathLst>
              <a:path w="6237" h="6255">
                <a:moveTo>
                  <a:pt x="0" y="0"/>
                </a:moveTo>
                <a:lnTo>
                  <a:pt x="0" y="6255"/>
                </a:lnTo>
                <a:lnTo>
                  <a:pt x="6236" y="6255"/>
                </a:lnTo>
                <a:lnTo>
                  <a:pt x="6236"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13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923760" y="1195920"/>
            <a:ext cx="981720" cy="577440"/>
          </a:xfrm>
          <a:prstGeom prst="rect">
            <a:avLst/>
          </a:prstGeom>
        </p:spPr>
        <p:txBody>
          <a:bodyPr tIns="91440" bIns="91440" anchor="b">
            <a:noAutofit/>
          </a:bodyPr>
          <a:lstStyle/>
          <a:p>
            <a:r>
              <a:rPr lang="en-US" sz="2400" b="0" strike="noStrike" spc="-1">
                <a:solidFill>
                  <a:srgbClr val="000000"/>
                </a:solidFill>
                <a:latin typeface="Arial"/>
              </a:rPr>
              <a:t>Click to edit the title text format</a:t>
            </a:r>
          </a:p>
        </p:txBody>
      </p:sp>
      <p:sp>
        <p:nvSpPr>
          <p:cNvPr id="169" name="PlaceHolder 2"/>
          <p:cNvSpPr>
            <a:spLocks noGrp="1"/>
          </p:cNvSpPr>
          <p:nvPr>
            <p:ph type="title"/>
          </p:nvPr>
        </p:nvSpPr>
        <p:spPr>
          <a:xfrm>
            <a:off x="7050240" y="1195920"/>
            <a:ext cx="1136880" cy="577440"/>
          </a:xfrm>
          <a:prstGeom prst="rect">
            <a:avLst/>
          </a:prstGeom>
        </p:spPr>
        <p:txBody>
          <a:bodyPr tIns="91440" bIns="91440" anchor="b">
            <a:noAutofit/>
          </a:bodyPr>
          <a:lstStyle/>
          <a:p>
            <a:r>
              <a:rPr lang="en-US" sz="2400" b="0" strike="noStrike" spc="-1">
                <a:solidFill>
                  <a:srgbClr val="000000"/>
                </a:solidFill>
                <a:latin typeface="Arial"/>
              </a:rPr>
              <a:t>Click to edit the title text format</a:t>
            </a:r>
          </a:p>
        </p:txBody>
      </p:sp>
      <p:sp>
        <p:nvSpPr>
          <p:cNvPr id="170" name="PlaceHolder 3"/>
          <p:cNvSpPr>
            <a:spLocks noGrp="1"/>
          </p:cNvSpPr>
          <p:nvPr>
            <p:ph type="title"/>
          </p:nvPr>
        </p:nvSpPr>
        <p:spPr>
          <a:xfrm>
            <a:off x="618840" y="411840"/>
            <a:ext cx="4617720" cy="5774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171" name="Google Shape;84;p5"/>
          <p:cNvSpPr/>
          <p:nvPr/>
        </p:nvSpPr>
        <p:spPr>
          <a:xfrm>
            <a:off x="7131240" y="365400"/>
            <a:ext cx="166680" cy="166680"/>
          </a:xfrm>
          <a:custGeom>
            <a:avLst/>
            <a:gdLst/>
            <a:ahLst/>
            <a:cxnLst/>
            <a:rect l="l" t="t" r="r" b="b"/>
            <a:pathLst>
              <a:path w="6686" h="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172" name="Google Shape;85;p5"/>
          <p:cNvSpPr/>
          <p:nvPr/>
        </p:nvSpPr>
        <p:spPr>
          <a:xfrm>
            <a:off x="8403120" y="218520"/>
            <a:ext cx="108360" cy="108360"/>
          </a:xfrm>
          <a:custGeom>
            <a:avLst/>
            <a:gdLst/>
            <a:ahLst/>
            <a:cxnLst/>
            <a:rect l="l" t="t" r="r" b="b"/>
            <a:pathLst>
              <a:path w="4346" h="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173" name="Google Shape;86;p5"/>
          <p:cNvSpPr/>
          <p:nvPr/>
        </p:nvSpPr>
        <p:spPr>
          <a:xfrm>
            <a:off x="7776720" y="362520"/>
            <a:ext cx="52200" cy="52200"/>
          </a:xfrm>
          <a:custGeom>
            <a:avLst/>
            <a:gdLst/>
            <a:ahLst/>
            <a:cxnLst/>
            <a:rect l="l" t="t" r="r" b="b"/>
            <a:pathLst>
              <a:path w="2099" h="2098">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174" name="Google Shape;87;p5"/>
          <p:cNvSpPr/>
          <p:nvPr/>
        </p:nvSpPr>
        <p:spPr>
          <a:xfrm>
            <a:off x="8539560" y="541080"/>
            <a:ext cx="164160" cy="164160"/>
          </a:xfrm>
          <a:custGeom>
            <a:avLst/>
            <a:gdLst/>
            <a:ahLst/>
            <a:cxnLst/>
            <a:rect l="l" t="t" r="r" b="b"/>
            <a:pathLst>
              <a:path w="6574" h="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w="0">
            <a:noFill/>
          </a:ln>
        </p:spPr>
        <p:style>
          <a:lnRef idx="0">
            <a:scrgbClr r="0" g="0" b="0"/>
          </a:lnRef>
          <a:fillRef idx="0">
            <a:scrgbClr r="0" g="0" b="0"/>
          </a:fillRef>
          <a:effectRef idx="0">
            <a:scrgbClr r="0" g="0" b="0"/>
          </a:effectRef>
          <a:fontRef idx="minor"/>
        </p:style>
      </p:sp>
      <p:grpSp>
        <p:nvGrpSpPr>
          <p:cNvPr id="175" name="Google Shape;88;p5"/>
          <p:cNvGrpSpPr/>
          <p:nvPr/>
        </p:nvGrpSpPr>
        <p:grpSpPr>
          <a:xfrm>
            <a:off x="6626160" y="-164520"/>
            <a:ext cx="120960" cy="760320"/>
            <a:chOff x="6626160" y="-164520"/>
            <a:chExt cx="120960" cy="760320"/>
          </a:xfrm>
        </p:grpSpPr>
        <p:sp>
          <p:nvSpPr>
            <p:cNvPr id="176" name="Google Shape;89;p5"/>
            <p:cNvSpPr/>
            <p:nvPr/>
          </p:nvSpPr>
          <p:spPr>
            <a:xfrm>
              <a:off x="6626160" y="474840"/>
              <a:ext cx="120960" cy="120960"/>
            </a:xfrm>
            <a:custGeom>
              <a:avLst/>
              <a:gdLst/>
              <a:ahLst/>
              <a:cxnLst/>
              <a:rect l="l" t="t" r="r" b="b"/>
              <a:pathLst>
                <a:path w="4624" h="4625">
                  <a:moveTo>
                    <a:pt x="0" y="1"/>
                  </a:moveTo>
                  <a:lnTo>
                    <a:pt x="0" y="4624"/>
                  </a:lnTo>
                  <a:lnTo>
                    <a:pt x="4624" y="4624"/>
                  </a:lnTo>
                  <a:lnTo>
                    <a:pt x="4624"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177" name="Google Shape;90;p5"/>
            <p:cNvSpPr/>
            <p:nvPr/>
          </p:nvSpPr>
          <p:spPr>
            <a:xfrm>
              <a:off x="6689880" y="-164520"/>
              <a:ext cx="8280" cy="554040"/>
            </a:xfrm>
            <a:custGeom>
              <a:avLst/>
              <a:gdLst/>
              <a:ahLst/>
              <a:cxnLst/>
              <a:rect l="l" t="t" r="r" b="b"/>
              <a:pathLst>
                <a:path w="323" h="21152">
                  <a:moveTo>
                    <a:pt x="166" y="1"/>
                  </a:moveTo>
                  <a:lnTo>
                    <a:pt x="0" y="21152"/>
                  </a:lnTo>
                  <a:lnTo>
                    <a:pt x="322" y="21152"/>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grpSp>
      <p:sp>
        <p:nvSpPr>
          <p:cNvPr id="178" name="Google Shape;91;p5"/>
          <p:cNvSpPr/>
          <p:nvPr/>
        </p:nvSpPr>
        <p:spPr>
          <a:xfrm>
            <a:off x="318240" y="4419000"/>
            <a:ext cx="108360" cy="108360"/>
          </a:xfrm>
          <a:custGeom>
            <a:avLst/>
            <a:gdLst/>
            <a:ahLst/>
            <a:cxnLst/>
            <a:rect l="l" t="t" r="r" b="b"/>
            <a:pathLst>
              <a:path w="4346" h="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179" name="Google Shape;92;p5"/>
          <p:cNvSpPr/>
          <p:nvPr/>
        </p:nvSpPr>
        <p:spPr>
          <a:xfrm>
            <a:off x="454320" y="4741560"/>
            <a:ext cx="164160" cy="164160"/>
          </a:xfrm>
          <a:custGeom>
            <a:avLst/>
            <a:gdLst/>
            <a:ahLst/>
            <a:cxnLst/>
            <a:rect l="l" t="t" r="r" b="b"/>
            <a:pathLst>
              <a:path w="6574" h="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180"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
        <p:cNvGrpSpPr/>
        <p:nvPr/>
      </p:nvGrpSpPr>
      <p:grpSpPr>
        <a:xfrm>
          <a:off x="0" y="0"/>
          <a:ext cx="0" cy="0"/>
          <a:chOff x="0" y="0"/>
          <a:chExt cx="0" cy="0"/>
        </a:xfrm>
      </p:grpSpPr>
      <p:sp>
        <p:nvSpPr>
          <p:cNvPr id="217" name="PlaceHolder 1"/>
          <p:cNvSpPr>
            <a:spLocks noGrp="1"/>
          </p:cNvSpPr>
          <p:nvPr>
            <p:ph type="title"/>
          </p:nvPr>
        </p:nvSpPr>
        <p:spPr>
          <a:xfrm>
            <a:off x="1218600" y="1373040"/>
            <a:ext cx="1881000" cy="644400"/>
          </a:xfrm>
          <a:prstGeom prst="rect">
            <a:avLst/>
          </a:prstGeom>
        </p:spPr>
        <p:txBody>
          <a:bodyPr tIns="91440" bIns="91440" anchor="b">
            <a:noAutofit/>
          </a:bodyPr>
          <a:lstStyle/>
          <a:p>
            <a:r>
              <a:rPr lang="en-US" sz="2000" b="0" strike="noStrike" spc="-1">
                <a:solidFill>
                  <a:srgbClr val="000000"/>
                </a:solidFill>
                <a:latin typeface="Arial"/>
              </a:rPr>
              <a:t>Click to edit the title text format</a:t>
            </a:r>
          </a:p>
        </p:txBody>
      </p:sp>
      <p:sp>
        <p:nvSpPr>
          <p:cNvPr id="218" name="PlaceHolder 2"/>
          <p:cNvSpPr>
            <a:spLocks noGrp="1"/>
          </p:cNvSpPr>
          <p:nvPr>
            <p:ph type="title"/>
          </p:nvPr>
        </p:nvSpPr>
        <p:spPr>
          <a:xfrm>
            <a:off x="6054480" y="1373040"/>
            <a:ext cx="1881000" cy="644400"/>
          </a:xfrm>
          <a:prstGeom prst="rect">
            <a:avLst/>
          </a:prstGeom>
        </p:spPr>
        <p:txBody>
          <a:bodyPr tIns="91440" bIns="91440" anchor="b">
            <a:noAutofit/>
          </a:bodyPr>
          <a:lstStyle/>
          <a:p>
            <a:r>
              <a:rPr lang="en-US" sz="2000" b="0" strike="noStrike" spc="-1">
                <a:solidFill>
                  <a:srgbClr val="000000"/>
                </a:solidFill>
                <a:latin typeface="Arial"/>
              </a:rPr>
              <a:t>Click to edit the title text format</a:t>
            </a:r>
          </a:p>
        </p:txBody>
      </p:sp>
      <p:sp>
        <p:nvSpPr>
          <p:cNvPr id="219" name="PlaceHolder 3"/>
          <p:cNvSpPr>
            <a:spLocks noGrp="1"/>
          </p:cNvSpPr>
          <p:nvPr>
            <p:ph type="title"/>
          </p:nvPr>
        </p:nvSpPr>
        <p:spPr>
          <a:xfrm>
            <a:off x="1218600" y="2778840"/>
            <a:ext cx="1881000" cy="644400"/>
          </a:xfrm>
          <a:prstGeom prst="rect">
            <a:avLst/>
          </a:prstGeom>
        </p:spPr>
        <p:txBody>
          <a:bodyPr tIns="91440" bIns="91440" anchor="b">
            <a:noAutofit/>
          </a:bodyPr>
          <a:lstStyle/>
          <a:p>
            <a:r>
              <a:rPr lang="en-US" sz="2000" b="0" strike="noStrike" spc="-1">
                <a:solidFill>
                  <a:srgbClr val="000000"/>
                </a:solidFill>
                <a:latin typeface="Arial"/>
              </a:rPr>
              <a:t>Click to edit the title text format</a:t>
            </a:r>
          </a:p>
        </p:txBody>
      </p:sp>
      <p:sp>
        <p:nvSpPr>
          <p:cNvPr id="220" name="PlaceHolder 4"/>
          <p:cNvSpPr>
            <a:spLocks noGrp="1"/>
          </p:cNvSpPr>
          <p:nvPr>
            <p:ph type="title"/>
          </p:nvPr>
        </p:nvSpPr>
        <p:spPr>
          <a:xfrm>
            <a:off x="6054480" y="2778840"/>
            <a:ext cx="1881000" cy="644400"/>
          </a:xfrm>
          <a:prstGeom prst="rect">
            <a:avLst/>
          </a:prstGeom>
        </p:spPr>
        <p:txBody>
          <a:bodyPr tIns="91440" bIns="91440" anchor="b">
            <a:noAutofit/>
          </a:bodyPr>
          <a:lstStyle/>
          <a:p>
            <a:r>
              <a:rPr lang="en-US" sz="2000" b="0" strike="noStrike" spc="-1">
                <a:solidFill>
                  <a:srgbClr val="000000"/>
                </a:solidFill>
                <a:latin typeface="Arial"/>
              </a:rPr>
              <a:t>Click to edit the title text format</a:t>
            </a:r>
          </a:p>
        </p:txBody>
      </p:sp>
      <p:sp>
        <p:nvSpPr>
          <p:cNvPr id="221" name="PlaceHolder 5"/>
          <p:cNvSpPr>
            <a:spLocks noGrp="1"/>
          </p:cNvSpPr>
          <p:nvPr>
            <p:ph type="title"/>
          </p:nvPr>
        </p:nvSpPr>
        <p:spPr>
          <a:xfrm>
            <a:off x="618840" y="411840"/>
            <a:ext cx="4727520" cy="5774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222" name="Google Shape;343;p17"/>
          <p:cNvSpPr/>
          <p:nvPr/>
        </p:nvSpPr>
        <p:spPr>
          <a:xfrm>
            <a:off x="7647480" y="949680"/>
            <a:ext cx="166680" cy="166680"/>
          </a:xfrm>
          <a:custGeom>
            <a:avLst/>
            <a:gdLst/>
            <a:ahLst/>
            <a:cxnLst/>
            <a:rect l="l" t="t" r="r" b="b"/>
            <a:pathLst>
              <a:path w="6686" h="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223" name="Google Shape;344;p17"/>
          <p:cNvSpPr/>
          <p:nvPr/>
        </p:nvSpPr>
        <p:spPr>
          <a:xfrm>
            <a:off x="8985960" y="411840"/>
            <a:ext cx="108360" cy="108360"/>
          </a:xfrm>
          <a:custGeom>
            <a:avLst/>
            <a:gdLst/>
            <a:ahLst/>
            <a:cxnLst/>
            <a:rect l="l" t="t" r="r" b="b"/>
            <a:pathLst>
              <a:path w="4346" h="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224" name="Google Shape;345;p17"/>
          <p:cNvSpPr/>
          <p:nvPr/>
        </p:nvSpPr>
        <p:spPr>
          <a:xfrm>
            <a:off x="8359560" y="555840"/>
            <a:ext cx="52200" cy="52200"/>
          </a:xfrm>
          <a:custGeom>
            <a:avLst/>
            <a:gdLst/>
            <a:ahLst/>
            <a:cxnLst/>
            <a:rect l="l" t="t" r="r" b="b"/>
            <a:pathLst>
              <a:path w="2099" h="2098">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225" name="Google Shape;346;p17"/>
          <p:cNvSpPr/>
          <p:nvPr/>
        </p:nvSpPr>
        <p:spPr>
          <a:xfrm>
            <a:off x="9122040" y="734400"/>
            <a:ext cx="164160" cy="164160"/>
          </a:xfrm>
          <a:custGeom>
            <a:avLst/>
            <a:gdLst/>
            <a:ahLst/>
            <a:cxnLst/>
            <a:rect l="l" t="t" r="r" b="b"/>
            <a:pathLst>
              <a:path w="6574" h="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226" name="Google Shape;347;p17"/>
          <p:cNvSpPr/>
          <p:nvPr/>
        </p:nvSpPr>
        <p:spPr>
          <a:xfrm>
            <a:off x="8798760" y="1088640"/>
            <a:ext cx="155520" cy="155880"/>
          </a:xfrm>
          <a:custGeom>
            <a:avLst/>
            <a:gdLst/>
            <a:ahLst/>
            <a:cxnLst/>
            <a:rect l="l" t="t" r="r" b="b"/>
            <a:pathLst>
              <a:path w="6237" h="6255">
                <a:moveTo>
                  <a:pt x="0" y="0"/>
                </a:moveTo>
                <a:lnTo>
                  <a:pt x="0" y="6255"/>
                </a:lnTo>
                <a:lnTo>
                  <a:pt x="6236" y="6255"/>
                </a:lnTo>
                <a:lnTo>
                  <a:pt x="6236"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227" name="Google Shape;348;p17"/>
          <p:cNvSpPr/>
          <p:nvPr/>
        </p:nvSpPr>
        <p:spPr>
          <a:xfrm>
            <a:off x="6099480" y="-150480"/>
            <a:ext cx="95760" cy="95040"/>
          </a:xfrm>
          <a:custGeom>
            <a:avLst/>
            <a:gdLst/>
            <a:ahLst/>
            <a:cxnLst/>
            <a:rect l="l" t="t" r="r" b="b"/>
            <a:pathLst>
              <a:path w="3128" h="3109">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228" name="Google Shape;349;p17"/>
          <p:cNvSpPr/>
          <p:nvPr/>
        </p:nvSpPr>
        <p:spPr>
          <a:xfrm>
            <a:off x="6702480" y="444600"/>
            <a:ext cx="95040" cy="95040"/>
          </a:xfrm>
          <a:custGeom>
            <a:avLst/>
            <a:gdLst/>
            <a:ahLst/>
            <a:cxnLst/>
            <a:rect l="l" t="t" r="r" b="b"/>
            <a:pathLst>
              <a:path w="3110" h="3109">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229" name="Google Shape;350;p17"/>
          <p:cNvSpPr/>
          <p:nvPr/>
        </p:nvSpPr>
        <p:spPr>
          <a:xfrm>
            <a:off x="5905080" y="143280"/>
            <a:ext cx="81720" cy="81720"/>
          </a:xfrm>
          <a:custGeom>
            <a:avLst/>
            <a:gdLst/>
            <a:ahLst/>
            <a:cxnLst/>
            <a:rect l="l" t="t" r="r" b="b"/>
            <a:pathLst>
              <a:path w="2679" h="2679">
                <a:moveTo>
                  <a:pt x="1" y="1"/>
                </a:moveTo>
                <a:lnTo>
                  <a:pt x="1" y="2679"/>
                </a:lnTo>
                <a:lnTo>
                  <a:pt x="2679" y="2679"/>
                </a:lnTo>
                <a:lnTo>
                  <a:pt x="2679"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230" name="Google Shape;351;p17"/>
          <p:cNvSpPr/>
          <p:nvPr/>
        </p:nvSpPr>
        <p:spPr>
          <a:xfrm>
            <a:off x="303480" y="4401720"/>
            <a:ext cx="166680" cy="166680"/>
          </a:xfrm>
          <a:custGeom>
            <a:avLst/>
            <a:gdLst/>
            <a:ahLst/>
            <a:cxnLst/>
            <a:rect l="l" t="t" r="r" b="b"/>
            <a:pathLst>
              <a:path w="6686" h="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231" name="Google Shape;352;p17"/>
          <p:cNvSpPr/>
          <p:nvPr/>
        </p:nvSpPr>
        <p:spPr>
          <a:xfrm>
            <a:off x="816480" y="4612680"/>
            <a:ext cx="155520" cy="155880"/>
          </a:xfrm>
          <a:custGeom>
            <a:avLst/>
            <a:gdLst/>
            <a:ahLst/>
            <a:cxnLst/>
            <a:rect l="l" t="t" r="r" b="b"/>
            <a:pathLst>
              <a:path w="6237" h="6255">
                <a:moveTo>
                  <a:pt x="0" y="0"/>
                </a:moveTo>
                <a:lnTo>
                  <a:pt x="0" y="6255"/>
                </a:lnTo>
                <a:lnTo>
                  <a:pt x="6236" y="6255"/>
                </a:lnTo>
                <a:lnTo>
                  <a:pt x="6236"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232" name="PlaceHolder 6"/>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
        <p:cNvGrpSpPr/>
        <p:nvPr/>
      </p:nvGrpSpPr>
      <p:grpSpPr>
        <a:xfrm>
          <a:off x="0" y="0"/>
          <a:ext cx="0" cy="0"/>
          <a:chOff x="0" y="0"/>
          <a:chExt cx="0" cy="0"/>
        </a:xfrm>
      </p:grpSpPr>
      <p:sp>
        <p:nvSpPr>
          <p:cNvPr id="269" name="PlaceHolder 1"/>
          <p:cNvSpPr>
            <a:spLocks noGrp="1"/>
          </p:cNvSpPr>
          <p:nvPr>
            <p:ph type="title"/>
          </p:nvPr>
        </p:nvSpPr>
        <p:spPr>
          <a:xfrm>
            <a:off x="2036880" y="1496520"/>
            <a:ext cx="5069520" cy="2150280"/>
          </a:xfrm>
          <a:prstGeom prst="rect">
            <a:avLst/>
          </a:prstGeom>
        </p:spPr>
        <p:txBody>
          <a:bodyPr tIns="91440" bIns="91440" anchor="ctr">
            <a:noAutofit/>
          </a:bodyPr>
          <a:lstStyle/>
          <a:p>
            <a:r>
              <a:rPr lang="en-US" sz="7200" b="0" strike="noStrike" spc="-1">
                <a:solidFill>
                  <a:srgbClr val="000000"/>
                </a:solidFill>
                <a:latin typeface="Arial"/>
              </a:rPr>
              <a:t>Click to edit the title text format</a:t>
            </a:r>
          </a:p>
        </p:txBody>
      </p:sp>
      <p:sp>
        <p:nvSpPr>
          <p:cNvPr id="270" name="Google Shape;119;p8"/>
          <p:cNvSpPr/>
          <p:nvPr/>
        </p:nvSpPr>
        <p:spPr>
          <a:xfrm>
            <a:off x="1060560" y="1158480"/>
            <a:ext cx="120960" cy="120960"/>
          </a:xfrm>
          <a:custGeom>
            <a:avLst/>
            <a:gdLst/>
            <a:ahLst/>
            <a:cxnLst/>
            <a:rect l="l" t="t" r="r" b="b"/>
            <a:pathLst>
              <a:path w="4625" h="4634">
                <a:moveTo>
                  <a:pt x="1" y="0"/>
                </a:moveTo>
                <a:lnTo>
                  <a:pt x="1" y="4633"/>
                </a:lnTo>
                <a:lnTo>
                  <a:pt x="4625" y="4633"/>
                </a:lnTo>
                <a:lnTo>
                  <a:pt x="4625" y="0"/>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271" name="Google Shape;120;p8"/>
          <p:cNvSpPr/>
          <p:nvPr/>
        </p:nvSpPr>
        <p:spPr>
          <a:xfrm>
            <a:off x="7799760" y="916200"/>
            <a:ext cx="120960" cy="120960"/>
          </a:xfrm>
          <a:custGeom>
            <a:avLst/>
            <a:gdLst/>
            <a:ahLst/>
            <a:cxnLst/>
            <a:rect l="l" t="t" r="r" b="b"/>
            <a:pathLst>
              <a:path w="4634" h="4634">
                <a:moveTo>
                  <a:pt x="0" y="1"/>
                </a:moveTo>
                <a:lnTo>
                  <a:pt x="0" y="4634"/>
                </a:lnTo>
                <a:lnTo>
                  <a:pt x="4633" y="4634"/>
                </a:lnTo>
                <a:lnTo>
                  <a:pt x="4633"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272" name="Google Shape;121;p8"/>
          <p:cNvSpPr/>
          <p:nvPr/>
        </p:nvSpPr>
        <p:spPr>
          <a:xfrm>
            <a:off x="5257800" y="2452320"/>
            <a:ext cx="57240" cy="57240"/>
          </a:xfrm>
          <a:custGeom>
            <a:avLst/>
            <a:gdLst/>
            <a:ahLst/>
            <a:cxnLst/>
            <a:rect l="l" t="t" r="r" b="b"/>
            <a:pathLst>
              <a:path w="2198" h="2198">
                <a:moveTo>
                  <a:pt x="1" y="1"/>
                </a:moveTo>
                <a:lnTo>
                  <a:pt x="2198" y="1"/>
                </a:lnTo>
                <a:lnTo>
                  <a:pt x="2198" y="2198"/>
                </a:lnTo>
                <a:lnTo>
                  <a:pt x="1" y="2198"/>
                </a:lnTo>
                <a:close/>
              </a:path>
            </a:pathLst>
          </a:custGeom>
          <a:noFill/>
          <a:ln w="1375">
            <a:solidFill>
              <a:srgbClr val="E898AC"/>
            </a:solidFill>
            <a:miter/>
          </a:ln>
        </p:spPr>
        <p:style>
          <a:lnRef idx="0">
            <a:scrgbClr r="0" g="0" b="0"/>
          </a:lnRef>
          <a:fillRef idx="0">
            <a:scrgbClr r="0" g="0" b="0"/>
          </a:fillRef>
          <a:effectRef idx="0">
            <a:scrgbClr r="0" g="0" b="0"/>
          </a:effectRef>
          <a:fontRef idx="minor"/>
        </p:style>
      </p:sp>
      <p:sp>
        <p:nvSpPr>
          <p:cNvPr id="273" name="Google Shape;122;p8"/>
          <p:cNvSpPr/>
          <p:nvPr/>
        </p:nvSpPr>
        <p:spPr>
          <a:xfrm>
            <a:off x="275760" y="1557000"/>
            <a:ext cx="57600" cy="57240"/>
          </a:xfrm>
          <a:custGeom>
            <a:avLst/>
            <a:gdLst/>
            <a:ahLst/>
            <a:cxnLst/>
            <a:rect l="l" t="t" r="r" b="b"/>
            <a:pathLst>
              <a:path w="2207" h="2198">
                <a:moveTo>
                  <a:pt x="0" y="0"/>
                </a:moveTo>
                <a:lnTo>
                  <a:pt x="2207" y="0"/>
                </a:lnTo>
                <a:lnTo>
                  <a:pt x="2207" y="2197"/>
                </a:lnTo>
                <a:lnTo>
                  <a:pt x="0" y="2197"/>
                </a:lnTo>
                <a:close/>
              </a:path>
            </a:pathLst>
          </a:custGeom>
          <a:noFill/>
          <a:ln w="2975">
            <a:solidFill>
              <a:srgbClr val="00CFCC"/>
            </a:solidFill>
            <a:miter/>
          </a:ln>
        </p:spPr>
        <p:style>
          <a:lnRef idx="0">
            <a:scrgbClr r="0" g="0" b="0"/>
          </a:lnRef>
          <a:fillRef idx="0">
            <a:scrgbClr r="0" g="0" b="0"/>
          </a:fillRef>
          <a:effectRef idx="0">
            <a:scrgbClr r="0" g="0" b="0"/>
          </a:effectRef>
          <a:fontRef idx="minor"/>
        </p:style>
      </p:sp>
      <p:sp>
        <p:nvSpPr>
          <p:cNvPr id="274" name="Google Shape;123;p8"/>
          <p:cNvSpPr/>
          <p:nvPr/>
        </p:nvSpPr>
        <p:spPr>
          <a:xfrm>
            <a:off x="2307960" y="3002400"/>
            <a:ext cx="103680" cy="104040"/>
          </a:xfrm>
          <a:custGeom>
            <a:avLst/>
            <a:gdLst/>
            <a:ahLst/>
            <a:cxnLst/>
            <a:rect l="l" t="t" r="r" b="b"/>
            <a:pathLst>
              <a:path w="3972" h="3981">
                <a:moveTo>
                  <a:pt x="1" y="1"/>
                </a:moveTo>
                <a:lnTo>
                  <a:pt x="3972" y="1"/>
                </a:lnTo>
                <a:lnTo>
                  <a:pt x="3972" y="3981"/>
                </a:lnTo>
                <a:lnTo>
                  <a:pt x="1" y="3981"/>
                </a:lnTo>
                <a:close/>
              </a:path>
            </a:pathLst>
          </a:custGeom>
          <a:noFill/>
          <a:ln w="2975">
            <a:solidFill>
              <a:srgbClr val="00CFCC"/>
            </a:solidFill>
            <a:miter/>
          </a:ln>
        </p:spPr>
        <p:style>
          <a:lnRef idx="0">
            <a:scrgbClr r="0" g="0" b="0"/>
          </a:lnRef>
          <a:fillRef idx="0">
            <a:scrgbClr r="0" g="0" b="0"/>
          </a:fillRef>
          <a:effectRef idx="0">
            <a:scrgbClr r="0" g="0" b="0"/>
          </a:effectRef>
          <a:fontRef idx="minor"/>
        </p:style>
      </p:sp>
      <p:sp>
        <p:nvSpPr>
          <p:cNvPr id="275" name="Google Shape;124;p8"/>
          <p:cNvSpPr/>
          <p:nvPr/>
        </p:nvSpPr>
        <p:spPr>
          <a:xfrm>
            <a:off x="8263800" y="2953800"/>
            <a:ext cx="103680" cy="104040"/>
          </a:xfrm>
          <a:custGeom>
            <a:avLst/>
            <a:gdLst/>
            <a:ahLst/>
            <a:cxnLst/>
            <a:rect l="l" t="t" r="r" b="b"/>
            <a:pathLst>
              <a:path w="3972" h="3981">
                <a:moveTo>
                  <a:pt x="0" y="1"/>
                </a:moveTo>
                <a:lnTo>
                  <a:pt x="0" y="3981"/>
                </a:lnTo>
                <a:lnTo>
                  <a:pt x="3972" y="3981"/>
                </a:lnTo>
                <a:lnTo>
                  <a:pt x="3972" y="1"/>
                </a:lnTo>
                <a:close/>
              </a:path>
            </a:pathLst>
          </a:custGeom>
          <a:solidFill>
            <a:srgbClr val="00CFCC"/>
          </a:solidFill>
          <a:ln w="0">
            <a:noFill/>
          </a:ln>
        </p:spPr>
        <p:style>
          <a:lnRef idx="0">
            <a:scrgbClr r="0" g="0" b="0"/>
          </a:lnRef>
          <a:fillRef idx="0">
            <a:scrgbClr r="0" g="0" b="0"/>
          </a:fillRef>
          <a:effectRef idx="0">
            <a:scrgbClr r="0" g="0" b="0"/>
          </a:effectRef>
          <a:fontRef idx="minor"/>
        </p:style>
      </p:sp>
      <p:grpSp>
        <p:nvGrpSpPr>
          <p:cNvPr id="276" name="Google Shape;125;p8"/>
          <p:cNvGrpSpPr/>
          <p:nvPr/>
        </p:nvGrpSpPr>
        <p:grpSpPr>
          <a:xfrm>
            <a:off x="8263800" y="-434520"/>
            <a:ext cx="188640" cy="1181520"/>
            <a:chOff x="8263800" y="-434520"/>
            <a:chExt cx="188640" cy="1181520"/>
          </a:xfrm>
        </p:grpSpPr>
        <p:sp>
          <p:nvSpPr>
            <p:cNvPr id="277" name="Google Shape;126;p8"/>
            <p:cNvSpPr/>
            <p:nvPr/>
          </p:nvSpPr>
          <p:spPr>
            <a:xfrm>
              <a:off x="8263800" y="558720"/>
              <a:ext cx="188640" cy="188280"/>
            </a:xfrm>
            <a:custGeom>
              <a:avLst/>
              <a:gdLst/>
              <a:ahLst/>
              <a:cxnLst/>
              <a:rect l="l" t="t" r="r" b="b"/>
              <a:pathLst>
                <a:path w="7208" h="7198">
                  <a:moveTo>
                    <a:pt x="1" y="0"/>
                  </a:moveTo>
                  <a:lnTo>
                    <a:pt x="7208" y="0"/>
                  </a:lnTo>
                  <a:lnTo>
                    <a:pt x="7208" y="7198"/>
                  </a:lnTo>
                  <a:lnTo>
                    <a:pt x="1" y="7198"/>
                  </a:lnTo>
                  <a:close/>
                </a:path>
              </a:pathLst>
            </a:custGeom>
            <a:noFill/>
            <a:ln w="5750">
              <a:solidFill>
                <a:srgbClr val="FF9973"/>
              </a:solidFill>
              <a:miter/>
            </a:ln>
          </p:spPr>
          <p:style>
            <a:lnRef idx="0">
              <a:scrgbClr r="0" g="0" b="0"/>
            </a:lnRef>
            <a:fillRef idx="0">
              <a:scrgbClr r="0" g="0" b="0"/>
            </a:fillRef>
            <a:effectRef idx="0">
              <a:scrgbClr r="0" g="0" b="0"/>
            </a:effectRef>
            <a:fontRef idx="minor"/>
          </p:style>
        </p:sp>
        <p:sp>
          <p:nvSpPr>
            <p:cNvPr id="278" name="Google Shape;127;p8"/>
            <p:cNvSpPr/>
            <p:nvPr/>
          </p:nvSpPr>
          <p:spPr>
            <a:xfrm>
              <a:off x="8291520" y="42840"/>
              <a:ext cx="132840" cy="132840"/>
            </a:xfrm>
            <a:custGeom>
              <a:avLst/>
              <a:gdLst/>
              <a:ahLst/>
              <a:cxnLst/>
              <a:rect l="l" t="t" r="r" b="b"/>
              <a:pathLst>
                <a:path w="5084" h="5085">
                  <a:moveTo>
                    <a:pt x="0" y="1"/>
                  </a:moveTo>
                  <a:lnTo>
                    <a:pt x="5083" y="1"/>
                  </a:lnTo>
                  <a:lnTo>
                    <a:pt x="5083" y="5084"/>
                  </a:lnTo>
                  <a:lnTo>
                    <a:pt x="0" y="5084"/>
                  </a:lnTo>
                  <a:close/>
                </a:path>
              </a:pathLst>
            </a:custGeom>
            <a:noFill/>
            <a:ln w="4125">
              <a:solidFill>
                <a:srgbClr val="FF9973"/>
              </a:solidFill>
              <a:miter/>
            </a:ln>
          </p:spPr>
          <p:style>
            <a:lnRef idx="0">
              <a:scrgbClr r="0" g="0" b="0"/>
            </a:lnRef>
            <a:fillRef idx="0">
              <a:scrgbClr r="0" g="0" b="0"/>
            </a:fillRef>
            <a:effectRef idx="0">
              <a:scrgbClr r="0" g="0" b="0"/>
            </a:effectRef>
            <a:fontRef idx="minor"/>
          </p:style>
        </p:sp>
        <p:sp>
          <p:nvSpPr>
            <p:cNvPr id="279" name="Google Shape;128;p8"/>
            <p:cNvSpPr/>
            <p:nvPr/>
          </p:nvSpPr>
          <p:spPr>
            <a:xfrm>
              <a:off x="8317800" y="-434520"/>
              <a:ext cx="80280" cy="80280"/>
            </a:xfrm>
            <a:custGeom>
              <a:avLst/>
              <a:gdLst/>
              <a:ahLst/>
              <a:cxnLst/>
              <a:rect l="l" t="t" r="r" b="b"/>
              <a:pathLst>
                <a:path w="3071" h="3080">
                  <a:moveTo>
                    <a:pt x="0" y="0"/>
                  </a:moveTo>
                  <a:lnTo>
                    <a:pt x="3070" y="0"/>
                  </a:lnTo>
                  <a:lnTo>
                    <a:pt x="3070" y="3080"/>
                  </a:lnTo>
                  <a:lnTo>
                    <a:pt x="0" y="3080"/>
                  </a:lnTo>
                  <a:close/>
                </a:path>
              </a:pathLst>
            </a:custGeom>
            <a:noFill/>
            <a:ln w="2525">
              <a:solidFill>
                <a:srgbClr val="FF9973"/>
              </a:solidFill>
              <a:miter/>
            </a:ln>
          </p:spPr>
          <p:style>
            <a:lnRef idx="0">
              <a:scrgbClr r="0" g="0" b="0"/>
            </a:lnRef>
            <a:fillRef idx="0">
              <a:scrgbClr r="0" g="0" b="0"/>
            </a:fillRef>
            <a:effectRef idx="0">
              <a:scrgbClr r="0" g="0" b="0"/>
            </a:effectRef>
            <a:fontRef idx="minor"/>
          </p:style>
        </p:sp>
      </p:grpSp>
      <p:sp>
        <p:nvSpPr>
          <p:cNvPr id="280" name="Google Shape;129;p8"/>
          <p:cNvSpPr/>
          <p:nvPr/>
        </p:nvSpPr>
        <p:spPr>
          <a:xfrm>
            <a:off x="8485920" y="1614600"/>
            <a:ext cx="80280" cy="80280"/>
          </a:xfrm>
          <a:custGeom>
            <a:avLst/>
            <a:gdLst/>
            <a:ahLst/>
            <a:cxnLst/>
            <a:rect l="l" t="t" r="r" b="b"/>
            <a:pathLst>
              <a:path w="3072" h="3071">
                <a:moveTo>
                  <a:pt x="1" y="0"/>
                </a:moveTo>
                <a:lnTo>
                  <a:pt x="1" y="3070"/>
                </a:lnTo>
                <a:lnTo>
                  <a:pt x="3071" y="3070"/>
                </a:lnTo>
                <a:lnTo>
                  <a:pt x="3071"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281" name="Google Shape;130;p8"/>
          <p:cNvSpPr/>
          <p:nvPr/>
        </p:nvSpPr>
        <p:spPr>
          <a:xfrm>
            <a:off x="6293160" y="835560"/>
            <a:ext cx="80280" cy="80280"/>
          </a:xfrm>
          <a:custGeom>
            <a:avLst/>
            <a:gdLst/>
            <a:ahLst/>
            <a:cxnLst/>
            <a:rect l="l" t="t" r="r" b="b"/>
            <a:pathLst>
              <a:path w="3071" h="3071">
                <a:moveTo>
                  <a:pt x="1" y="1"/>
                </a:moveTo>
                <a:lnTo>
                  <a:pt x="1" y="3071"/>
                </a:lnTo>
                <a:lnTo>
                  <a:pt x="3071" y="3071"/>
                </a:lnTo>
                <a:lnTo>
                  <a:pt x="3071" y="1"/>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282" name="Google Shape;131;p8"/>
          <p:cNvSpPr/>
          <p:nvPr/>
        </p:nvSpPr>
        <p:spPr>
          <a:xfrm>
            <a:off x="1778400" y="2156760"/>
            <a:ext cx="119520" cy="119520"/>
          </a:xfrm>
          <a:custGeom>
            <a:avLst/>
            <a:gdLst/>
            <a:ahLst/>
            <a:cxnLst/>
            <a:rect l="l" t="t" r="r" b="b"/>
            <a:pathLst>
              <a:path w="4579" h="4578">
                <a:moveTo>
                  <a:pt x="1" y="0"/>
                </a:moveTo>
                <a:lnTo>
                  <a:pt x="1" y="4578"/>
                </a:lnTo>
                <a:lnTo>
                  <a:pt x="4578" y="4578"/>
                </a:lnTo>
                <a:lnTo>
                  <a:pt x="4578" y="0"/>
                </a:lnTo>
                <a:close/>
              </a:path>
            </a:pathLst>
          </a:custGeom>
          <a:solidFill>
            <a:srgbClr val="FF9973"/>
          </a:solidFill>
          <a:ln w="0">
            <a:noFill/>
          </a:ln>
        </p:spPr>
        <p:style>
          <a:lnRef idx="0">
            <a:scrgbClr r="0" g="0" b="0"/>
          </a:lnRef>
          <a:fillRef idx="0">
            <a:scrgbClr r="0" g="0" b="0"/>
          </a:fillRef>
          <a:effectRef idx="0">
            <a:scrgbClr r="0" g="0" b="0"/>
          </a:effectRef>
          <a:fontRef idx="minor"/>
        </p:style>
      </p:sp>
      <p:grpSp>
        <p:nvGrpSpPr>
          <p:cNvPr id="283" name="Google Shape;132;p8"/>
          <p:cNvGrpSpPr/>
          <p:nvPr/>
        </p:nvGrpSpPr>
        <p:grpSpPr>
          <a:xfrm>
            <a:off x="3090600" y="-533520"/>
            <a:ext cx="97560" cy="1146960"/>
            <a:chOff x="3090600" y="-533520"/>
            <a:chExt cx="97560" cy="1146960"/>
          </a:xfrm>
        </p:grpSpPr>
        <p:sp>
          <p:nvSpPr>
            <p:cNvPr id="284" name="Google Shape;133;p8"/>
            <p:cNvSpPr/>
            <p:nvPr/>
          </p:nvSpPr>
          <p:spPr>
            <a:xfrm>
              <a:off x="3090600" y="515520"/>
              <a:ext cx="97560" cy="97920"/>
            </a:xfrm>
            <a:custGeom>
              <a:avLst/>
              <a:gdLst/>
              <a:ahLst/>
              <a:cxnLst/>
              <a:rect l="l" t="t" r="r" b="b"/>
              <a:pathLst>
                <a:path w="3742" h="3752">
                  <a:moveTo>
                    <a:pt x="0" y="1"/>
                  </a:moveTo>
                  <a:lnTo>
                    <a:pt x="3741" y="1"/>
                  </a:lnTo>
                  <a:lnTo>
                    <a:pt x="3741" y="3751"/>
                  </a:lnTo>
                  <a:lnTo>
                    <a:pt x="0" y="3751"/>
                  </a:lnTo>
                  <a:close/>
                </a:path>
              </a:pathLst>
            </a:custGeom>
            <a:noFill/>
            <a:ln w="2975">
              <a:solidFill>
                <a:srgbClr val="E898AC"/>
              </a:solidFill>
              <a:miter/>
            </a:ln>
          </p:spPr>
          <p:style>
            <a:lnRef idx="0">
              <a:scrgbClr r="0" g="0" b="0"/>
            </a:lnRef>
            <a:fillRef idx="0">
              <a:scrgbClr r="0" g="0" b="0"/>
            </a:fillRef>
            <a:effectRef idx="0">
              <a:scrgbClr r="0" g="0" b="0"/>
            </a:effectRef>
            <a:fontRef idx="minor"/>
          </p:style>
        </p:sp>
        <p:sp>
          <p:nvSpPr>
            <p:cNvPr id="285" name="Google Shape;134;p8"/>
            <p:cNvSpPr/>
            <p:nvPr/>
          </p:nvSpPr>
          <p:spPr>
            <a:xfrm>
              <a:off x="3135600" y="-533520"/>
              <a:ext cx="8280" cy="894240"/>
            </a:xfrm>
            <a:custGeom>
              <a:avLst/>
              <a:gdLst/>
              <a:ahLst/>
              <a:cxnLst/>
              <a:rect l="l" t="t" r="r" b="b"/>
              <a:pathLst>
                <a:path w="323" h="34141">
                  <a:moveTo>
                    <a:pt x="157" y="1"/>
                  </a:moveTo>
                  <a:lnTo>
                    <a:pt x="1" y="34141"/>
                  </a:lnTo>
                  <a:lnTo>
                    <a:pt x="323" y="34141"/>
                  </a:lnTo>
                  <a:lnTo>
                    <a:pt x="157" y="1"/>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286" name="Google Shape;135;p8"/>
          <p:cNvGrpSpPr/>
          <p:nvPr/>
        </p:nvGrpSpPr>
        <p:grpSpPr>
          <a:xfrm>
            <a:off x="4892760" y="-340200"/>
            <a:ext cx="120960" cy="760320"/>
            <a:chOff x="4892760" y="-340200"/>
            <a:chExt cx="120960" cy="760320"/>
          </a:xfrm>
        </p:grpSpPr>
        <p:sp>
          <p:nvSpPr>
            <p:cNvPr id="287" name="Google Shape;136;p8"/>
            <p:cNvSpPr/>
            <p:nvPr/>
          </p:nvSpPr>
          <p:spPr>
            <a:xfrm>
              <a:off x="4892760" y="299160"/>
              <a:ext cx="120960" cy="120960"/>
            </a:xfrm>
            <a:custGeom>
              <a:avLst/>
              <a:gdLst/>
              <a:ahLst/>
              <a:cxnLst/>
              <a:rect l="l" t="t" r="r" b="b"/>
              <a:pathLst>
                <a:path w="4624" h="4625">
                  <a:moveTo>
                    <a:pt x="0" y="1"/>
                  </a:moveTo>
                  <a:lnTo>
                    <a:pt x="0" y="4624"/>
                  </a:lnTo>
                  <a:lnTo>
                    <a:pt x="4624" y="4624"/>
                  </a:lnTo>
                  <a:lnTo>
                    <a:pt x="4624"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288" name="Google Shape;137;p8"/>
            <p:cNvSpPr/>
            <p:nvPr/>
          </p:nvSpPr>
          <p:spPr>
            <a:xfrm>
              <a:off x="4956480" y="-340200"/>
              <a:ext cx="8280" cy="554040"/>
            </a:xfrm>
            <a:custGeom>
              <a:avLst/>
              <a:gdLst/>
              <a:ahLst/>
              <a:cxnLst/>
              <a:rect l="l" t="t" r="r" b="b"/>
              <a:pathLst>
                <a:path w="323" h="21152">
                  <a:moveTo>
                    <a:pt x="166" y="1"/>
                  </a:moveTo>
                  <a:lnTo>
                    <a:pt x="0" y="21152"/>
                  </a:lnTo>
                  <a:lnTo>
                    <a:pt x="322" y="21152"/>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289" name="Google Shape;138;p8"/>
          <p:cNvGrpSpPr/>
          <p:nvPr/>
        </p:nvGrpSpPr>
        <p:grpSpPr>
          <a:xfrm>
            <a:off x="6967800" y="85320"/>
            <a:ext cx="132840" cy="1951920"/>
            <a:chOff x="6967800" y="85320"/>
            <a:chExt cx="132840" cy="1951920"/>
          </a:xfrm>
        </p:grpSpPr>
        <p:sp>
          <p:nvSpPr>
            <p:cNvPr id="290" name="Google Shape;139;p8"/>
            <p:cNvSpPr/>
            <p:nvPr/>
          </p:nvSpPr>
          <p:spPr>
            <a:xfrm>
              <a:off x="6967800" y="1904400"/>
              <a:ext cx="132840" cy="132840"/>
            </a:xfrm>
            <a:custGeom>
              <a:avLst/>
              <a:gdLst/>
              <a:ahLst/>
              <a:cxnLst/>
              <a:rect l="l" t="t" r="r" b="b"/>
              <a:pathLst>
                <a:path w="5085" h="5085">
                  <a:moveTo>
                    <a:pt x="1" y="1"/>
                  </a:moveTo>
                  <a:lnTo>
                    <a:pt x="5084" y="1"/>
                  </a:lnTo>
                  <a:lnTo>
                    <a:pt x="5084" y="5084"/>
                  </a:lnTo>
                  <a:lnTo>
                    <a:pt x="1" y="5084"/>
                  </a:lnTo>
                  <a:close/>
                </a:path>
              </a:pathLst>
            </a:custGeom>
            <a:noFill/>
            <a:ln w="4125">
              <a:solidFill>
                <a:srgbClr val="FF9973"/>
              </a:solidFill>
              <a:miter/>
            </a:ln>
          </p:spPr>
          <p:style>
            <a:lnRef idx="0">
              <a:scrgbClr r="0" g="0" b="0"/>
            </a:lnRef>
            <a:fillRef idx="0">
              <a:scrgbClr r="0" g="0" b="0"/>
            </a:fillRef>
            <a:effectRef idx="0">
              <a:scrgbClr r="0" g="0" b="0"/>
            </a:effectRef>
            <a:fontRef idx="minor"/>
          </p:style>
        </p:sp>
        <p:sp>
          <p:nvSpPr>
            <p:cNvPr id="291" name="Google Shape;140;p8"/>
            <p:cNvSpPr/>
            <p:nvPr/>
          </p:nvSpPr>
          <p:spPr>
            <a:xfrm>
              <a:off x="7030080" y="85320"/>
              <a:ext cx="8280" cy="1694880"/>
            </a:xfrm>
            <a:custGeom>
              <a:avLst/>
              <a:gdLst/>
              <a:ahLst/>
              <a:cxnLst/>
              <a:rect l="l" t="t" r="r" b="b"/>
              <a:pathLst>
                <a:path w="323" h="64696">
                  <a:moveTo>
                    <a:pt x="157" y="0"/>
                  </a:moveTo>
                  <a:lnTo>
                    <a:pt x="1" y="64695"/>
                  </a:lnTo>
                  <a:lnTo>
                    <a:pt x="322" y="64695"/>
                  </a:lnTo>
                  <a:lnTo>
                    <a:pt x="157" y="0"/>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292" name="Google Shape;141;p8"/>
          <p:cNvGrpSpPr/>
          <p:nvPr/>
        </p:nvGrpSpPr>
        <p:grpSpPr>
          <a:xfrm>
            <a:off x="250560" y="2402280"/>
            <a:ext cx="188280" cy="2468160"/>
            <a:chOff x="250560" y="2402280"/>
            <a:chExt cx="188280" cy="2468160"/>
          </a:xfrm>
        </p:grpSpPr>
        <p:sp>
          <p:nvSpPr>
            <p:cNvPr id="293" name="Google Shape;142;p8"/>
            <p:cNvSpPr/>
            <p:nvPr/>
          </p:nvSpPr>
          <p:spPr>
            <a:xfrm>
              <a:off x="250560" y="4681800"/>
              <a:ext cx="188280" cy="188640"/>
            </a:xfrm>
            <a:custGeom>
              <a:avLst/>
              <a:gdLst/>
              <a:ahLst/>
              <a:cxnLst/>
              <a:rect l="l" t="t" r="r" b="b"/>
              <a:pathLst>
                <a:path w="7199" h="7208">
                  <a:moveTo>
                    <a:pt x="0" y="1"/>
                  </a:moveTo>
                  <a:lnTo>
                    <a:pt x="7198" y="1"/>
                  </a:lnTo>
                  <a:lnTo>
                    <a:pt x="7198" y="7207"/>
                  </a:lnTo>
                  <a:lnTo>
                    <a:pt x="0" y="7207"/>
                  </a:lnTo>
                  <a:close/>
                </a:path>
              </a:pathLst>
            </a:custGeom>
            <a:noFill/>
            <a:ln w="5750">
              <a:solidFill>
                <a:srgbClr val="FF9973"/>
              </a:solidFill>
              <a:miter/>
            </a:ln>
          </p:spPr>
          <p:style>
            <a:lnRef idx="0">
              <a:scrgbClr r="0" g="0" b="0"/>
            </a:lnRef>
            <a:fillRef idx="0">
              <a:scrgbClr r="0" g="0" b="0"/>
            </a:fillRef>
            <a:effectRef idx="0">
              <a:scrgbClr r="0" g="0" b="0"/>
            </a:effectRef>
            <a:fontRef idx="minor"/>
          </p:style>
        </p:sp>
        <p:sp>
          <p:nvSpPr>
            <p:cNvPr id="294" name="Google Shape;143;p8"/>
            <p:cNvSpPr/>
            <p:nvPr/>
          </p:nvSpPr>
          <p:spPr>
            <a:xfrm>
              <a:off x="278280" y="4166280"/>
              <a:ext cx="132840" cy="132840"/>
            </a:xfrm>
            <a:custGeom>
              <a:avLst/>
              <a:gdLst/>
              <a:ahLst/>
              <a:cxnLst/>
              <a:rect l="l" t="t" r="r" b="b"/>
              <a:pathLst>
                <a:path w="5084" h="5084">
                  <a:moveTo>
                    <a:pt x="1" y="0"/>
                  </a:moveTo>
                  <a:lnTo>
                    <a:pt x="5084" y="0"/>
                  </a:lnTo>
                  <a:lnTo>
                    <a:pt x="5084" y="5084"/>
                  </a:lnTo>
                  <a:lnTo>
                    <a:pt x="1" y="5084"/>
                  </a:lnTo>
                  <a:close/>
                </a:path>
              </a:pathLst>
            </a:custGeom>
            <a:noFill/>
            <a:ln w="4125">
              <a:solidFill>
                <a:srgbClr val="FF9973"/>
              </a:solidFill>
              <a:miter/>
            </a:ln>
          </p:spPr>
          <p:style>
            <a:lnRef idx="0">
              <a:scrgbClr r="0" g="0" b="0"/>
            </a:lnRef>
            <a:fillRef idx="0">
              <a:scrgbClr r="0" g="0" b="0"/>
            </a:fillRef>
            <a:effectRef idx="0">
              <a:scrgbClr r="0" g="0" b="0"/>
            </a:effectRef>
            <a:fontRef idx="minor"/>
          </p:style>
        </p:sp>
        <p:sp>
          <p:nvSpPr>
            <p:cNvPr id="295" name="Google Shape;144;p8"/>
            <p:cNvSpPr/>
            <p:nvPr/>
          </p:nvSpPr>
          <p:spPr>
            <a:xfrm>
              <a:off x="304560" y="3688920"/>
              <a:ext cx="80280" cy="80280"/>
            </a:xfrm>
            <a:custGeom>
              <a:avLst/>
              <a:gdLst/>
              <a:ahLst/>
              <a:cxnLst/>
              <a:rect l="l" t="t" r="r" b="b"/>
              <a:pathLst>
                <a:path w="3071" h="3071">
                  <a:moveTo>
                    <a:pt x="1" y="0"/>
                  </a:moveTo>
                  <a:lnTo>
                    <a:pt x="3071" y="0"/>
                  </a:lnTo>
                  <a:lnTo>
                    <a:pt x="3071" y="3071"/>
                  </a:lnTo>
                  <a:lnTo>
                    <a:pt x="1" y="3071"/>
                  </a:lnTo>
                  <a:close/>
                </a:path>
              </a:pathLst>
            </a:custGeom>
            <a:noFill/>
            <a:ln w="2525">
              <a:solidFill>
                <a:srgbClr val="FF9973"/>
              </a:solidFill>
              <a:miter/>
            </a:ln>
          </p:spPr>
          <p:style>
            <a:lnRef idx="0">
              <a:scrgbClr r="0" g="0" b="0"/>
            </a:lnRef>
            <a:fillRef idx="0">
              <a:scrgbClr r="0" g="0" b="0"/>
            </a:fillRef>
            <a:effectRef idx="0">
              <a:scrgbClr r="0" g="0" b="0"/>
            </a:effectRef>
            <a:fontRef idx="minor"/>
          </p:style>
        </p:sp>
        <p:sp>
          <p:nvSpPr>
            <p:cNvPr id="296" name="Google Shape;145;p8"/>
            <p:cNvSpPr/>
            <p:nvPr/>
          </p:nvSpPr>
          <p:spPr>
            <a:xfrm>
              <a:off x="340560" y="2402280"/>
              <a:ext cx="8280" cy="1011240"/>
            </a:xfrm>
            <a:custGeom>
              <a:avLst/>
              <a:gdLst/>
              <a:ahLst/>
              <a:cxnLst/>
              <a:rect l="l" t="t" r="r" b="b"/>
              <a:pathLst>
                <a:path w="323" h="38599">
                  <a:moveTo>
                    <a:pt x="157" y="1"/>
                  </a:moveTo>
                  <a:lnTo>
                    <a:pt x="0" y="38599"/>
                  </a:lnTo>
                  <a:lnTo>
                    <a:pt x="322" y="38599"/>
                  </a:lnTo>
                  <a:lnTo>
                    <a:pt x="157" y="1"/>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297" name="Google Shape;146;p8"/>
          <p:cNvGrpSpPr/>
          <p:nvPr/>
        </p:nvGrpSpPr>
        <p:grpSpPr>
          <a:xfrm>
            <a:off x="982440" y="1695240"/>
            <a:ext cx="198720" cy="2828160"/>
            <a:chOff x="982440" y="1695240"/>
            <a:chExt cx="198720" cy="2828160"/>
          </a:xfrm>
        </p:grpSpPr>
        <p:sp>
          <p:nvSpPr>
            <p:cNvPr id="298" name="Google Shape;147;p8"/>
            <p:cNvSpPr/>
            <p:nvPr/>
          </p:nvSpPr>
          <p:spPr>
            <a:xfrm>
              <a:off x="982440" y="4324680"/>
              <a:ext cx="198720" cy="198720"/>
            </a:xfrm>
            <a:custGeom>
              <a:avLst/>
              <a:gdLst/>
              <a:ahLst/>
              <a:cxnLst/>
              <a:rect l="l" t="t" r="r" b="b"/>
              <a:pathLst>
                <a:path w="7603" h="7603">
                  <a:moveTo>
                    <a:pt x="0" y="1"/>
                  </a:moveTo>
                  <a:lnTo>
                    <a:pt x="0" y="7602"/>
                  </a:lnTo>
                  <a:lnTo>
                    <a:pt x="7602" y="7602"/>
                  </a:lnTo>
                  <a:lnTo>
                    <a:pt x="7602"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299" name="Google Shape;148;p8"/>
            <p:cNvSpPr/>
            <p:nvPr/>
          </p:nvSpPr>
          <p:spPr>
            <a:xfrm>
              <a:off x="1029960" y="3684600"/>
              <a:ext cx="103680" cy="103680"/>
            </a:xfrm>
            <a:custGeom>
              <a:avLst/>
              <a:gdLst/>
              <a:ahLst/>
              <a:cxnLst/>
              <a:rect l="l" t="t" r="r" b="b"/>
              <a:pathLst>
                <a:path w="3972" h="3972">
                  <a:moveTo>
                    <a:pt x="0" y="1"/>
                  </a:moveTo>
                  <a:lnTo>
                    <a:pt x="0" y="3972"/>
                  </a:lnTo>
                  <a:lnTo>
                    <a:pt x="3971" y="3972"/>
                  </a:lnTo>
                  <a:lnTo>
                    <a:pt x="3971"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300" name="Google Shape;149;p8"/>
            <p:cNvSpPr/>
            <p:nvPr/>
          </p:nvSpPr>
          <p:spPr>
            <a:xfrm>
              <a:off x="1077840" y="1695240"/>
              <a:ext cx="8280" cy="1793880"/>
            </a:xfrm>
            <a:custGeom>
              <a:avLst/>
              <a:gdLst/>
              <a:ahLst/>
              <a:cxnLst/>
              <a:rect l="l" t="t" r="r" b="b"/>
              <a:pathLst>
                <a:path w="323" h="68464">
                  <a:moveTo>
                    <a:pt x="157" y="0"/>
                  </a:moveTo>
                  <a:lnTo>
                    <a:pt x="0" y="68464"/>
                  </a:lnTo>
                  <a:lnTo>
                    <a:pt x="322" y="68464"/>
                  </a:lnTo>
                  <a:lnTo>
                    <a:pt x="157" y="0"/>
                  </a:lnTo>
                  <a:close/>
                </a:path>
              </a:pathLst>
            </a:custGeom>
            <a:solidFill>
              <a:srgbClr val="FFD6E1"/>
            </a:solidFill>
            <a:ln w="0">
              <a:noFill/>
            </a:ln>
          </p:spPr>
          <p:style>
            <a:lnRef idx="0">
              <a:scrgbClr r="0" g="0" b="0"/>
            </a:lnRef>
            <a:fillRef idx="0">
              <a:scrgbClr r="0" g="0" b="0"/>
            </a:fillRef>
            <a:effectRef idx="0">
              <a:scrgbClr r="0" g="0" b="0"/>
            </a:effectRef>
            <a:fontRef idx="minor"/>
          </p:style>
        </p:sp>
      </p:grpSp>
      <p:sp>
        <p:nvSpPr>
          <p:cNvPr id="301" name="Google Shape;150;p8"/>
          <p:cNvSpPr/>
          <p:nvPr/>
        </p:nvSpPr>
        <p:spPr>
          <a:xfrm>
            <a:off x="646920" y="21600"/>
            <a:ext cx="8280" cy="1688760"/>
          </a:xfrm>
          <a:custGeom>
            <a:avLst/>
            <a:gdLst/>
            <a:ahLst/>
            <a:cxnLst/>
            <a:rect l="l" t="t" r="r" b="b"/>
            <a:pathLst>
              <a:path w="323" h="64456">
                <a:moveTo>
                  <a:pt x="166" y="0"/>
                </a:moveTo>
                <a:lnTo>
                  <a:pt x="1" y="64456"/>
                </a:lnTo>
                <a:lnTo>
                  <a:pt x="322" y="64456"/>
                </a:lnTo>
                <a:lnTo>
                  <a:pt x="166" y="0"/>
                </a:lnTo>
                <a:close/>
              </a:path>
            </a:pathLst>
          </a:custGeom>
          <a:solidFill>
            <a:srgbClr val="FFD6E1"/>
          </a:solidFill>
          <a:ln w="0">
            <a:noFill/>
          </a:ln>
        </p:spPr>
        <p:style>
          <a:lnRef idx="0">
            <a:scrgbClr r="0" g="0" b="0"/>
          </a:lnRef>
          <a:fillRef idx="0">
            <a:scrgbClr r="0" g="0" b="0"/>
          </a:fillRef>
          <a:effectRef idx="0">
            <a:scrgbClr r="0" g="0" b="0"/>
          </a:effectRef>
          <a:fontRef idx="minor"/>
        </p:style>
      </p:sp>
      <p:grpSp>
        <p:nvGrpSpPr>
          <p:cNvPr id="302" name="Google Shape;151;p8"/>
          <p:cNvGrpSpPr/>
          <p:nvPr/>
        </p:nvGrpSpPr>
        <p:grpSpPr>
          <a:xfrm>
            <a:off x="2038680" y="173880"/>
            <a:ext cx="57240" cy="831600"/>
            <a:chOff x="2038680" y="173880"/>
            <a:chExt cx="57240" cy="831600"/>
          </a:xfrm>
        </p:grpSpPr>
        <p:sp>
          <p:nvSpPr>
            <p:cNvPr id="303" name="Google Shape;152;p8"/>
            <p:cNvSpPr/>
            <p:nvPr/>
          </p:nvSpPr>
          <p:spPr>
            <a:xfrm>
              <a:off x="2038680" y="947880"/>
              <a:ext cx="57240" cy="57600"/>
            </a:xfrm>
            <a:custGeom>
              <a:avLst/>
              <a:gdLst/>
              <a:ahLst/>
              <a:cxnLst/>
              <a:rect l="l" t="t" r="r" b="b"/>
              <a:pathLst>
                <a:path w="2198" h="2207">
                  <a:moveTo>
                    <a:pt x="1" y="0"/>
                  </a:moveTo>
                  <a:lnTo>
                    <a:pt x="2197" y="0"/>
                  </a:lnTo>
                  <a:lnTo>
                    <a:pt x="2197" y="2206"/>
                  </a:lnTo>
                  <a:lnTo>
                    <a:pt x="1" y="2206"/>
                  </a:lnTo>
                  <a:close/>
                </a:path>
              </a:pathLst>
            </a:custGeom>
            <a:noFill/>
            <a:ln w="2975">
              <a:solidFill>
                <a:srgbClr val="00CFCC"/>
              </a:solidFill>
              <a:miter/>
            </a:ln>
          </p:spPr>
          <p:style>
            <a:lnRef idx="0">
              <a:scrgbClr r="0" g="0" b="0"/>
            </a:lnRef>
            <a:fillRef idx="0">
              <a:scrgbClr r="0" g="0" b="0"/>
            </a:fillRef>
            <a:effectRef idx="0">
              <a:scrgbClr r="0" g="0" b="0"/>
            </a:effectRef>
            <a:fontRef idx="minor"/>
          </p:style>
        </p:sp>
        <p:sp>
          <p:nvSpPr>
            <p:cNvPr id="304" name="Google Shape;153;p8"/>
            <p:cNvSpPr/>
            <p:nvPr/>
          </p:nvSpPr>
          <p:spPr>
            <a:xfrm>
              <a:off x="2063160" y="173880"/>
              <a:ext cx="7920" cy="691560"/>
            </a:xfrm>
            <a:custGeom>
              <a:avLst/>
              <a:gdLst/>
              <a:ahLst/>
              <a:cxnLst/>
              <a:rect l="l" t="t" r="r" b="b"/>
              <a:pathLst>
                <a:path w="322" h="26410">
                  <a:moveTo>
                    <a:pt x="166" y="1"/>
                  </a:moveTo>
                  <a:lnTo>
                    <a:pt x="0" y="26410"/>
                  </a:lnTo>
                  <a:lnTo>
                    <a:pt x="322" y="26410"/>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305" name="Google Shape;154;p8"/>
          <p:cNvGrpSpPr/>
          <p:nvPr/>
        </p:nvGrpSpPr>
        <p:grpSpPr>
          <a:xfrm>
            <a:off x="8008200" y="2108880"/>
            <a:ext cx="198720" cy="2139480"/>
            <a:chOff x="8008200" y="2108880"/>
            <a:chExt cx="198720" cy="2139480"/>
          </a:xfrm>
        </p:grpSpPr>
        <p:sp>
          <p:nvSpPr>
            <p:cNvPr id="306" name="Google Shape;155;p8"/>
            <p:cNvSpPr/>
            <p:nvPr/>
          </p:nvSpPr>
          <p:spPr>
            <a:xfrm>
              <a:off x="8008200" y="4049640"/>
              <a:ext cx="198720" cy="198720"/>
            </a:xfrm>
            <a:custGeom>
              <a:avLst/>
              <a:gdLst/>
              <a:ahLst/>
              <a:cxnLst/>
              <a:rect l="l" t="t" r="r" b="b"/>
              <a:pathLst>
                <a:path w="7594" h="7593">
                  <a:moveTo>
                    <a:pt x="1" y="0"/>
                  </a:moveTo>
                  <a:lnTo>
                    <a:pt x="1" y="7593"/>
                  </a:lnTo>
                  <a:lnTo>
                    <a:pt x="7593" y="7593"/>
                  </a:lnTo>
                  <a:lnTo>
                    <a:pt x="7593" y="0"/>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307" name="Google Shape;156;p8"/>
            <p:cNvSpPr/>
            <p:nvPr/>
          </p:nvSpPr>
          <p:spPr>
            <a:xfrm>
              <a:off x="8103240" y="2108880"/>
              <a:ext cx="8280" cy="1793520"/>
            </a:xfrm>
            <a:custGeom>
              <a:avLst/>
              <a:gdLst/>
              <a:ahLst/>
              <a:cxnLst/>
              <a:rect l="l" t="t" r="r" b="b"/>
              <a:pathLst>
                <a:path w="323" h="68455">
                  <a:moveTo>
                    <a:pt x="166" y="1"/>
                  </a:moveTo>
                  <a:lnTo>
                    <a:pt x="0" y="68455"/>
                  </a:lnTo>
                  <a:lnTo>
                    <a:pt x="322" y="68455"/>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grpSp>
      <p:sp>
        <p:nvSpPr>
          <p:cNvPr id="308" name="Google Shape;157;p8"/>
          <p:cNvSpPr/>
          <p:nvPr/>
        </p:nvSpPr>
        <p:spPr>
          <a:xfrm>
            <a:off x="2702160" y="1158480"/>
            <a:ext cx="120960" cy="120960"/>
          </a:xfrm>
          <a:custGeom>
            <a:avLst/>
            <a:gdLst/>
            <a:ahLst/>
            <a:cxnLst/>
            <a:rect l="l" t="t" r="r" b="b"/>
            <a:pathLst>
              <a:path w="4625" h="4634">
                <a:moveTo>
                  <a:pt x="1" y="0"/>
                </a:moveTo>
                <a:lnTo>
                  <a:pt x="1" y="4633"/>
                </a:lnTo>
                <a:lnTo>
                  <a:pt x="4625" y="4633"/>
                </a:lnTo>
                <a:lnTo>
                  <a:pt x="4625" y="0"/>
                </a:lnTo>
                <a:close/>
              </a:path>
            </a:pathLst>
          </a:custGeom>
          <a:solidFill>
            <a:srgbClr val="E898AC"/>
          </a:solidFill>
          <a:ln w="0">
            <a:noFill/>
          </a:ln>
        </p:spPr>
        <p:style>
          <a:lnRef idx="0">
            <a:scrgbClr r="0" g="0" b="0"/>
          </a:lnRef>
          <a:fillRef idx="0">
            <a:scrgbClr r="0" g="0" b="0"/>
          </a:fillRef>
          <a:effectRef idx="0">
            <a:scrgbClr r="0" g="0" b="0"/>
          </a:effectRef>
          <a:fontRef idx="minor"/>
        </p:style>
      </p:sp>
      <p:grpSp>
        <p:nvGrpSpPr>
          <p:cNvPr id="309" name="Google Shape;158;p8"/>
          <p:cNvGrpSpPr/>
          <p:nvPr/>
        </p:nvGrpSpPr>
        <p:grpSpPr>
          <a:xfrm>
            <a:off x="4095000" y="-859680"/>
            <a:ext cx="198720" cy="2139480"/>
            <a:chOff x="4095000" y="-859680"/>
            <a:chExt cx="198720" cy="2139480"/>
          </a:xfrm>
        </p:grpSpPr>
        <p:sp>
          <p:nvSpPr>
            <p:cNvPr id="310" name="Google Shape;159;p8"/>
            <p:cNvSpPr/>
            <p:nvPr/>
          </p:nvSpPr>
          <p:spPr>
            <a:xfrm>
              <a:off x="4095000" y="1081080"/>
              <a:ext cx="198720" cy="198720"/>
            </a:xfrm>
            <a:custGeom>
              <a:avLst/>
              <a:gdLst/>
              <a:ahLst/>
              <a:cxnLst/>
              <a:rect l="l" t="t" r="r" b="b"/>
              <a:pathLst>
                <a:path w="7594" h="7593">
                  <a:moveTo>
                    <a:pt x="1" y="0"/>
                  </a:moveTo>
                  <a:lnTo>
                    <a:pt x="1" y="7593"/>
                  </a:lnTo>
                  <a:lnTo>
                    <a:pt x="7593" y="7593"/>
                  </a:lnTo>
                  <a:lnTo>
                    <a:pt x="7593" y="0"/>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311" name="Google Shape;160;p8"/>
            <p:cNvSpPr/>
            <p:nvPr/>
          </p:nvSpPr>
          <p:spPr>
            <a:xfrm>
              <a:off x="4190400" y="-859680"/>
              <a:ext cx="8280" cy="1793520"/>
            </a:xfrm>
            <a:custGeom>
              <a:avLst/>
              <a:gdLst/>
              <a:ahLst/>
              <a:cxnLst/>
              <a:rect l="l" t="t" r="r" b="b"/>
              <a:pathLst>
                <a:path w="323" h="68455">
                  <a:moveTo>
                    <a:pt x="166" y="1"/>
                  </a:moveTo>
                  <a:lnTo>
                    <a:pt x="0" y="68455"/>
                  </a:lnTo>
                  <a:lnTo>
                    <a:pt x="322" y="68455"/>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312" name="Google Shape;161;p8"/>
          <p:cNvGrpSpPr/>
          <p:nvPr/>
        </p:nvGrpSpPr>
        <p:grpSpPr>
          <a:xfrm>
            <a:off x="6333120" y="3704760"/>
            <a:ext cx="132840" cy="1952280"/>
            <a:chOff x="6333120" y="3704760"/>
            <a:chExt cx="132840" cy="1952280"/>
          </a:xfrm>
        </p:grpSpPr>
        <p:sp>
          <p:nvSpPr>
            <p:cNvPr id="313" name="Google Shape;162;p8"/>
            <p:cNvSpPr/>
            <p:nvPr/>
          </p:nvSpPr>
          <p:spPr>
            <a:xfrm>
              <a:off x="6333120" y="5524200"/>
              <a:ext cx="132840" cy="132840"/>
            </a:xfrm>
            <a:custGeom>
              <a:avLst/>
              <a:gdLst/>
              <a:ahLst/>
              <a:cxnLst/>
              <a:rect l="l" t="t" r="r" b="b"/>
              <a:pathLst>
                <a:path w="5085" h="5085">
                  <a:moveTo>
                    <a:pt x="1" y="1"/>
                  </a:moveTo>
                  <a:lnTo>
                    <a:pt x="5084" y="1"/>
                  </a:lnTo>
                  <a:lnTo>
                    <a:pt x="5084" y="5084"/>
                  </a:lnTo>
                  <a:lnTo>
                    <a:pt x="1" y="5084"/>
                  </a:lnTo>
                  <a:close/>
                </a:path>
              </a:pathLst>
            </a:custGeom>
            <a:noFill/>
            <a:ln w="4125">
              <a:solidFill>
                <a:srgbClr val="FF9973"/>
              </a:solidFill>
              <a:miter/>
            </a:ln>
          </p:spPr>
          <p:style>
            <a:lnRef idx="0">
              <a:scrgbClr r="0" g="0" b="0"/>
            </a:lnRef>
            <a:fillRef idx="0">
              <a:scrgbClr r="0" g="0" b="0"/>
            </a:fillRef>
            <a:effectRef idx="0">
              <a:scrgbClr r="0" g="0" b="0"/>
            </a:effectRef>
            <a:fontRef idx="minor"/>
          </p:style>
        </p:sp>
        <p:sp>
          <p:nvSpPr>
            <p:cNvPr id="314" name="Google Shape;163;p8"/>
            <p:cNvSpPr/>
            <p:nvPr/>
          </p:nvSpPr>
          <p:spPr>
            <a:xfrm>
              <a:off x="6395760" y="3704760"/>
              <a:ext cx="8280" cy="1694880"/>
            </a:xfrm>
            <a:custGeom>
              <a:avLst/>
              <a:gdLst/>
              <a:ahLst/>
              <a:cxnLst/>
              <a:rect l="l" t="t" r="r" b="b"/>
              <a:pathLst>
                <a:path w="323" h="64696">
                  <a:moveTo>
                    <a:pt x="157" y="0"/>
                  </a:moveTo>
                  <a:lnTo>
                    <a:pt x="1" y="64695"/>
                  </a:lnTo>
                  <a:lnTo>
                    <a:pt x="322" y="64695"/>
                  </a:lnTo>
                  <a:lnTo>
                    <a:pt x="157" y="0"/>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315" name="Google Shape;164;p8"/>
          <p:cNvGrpSpPr/>
          <p:nvPr/>
        </p:nvGrpSpPr>
        <p:grpSpPr>
          <a:xfrm>
            <a:off x="2702160" y="3612600"/>
            <a:ext cx="120960" cy="760320"/>
            <a:chOff x="2702160" y="3612600"/>
            <a:chExt cx="120960" cy="760320"/>
          </a:xfrm>
        </p:grpSpPr>
        <p:sp>
          <p:nvSpPr>
            <p:cNvPr id="316" name="Google Shape;165;p8"/>
            <p:cNvSpPr/>
            <p:nvPr/>
          </p:nvSpPr>
          <p:spPr>
            <a:xfrm>
              <a:off x="2702160" y="4251960"/>
              <a:ext cx="120960" cy="120960"/>
            </a:xfrm>
            <a:custGeom>
              <a:avLst/>
              <a:gdLst/>
              <a:ahLst/>
              <a:cxnLst/>
              <a:rect l="l" t="t" r="r" b="b"/>
              <a:pathLst>
                <a:path w="4624" h="4625">
                  <a:moveTo>
                    <a:pt x="0" y="1"/>
                  </a:moveTo>
                  <a:lnTo>
                    <a:pt x="0" y="4624"/>
                  </a:lnTo>
                  <a:lnTo>
                    <a:pt x="4624" y="4624"/>
                  </a:lnTo>
                  <a:lnTo>
                    <a:pt x="4624"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317" name="Google Shape;166;p8"/>
            <p:cNvSpPr/>
            <p:nvPr/>
          </p:nvSpPr>
          <p:spPr>
            <a:xfrm>
              <a:off x="2765880" y="3612600"/>
              <a:ext cx="8280" cy="554040"/>
            </a:xfrm>
            <a:custGeom>
              <a:avLst/>
              <a:gdLst/>
              <a:ahLst/>
              <a:cxnLst/>
              <a:rect l="l" t="t" r="r" b="b"/>
              <a:pathLst>
                <a:path w="323" h="21152">
                  <a:moveTo>
                    <a:pt x="166" y="1"/>
                  </a:moveTo>
                  <a:lnTo>
                    <a:pt x="0" y="21152"/>
                  </a:lnTo>
                  <a:lnTo>
                    <a:pt x="322" y="21152"/>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grpSp>
      <p:sp>
        <p:nvSpPr>
          <p:cNvPr id="318" name="Google Shape;167;p8"/>
          <p:cNvSpPr/>
          <p:nvPr/>
        </p:nvSpPr>
        <p:spPr>
          <a:xfrm>
            <a:off x="5539680" y="4516560"/>
            <a:ext cx="103680" cy="104040"/>
          </a:xfrm>
          <a:custGeom>
            <a:avLst/>
            <a:gdLst/>
            <a:ahLst/>
            <a:cxnLst/>
            <a:rect l="l" t="t" r="r" b="b"/>
            <a:pathLst>
              <a:path w="3972" h="3981">
                <a:moveTo>
                  <a:pt x="0" y="1"/>
                </a:moveTo>
                <a:lnTo>
                  <a:pt x="0" y="3981"/>
                </a:lnTo>
                <a:lnTo>
                  <a:pt x="3972" y="3981"/>
                </a:lnTo>
                <a:lnTo>
                  <a:pt x="3972"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319" name="Google Shape;168;p8"/>
          <p:cNvSpPr/>
          <p:nvPr/>
        </p:nvSpPr>
        <p:spPr>
          <a:xfrm>
            <a:off x="6994080" y="3378960"/>
            <a:ext cx="80280" cy="80280"/>
          </a:xfrm>
          <a:custGeom>
            <a:avLst/>
            <a:gdLst/>
            <a:ahLst/>
            <a:cxnLst/>
            <a:rect l="l" t="t" r="r" b="b"/>
            <a:pathLst>
              <a:path w="3071" h="3071">
                <a:moveTo>
                  <a:pt x="1" y="1"/>
                </a:moveTo>
                <a:lnTo>
                  <a:pt x="1" y="3071"/>
                </a:lnTo>
                <a:lnTo>
                  <a:pt x="3071" y="3071"/>
                </a:lnTo>
                <a:lnTo>
                  <a:pt x="3071" y="1"/>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320"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
        <p:cNvGrpSpPr/>
        <p:nvPr/>
      </p:nvGrpSpPr>
      <p:grpSpPr>
        <a:xfrm>
          <a:off x="0" y="0"/>
          <a:ext cx="0" cy="0"/>
          <a:chOff x="0" y="0"/>
          <a:chExt cx="0" cy="0"/>
        </a:xfrm>
      </p:grpSpPr>
      <p:sp>
        <p:nvSpPr>
          <p:cNvPr id="357" name="PlaceHolder 1"/>
          <p:cNvSpPr>
            <a:spLocks noGrp="1"/>
          </p:cNvSpPr>
          <p:nvPr>
            <p:ph type="body"/>
          </p:nvPr>
        </p:nvSpPr>
        <p:spPr>
          <a:xfrm>
            <a:off x="597240" y="1063440"/>
            <a:ext cx="3908520" cy="3786480"/>
          </a:xfrm>
          <a:prstGeom prst="rect">
            <a:avLst/>
          </a:prstGeom>
        </p:spPr>
        <p:txBody>
          <a:bodyPr tIns="91440" bIns="91440">
            <a:noAutofit/>
          </a:bodyPr>
          <a:lstStyle/>
          <a:p>
            <a:pPr marL="432000" indent="-324000">
              <a:spcBef>
                <a:spcPts val="1417"/>
              </a:spcBef>
              <a:buClr>
                <a:srgbClr val="FFFFFF"/>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1200" b="0" strike="noStrike" spc="-1">
                <a:solidFill>
                  <a:srgbClr val="000000"/>
                </a:solidFill>
                <a:latin typeface="Arial"/>
              </a:rPr>
              <a:t>Seventh Outline Level</a:t>
            </a:r>
          </a:p>
        </p:txBody>
      </p:sp>
      <p:sp>
        <p:nvSpPr>
          <p:cNvPr id="358" name="PlaceHolder 2"/>
          <p:cNvSpPr>
            <a:spLocks noGrp="1"/>
          </p:cNvSpPr>
          <p:nvPr>
            <p:ph type="title"/>
          </p:nvPr>
        </p:nvSpPr>
        <p:spPr>
          <a:xfrm>
            <a:off x="618840" y="411840"/>
            <a:ext cx="4727520" cy="5774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359" name="PlaceHolder 3"/>
          <p:cNvSpPr>
            <a:spLocks noGrp="1"/>
          </p:cNvSpPr>
          <p:nvPr>
            <p:ph type="body"/>
          </p:nvPr>
        </p:nvSpPr>
        <p:spPr>
          <a:xfrm>
            <a:off x="4690080" y="1063440"/>
            <a:ext cx="3908520" cy="3786480"/>
          </a:xfrm>
          <a:prstGeom prst="rect">
            <a:avLst/>
          </a:prstGeom>
        </p:spPr>
        <p:txBody>
          <a:bodyPr tIns="91440" bIns="91440">
            <a:noAutofit/>
          </a:bodyPr>
          <a:lstStyle/>
          <a:p>
            <a:pPr marL="432000" indent="-324000">
              <a:spcBef>
                <a:spcPts val="1417"/>
              </a:spcBef>
              <a:buClr>
                <a:srgbClr val="FFFFFF"/>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1200" b="0" strike="noStrike" spc="-1">
                <a:solidFill>
                  <a:srgbClr val="000000"/>
                </a:solidFill>
                <a:latin typeface="Arial"/>
              </a:rPr>
              <a:t>Seventh Outline Level</a:t>
            </a:r>
          </a:p>
        </p:txBody>
      </p:sp>
      <p:sp>
        <p:nvSpPr>
          <p:cNvPr id="360" name="Google Shape;413;p20"/>
          <p:cNvSpPr/>
          <p:nvPr/>
        </p:nvSpPr>
        <p:spPr>
          <a:xfrm>
            <a:off x="8830080" y="1123560"/>
            <a:ext cx="108360" cy="108360"/>
          </a:xfrm>
          <a:custGeom>
            <a:avLst/>
            <a:gdLst/>
            <a:ahLst/>
            <a:cxnLst/>
            <a:rect l="l" t="t" r="r" b="b"/>
            <a:pathLst>
              <a:path w="4346" h="4345">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361" name="Google Shape;414;p20"/>
          <p:cNvSpPr/>
          <p:nvPr/>
        </p:nvSpPr>
        <p:spPr>
          <a:xfrm>
            <a:off x="9156240" y="1340280"/>
            <a:ext cx="111240" cy="110520"/>
          </a:xfrm>
          <a:custGeom>
            <a:avLst/>
            <a:gdLst/>
            <a:ahLst/>
            <a:cxnLst/>
            <a:rect l="l" t="t" r="r" b="b"/>
            <a:pathLst>
              <a:path w="4458" h="4439">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362" name="Google Shape;415;p20"/>
          <p:cNvSpPr/>
          <p:nvPr/>
        </p:nvSpPr>
        <p:spPr>
          <a:xfrm>
            <a:off x="5809680" y="214560"/>
            <a:ext cx="108360" cy="108360"/>
          </a:xfrm>
          <a:custGeom>
            <a:avLst/>
            <a:gdLst/>
            <a:ahLst/>
            <a:cxnLst/>
            <a:rect l="l" t="t" r="r" b="b"/>
            <a:pathLst>
              <a:path w="4345" h="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363" name="Google Shape;416;p20"/>
          <p:cNvSpPr/>
          <p:nvPr/>
        </p:nvSpPr>
        <p:spPr>
          <a:xfrm>
            <a:off x="7079760" y="420120"/>
            <a:ext cx="164520" cy="164160"/>
          </a:xfrm>
          <a:custGeom>
            <a:avLst/>
            <a:gdLst/>
            <a:ahLst/>
            <a:cxnLst/>
            <a:rect l="l" t="t" r="r" b="b"/>
            <a:pathLst>
              <a:path w="6593" h="6575">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364" name="Google Shape;417;p20"/>
          <p:cNvSpPr/>
          <p:nvPr/>
        </p:nvSpPr>
        <p:spPr>
          <a:xfrm>
            <a:off x="7952760" y="278640"/>
            <a:ext cx="44640" cy="44280"/>
          </a:xfrm>
          <a:custGeom>
            <a:avLst/>
            <a:gdLst/>
            <a:ahLst/>
            <a:cxnLst/>
            <a:rect l="l" t="t" r="r" b="b"/>
            <a:pathLst>
              <a:path w="1799" h="1780">
                <a:moveTo>
                  <a:pt x="1" y="1"/>
                </a:moveTo>
                <a:lnTo>
                  <a:pt x="1" y="1780"/>
                </a:lnTo>
                <a:lnTo>
                  <a:pt x="1798" y="1780"/>
                </a:lnTo>
                <a:lnTo>
                  <a:pt x="1798"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365" name="Google Shape;418;p20"/>
          <p:cNvSpPr/>
          <p:nvPr/>
        </p:nvSpPr>
        <p:spPr>
          <a:xfrm>
            <a:off x="7372440" y="-69480"/>
            <a:ext cx="155520" cy="155520"/>
          </a:xfrm>
          <a:custGeom>
            <a:avLst/>
            <a:gdLst/>
            <a:ahLst/>
            <a:cxnLst/>
            <a:rect l="l" t="t" r="r" b="b"/>
            <a:pathLst>
              <a:path w="6237" h="6237">
                <a:moveTo>
                  <a:pt x="0" y="0"/>
                </a:moveTo>
                <a:lnTo>
                  <a:pt x="0" y="6236"/>
                </a:lnTo>
                <a:lnTo>
                  <a:pt x="6236" y="6236"/>
                </a:lnTo>
                <a:lnTo>
                  <a:pt x="6236" y="0"/>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366" name="Google Shape;419;p20"/>
          <p:cNvSpPr/>
          <p:nvPr/>
        </p:nvSpPr>
        <p:spPr>
          <a:xfrm>
            <a:off x="8464320" y="354960"/>
            <a:ext cx="155520" cy="155880"/>
          </a:xfrm>
          <a:custGeom>
            <a:avLst/>
            <a:gdLst/>
            <a:ahLst/>
            <a:cxnLst/>
            <a:rect l="l" t="t" r="r" b="b"/>
            <a:pathLst>
              <a:path w="6237" h="6256">
                <a:moveTo>
                  <a:pt x="1" y="1"/>
                </a:moveTo>
                <a:lnTo>
                  <a:pt x="1" y="6256"/>
                </a:lnTo>
                <a:lnTo>
                  <a:pt x="6237" y="6256"/>
                </a:lnTo>
                <a:lnTo>
                  <a:pt x="6237"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367" name="Google Shape;420;p20"/>
          <p:cNvSpPr/>
          <p:nvPr/>
        </p:nvSpPr>
        <p:spPr>
          <a:xfrm>
            <a:off x="7264440" y="607320"/>
            <a:ext cx="122400" cy="122400"/>
          </a:xfrm>
          <a:custGeom>
            <a:avLst/>
            <a:gdLst/>
            <a:ahLst/>
            <a:cxnLst/>
            <a:rect l="l" t="t" r="r" b="b"/>
            <a:pathLst>
              <a:path w="4907" h="4907">
                <a:moveTo>
                  <a:pt x="0" y="1"/>
                </a:moveTo>
                <a:lnTo>
                  <a:pt x="0" y="4907"/>
                </a:lnTo>
                <a:lnTo>
                  <a:pt x="4907" y="4907"/>
                </a:lnTo>
                <a:lnTo>
                  <a:pt x="4907"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368" name="Google Shape;421;p20"/>
          <p:cNvSpPr/>
          <p:nvPr/>
        </p:nvSpPr>
        <p:spPr>
          <a:xfrm>
            <a:off x="6298920" y="907560"/>
            <a:ext cx="155520" cy="155520"/>
          </a:xfrm>
          <a:custGeom>
            <a:avLst/>
            <a:gdLst/>
            <a:ahLst/>
            <a:cxnLst/>
            <a:rect l="l" t="t" r="r" b="b"/>
            <a:pathLst>
              <a:path w="6237" h="6236">
                <a:moveTo>
                  <a:pt x="1" y="0"/>
                </a:moveTo>
                <a:lnTo>
                  <a:pt x="1" y="6236"/>
                </a:lnTo>
                <a:lnTo>
                  <a:pt x="6237" y="6236"/>
                </a:lnTo>
                <a:lnTo>
                  <a:pt x="6237" y="0"/>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369" name="Google Shape;422;p20"/>
          <p:cNvSpPr/>
          <p:nvPr/>
        </p:nvSpPr>
        <p:spPr>
          <a:xfrm>
            <a:off x="-83160" y="4540320"/>
            <a:ext cx="164520" cy="164160"/>
          </a:xfrm>
          <a:custGeom>
            <a:avLst/>
            <a:gdLst/>
            <a:ahLst/>
            <a:cxnLst/>
            <a:rect l="l" t="t" r="r" b="b"/>
            <a:pathLst>
              <a:path w="6593" h="6575">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370" name="Google Shape;423;p20"/>
          <p:cNvSpPr/>
          <p:nvPr/>
        </p:nvSpPr>
        <p:spPr>
          <a:xfrm>
            <a:off x="101520" y="4727880"/>
            <a:ext cx="122400" cy="122400"/>
          </a:xfrm>
          <a:custGeom>
            <a:avLst/>
            <a:gdLst/>
            <a:ahLst/>
            <a:cxnLst/>
            <a:rect l="l" t="t" r="r" b="b"/>
            <a:pathLst>
              <a:path w="4907" h="4907">
                <a:moveTo>
                  <a:pt x="0" y="1"/>
                </a:moveTo>
                <a:lnTo>
                  <a:pt x="0" y="4907"/>
                </a:lnTo>
                <a:lnTo>
                  <a:pt x="4907" y="4907"/>
                </a:lnTo>
                <a:lnTo>
                  <a:pt x="4907" y="1"/>
                </a:lnTo>
                <a:close/>
              </a:path>
            </a:pathLst>
          </a:custGeom>
          <a:solidFill>
            <a:srgbClr val="00CFCC"/>
          </a:solidFill>
          <a:ln w="0">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
        <p:cNvGrpSpPr/>
        <p:nvPr/>
      </p:nvGrpSpPr>
      <p:grpSpPr>
        <a:xfrm>
          <a:off x="0" y="0"/>
          <a:ext cx="0" cy="0"/>
          <a:chOff x="0" y="0"/>
          <a:chExt cx="0" cy="0"/>
        </a:xfrm>
      </p:grpSpPr>
      <p:sp>
        <p:nvSpPr>
          <p:cNvPr id="407" name="PlaceHolder 1"/>
          <p:cNvSpPr>
            <a:spLocks noGrp="1"/>
          </p:cNvSpPr>
          <p:nvPr>
            <p:ph type="title"/>
          </p:nvPr>
        </p:nvSpPr>
        <p:spPr>
          <a:xfrm>
            <a:off x="4696560" y="1365120"/>
            <a:ext cx="2655360" cy="644400"/>
          </a:xfrm>
          <a:prstGeom prst="rect">
            <a:avLst/>
          </a:prstGeom>
        </p:spPr>
        <p:txBody>
          <a:bodyPr tIns="91440" bIns="91440" anchor="b">
            <a:noAutofit/>
          </a:bodyPr>
          <a:lstStyle/>
          <a:p>
            <a:r>
              <a:rPr lang="en-US" sz="2400" b="0" strike="noStrike" spc="-1">
                <a:solidFill>
                  <a:srgbClr val="000000"/>
                </a:solidFill>
                <a:latin typeface="Arial"/>
              </a:rPr>
              <a:t>Click to edit the title text format</a:t>
            </a:r>
          </a:p>
        </p:txBody>
      </p:sp>
      <p:sp>
        <p:nvSpPr>
          <p:cNvPr id="408" name="PlaceHolder 2"/>
          <p:cNvSpPr>
            <a:spLocks noGrp="1"/>
          </p:cNvSpPr>
          <p:nvPr>
            <p:ph type="title"/>
          </p:nvPr>
        </p:nvSpPr>
        <p:spPr>
          <a:xfrm>
            <a:off x="1900080" y="3128040"/>
            <a:ext cx="2472480" cy="644400"/>
          </a:xfrm>
          <a:prstGeom prst="rect">
            <a:avLst/>
          </a:prstGeom>
        </p:spPr>
        <p:txBody>
          <a:bodyPr tIns="91440" bIns="91440" anchor="b">
            <a:noAutofit/>
          </a:bodyPr>
          <a:lstStyle/>
          <a:p>
            <a:r>
              <a:rPr lang="en-US" sz="2400" b="0" strike="noStrike" spc="-1">
                <a:solidFill>
                  <a:srgbClr val="000000"/>
                </a:solidFill>
                <a:latin typeface="Arial"/>
              </a:rPr>
              <a:t>Click to edit the title text format</a:t>
            </a:r>
          </a:p>
        </p:txBody>
      </p:sp>
      <p:sp>
        <p:nvSpPr>
          <p:cNvPr id="409" name="Google Shape;283;p14"/>
          <p:cNvSpPr/>
          <p:nvPr/>
        </p:nvSpPr>
        <p:spPr>
          <a:xfrm>
            <a:off x="7131240" y="365400"/>
            <a:ext cx="166680" cy="166680"/>
          </a:xfrm>
          <a:custGeom>
            <a:avLst/>
            <a:gdLst/>
            <a:ahLst/>
            <a:cxnLst/>
            <a:rect l="l" t="t" r="r" b="b"/>
            <a:pathLst>
              <a:path w="6686" h="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10" name="Google Shape;284;p14"/>
          <p:cNvSpPr/>
          <p:nvPr/>
        </p:nvSpPr>
        <p:spPr>
          <a:xfrm>
            <a:off x="8403120" y="218520"/>
            <a:ext cx="108360" cy="108360"/>
          </a:xfrm>
          <a:custGeom>
            <a:avLst/>
            <a:gdLst/>
            <a:ahLst/>
            <a:cxnLst/>
            <a:rect l="l" t="t" r="r" b="b"/>
            <a:pathLst>
              <a:path w="4346" h="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411" name="Google Shape;285;p14"/>
          <p:cNvSpPr/>
          <p:nvPr/>
        </p:nvSpPr>
        <p:spPr>
          <a:xfrm>
            <a:off x="7776720" y="362520"/>
            <a:ext cx="52200" cy="52200"/>
          </a:xfrm>
          <a:custGeom>
            <a:avLst/>
            <a:gdLst/>
            <a:ahLst/>
            <a:cxnLst/>
            <a:rect l="l" t="t" r="r" b="b"/>
            <a:pathLst>
              <a:path w="2099" h="2098">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12" name="Google Shape;286;p14"/>
          <p:cNvSpPr/>
          <p:nvPr/>
        </p:nvSpPr>
        <p:spPr>
          <a:xfrm>
            <a:off x="8539560" y="541080"/>
            <a:ext cx="164160" cy="164160"/>
          </a:xfrm>
          <a:custGeom>
            <a:avLst/>
            <a:gdLst/>
            <a:ahLst/>
            <a:cxnLst/>
            <a:rect l="l" t="t" r="r" b="b"/>
            <a:pathLst>
              <a:path w="6574" h="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w="0">
            <a:noFill/>
          </a:ln>
        </p:spPr>
        <p:style>
          <a:lnRef idx="0">
            <a:scrgbClr r="0" g="0" b="0"/>
          </a:lnRef>
          <a:fillRef idx="0">
            <a:scrgbClr r="0" g="0" b="0"/>
          </a:fillRef>
          <a:effectRef idx="0">
            <a:scrgbClr r="0" g="0" b="0"/>
          </a:effectRef>
          <a:fontRef idx="minor"/>
        </p:style>
      </p:sp>
      <p:grpSp>
        <p:nvGrpSpPr>
          <p:cNvPr id="413" name="Google Shape;287;p14"/>
          <p:cNvGrpSpPr/>
          <p:nvPr/>
        </p:nvGrpSpPr>
        <p:grpSpPr>
          <a:xfrm>
            <a:off x="6626160" y="-164520"/>
            <a:ext cx="120960" cy="760320"/>
            <a:chOff x="6626160" y="-164520"/>
            <a:chExt cx="120960" cy="760320"/>
          </a:xfrm>
        </p:grpSpPr>
        <p:sp>
          <p:nvSpPr>
            <p:cNvPr id="414" name="Google Shape;288;p14"/>
            <p:cNvSpPr/>
            <p:nvPr/>
          </p:nvSpPr>
          <p:spPr>
            <a:xfrm>
              <a:off x="6626160" y="474840"/>
              <a:ext cx="120960" cy="120960"/>
            </a:xfrm>
            <a:custGeom>
              <a:avLst/>
              <a:gdLst/>
              <a:ahLst/>
              <a:cxnLst/>
              <a:rect l="l" t="t" r="r" b="b"/>
              <a:pathLst>
                <a:path w="4624" h="4625">
                  <a:moveTo>
                    <a:pt x="0" y="1"/>
                  </a:moveTo>
                  <a:lnTo>
                    <a:pt x="0" y="4624"/>
                  </a:lnTo>
                  <a:lnTo>
                    <a:pt x="4624" y="4624"/>
                  </a:lnTo>
                  <a:lnTo>
                    <a:pt x="4624"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415" name="Google Shape;289;p14"/>
            <p:cNvSpPr/>
            <p:nvPr/>
          </p:nvSpPr>
          <p:spPr>
            <a:xfrm>
              <a:off x="6689880" y="-164520"/>
              <a:ext cx="8280" cy="554040"/>
            </a:xfrm>
            <a:custGeom>
              <a:avLst/>
              <a:gdLst/>
              <a:ahLst/>
              <a:cxnLst/>
              <a:rect l="l" t="t" r="r" b="b"/>
              <a:pathLst>
                <a:path w="323" h="21152">
                  <a:moveTo>
                    <a:pt x="166" y="1"/>
                  </a:moveTo>
                  <a:lnTo>
                    <a:pt x="0" y="21152"/>
                  </a:lnTo>
                  <a:lnTo>
                    <a:pt x="322" y="21152"/>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grpSp>
      <p:sp>
        <p:nvSpPr>
          <p:cNvPr id="416" name="Google Shape;290;p14"/>
          <p:cNvSpPr/>
          <p:nvPr/>
        </p:nvSpPr>
        <p:spPr>
          <a:xfrm>
            <a:off x="318240" y="4419000"/>
            <a:ext cx="108360" cy="108360"/>
          </a:xfrm>
          <a:custGeom>
            <a:avLst/>
            <a:gdLst/>
            <a:ahLst/>
            <a:cxnLst/>
            <a:rect l="l" t="t" r="r" b="b"/>
            <a:pathLst>
              <a:path w="4346" h="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417" name="Google Shape;291;p14"/>
          <p:cNvSpPr/>
          <p:nvPr/>
        </p:nvSpPr>
        <p:spPr>
          <a:xfrm>
            <a:off x="454320" y="4741560"/>
            <a:ext cx="164160" cy="164160"/>
          </a:xfrm>
          <a:custGeom>
            <a:avLst/>
            <a:gdLst/>
            <a:ahLst/>
            <a:cxnLst/>
            <a:rect l="l" t="t" r="r" b="b"/>
            <a:pathLst>
              <a:path w="6574" h="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18" name="PlaceHolder 3"/>
          <p:cNvSpPr>
            <a:spLocks noGrp="1"/>
          </p:cNvSpPr>
          <p:nvPr>
            <p:ph type="title"/>
          </p:nvPr>
        </p:nvSpPr>
        <p:spPr>
          <a:xfrm>
            <a:off x="618840" y="411840"/>
            <a:ext cx="4727520" cy="5774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419"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
        <p:cNvGrpSpPr/>
        <p:nvPr/>
      </p:nvGrpSpPr>
      <p:grpSpPr>
        <a:xfrm>
          <a:off x="0" y="0"/>
          <a:ext cx="0" cy="0"/>
          <a:chOff x="0" y="0"/>
          <a:chExt cx="0" cy="0"/>
        </a:xfrm>
      </p:grpSpPr>
      <p:sp>
        <p:nvSpPr>
          <p:cNvPr id="456" name="PlaceHolder 1"/>
          <p:cNvSpPr>
            <a:spLocks noGrp="1"/>
          </p:cNvSpPr>
          <p:nvPr>
            <p:ph type="title"/>
          </p:nvPr>
        </p:nvSpPr>
        <p:spPr>
          <a:xfrm>
            <a:off x="1733760" y="856800"/>
            <a:ext cx="5676120" cy="1230120"/>
          </a:xfrm>
          <a:prstGeom prst="rect">
            <a:avLst/>
          </a:prstGeom>
        </p:spPr>
        <p:txBody>
          <a:bodyPr tIns="91440" bIns="91440" anchor="b">
            <a:noAutofit/>
          </a:bodyPr>
          <a:lstStyle/>
          <a:p>
            <a:pPr algn="ctr">
              <a:lnSpc>
                <a:spcPct val="100000"/>
              </a:lnSpc>
            </a:pPr>
            <a:r>
              <a:rPr lang="en-US" sz="8000" b="0" strike="noStrike" spc="-1">
                <a:solidFill>
                  <a:srgbClr val="00CFCC"/>
                </a:solidFill>
                <a:latin typeface="Share Tech"/>
                <a:ea typeface="Share Tech"/>
              </a:rPr>
              <a:t>xx%</a:t>
            </a:r>
            <a:endParaRPr lang="en-US" sz="8000" b="0" strike="noStrike" spc="-1">
              <a:solidFill>
                <a:srgbClr val="000000"/>
              </a:solidFill>
              <a:latin typeface="Arial"/>
            </a:endParaRPr>
          </a:p>
        </p:txBody>
      </p:sp>
      <p:sp>
        <p:nvSpPr>
          <p:cNvPr id="457" name="PlaceHolder 2"/>
          <p:cNvSpPr>
            <a:spLocks noGrp="1"/>
          </p:cNvSpPr>
          <p:nvPr>
            <p:ph type="body"/>
          </p:nvPr>
        </p:nvSpPr>
        <p:spPr>
          <a:xfrm>
            <a:off x="3207960" y="2086920"/>
            <a:ext cx="2727720" cy="715320"/>
          </a:xfrm>
          <a:prstGeom prst="rect">
            <a:avLst/>
          </a:prstGeom>
        </p:spPr>
        <p:txBody>
          <a:bodyPr tIns="91440" bIns="91440">
            <a:noAutofit/>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000000"/>
                </a:solidFill>
                <a:latin typeface="Arial"/>
              </a:rPr>
              <a:t>Seventh Outline Level</a:t>
            </a:r>
          </a:p>
        </p:txBody>
      </p:sp>
      <p:grpSp>
        <p:nvGrpSpPr>
          <p:cNvPr id="458" name="Google Shape;220;p12"/>
          <p:cNvGrpSpPr/>
          <p:nvPr/>
        </p:nvGrpSpPr>
        <p:grpSpPr>
          <a:xfrm>
            <a:off x="722520" y="3412440"/>
            <a:ext cx="7698600" cy="1883160"/>
            <a:chOff x="722520" y="3412440"/>
            <a:chExt cx="7698600" cy="1883160"/>
          </a:xfrm>
        </p:grpSpPr>
        <p:sp>
          <p:nvSpPr>
            <p:cNvPr id="459" name="Google Shape;221;p12"/>
            <p:cNvSpPr/>
            <p:nvPr/>
          </p:nvSpPr>
          <p:spPr>
            <a:xfrm>
              <a:off x="4849560" y="3412440"/>
              <a:ext cx="125640" cy="107640"/>
            </a:xfrm>
            <a:custGeom>
              <a:avLst/>
              <a:gdLst/>
              <a:ahLst/>
              <a:cxnLst/>
              <a:rect l="l" t="t" r="r" b="b"/>
              <a:pathLst>
                <a:path w="1841" h="158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460" name="Google Shape;222;p12"/>
            <p:cNvSpPr/>
            <p:nvPr/>
          </p:nvSpPr>
          <p:spPr>
            <a:xfrm>
              <a:off x="1118880" y="3610800"/>
              <a:ext cx="7061040" cy="1677960"/>
            </a:xfrm>
            <a:custGeom>
              <a:avLst/>
              <a:gdLst/>
              <a:ahLst/>
              <a:cxnLst/>
              <a:rect l="l" t="t" r="r" b="b"/>
              <a:pathLst>
                <a:path w="103228" h="24535">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61" name="Google Shape;223;p12"/>
            <p:cNvSpPr/>
            <p:nvPr/>
          </p:nvSpPr>
          <p:spPr>
            <a:xfrm>
              <a:off x="1119960" y="3664080"/>
              <a:ext cx="7066080" cy="1629720"/>
            </a:xfrm>
            <a:custGeom>
              <a:avLst/>
              <a:gdLst/>
              <a:ahLst/>
              <a:cxnLst/>
              <a:rect l="l" t="t" r="r" b="b"/>
              <a:pathLst>
                <a:path w="103303" h="23829">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62" name="Google Shape;224;p12"/>
            <p:cNvSpPr/>
            <p:nvPr/>
          </p:nvSpPr>
          <p:spPr>
            <a:xfrm>
              <a:off x="1667160" y="4253040"/>
              <a:ext cx="125640" cy="107280"/>
            </a:xfrm>
            <a:custGeom>
              <a:avLst/>
              <a:gdLst/>
              <a:ahLst/>
              <a:cxnLst/>
              <a:rect l="l" t="t" r="r" b="b"/>
              <a:pathLst>
                <a:path w="1840" h="1574">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63" name="Google Shape;225;p12"/>
            <p:cNvSpPr/>
            <p:nvPr/>
          </p:nvSpPr>
          <p:spPr>
            <a:xfrm>
              <a:off x="2099880" y="4718520"/>
              <a:ext cx="125640" cy="107280"/>
            </a:xfrm>
            <a:custGeom>
              <a:avLst/>
              <a:gdLst/>
              <a:ahLst/>
              <a:cxnLst/>
              <a:rect l="l" t="t" r="r" b="b"/>
              <a:pathLst>
                <a:path w="1841" h="1574">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64" name="Google Shape;226;p12"/>
            <p:cNvSpPr/>
            <p:nvPr/>
          </p:nvSpPr>
          <p:spPr>
            <a:xfrm>
              <a:off x="2502360" y="4812480"/>
              <a:ext cx="108360" cy="108360"/>
            </a:xfrm>
            <a:custGeom>
              <a:avLst/>
              <a:gdLst/>
              <a:ahLst/>
              <a:cxnLst/>
              <a:rect l="l" t="t" r="r" b="b"/>
              <a:pathLst>
                <a:path w="1589" h="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65" name="Google Shape;227;p12"/>
            <p:cNvSpPr/>
            <p:nvPr/>
          </p:nvSpPr>
          <p:spPr>
            <a:xfrm>
              <a:off x="2405160" y="4534920"/>
              <a:ext cx="125640" cy="107640"/>
            </a:xfrm>
            <a:custGeom>
              <a:avLst/>
              <a:gdLst/>
              <a:ahLst/>
              <a:cxnLst/>
              <a:rect l="l" t="t" r="r" b="b"/>
              <a:pathLst>
                <a:path w="1841" h="1578">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66" name="Google Shape;228;p12"/>
            <p:cNvSpPr/>
            <p:nvPr/>
          </p:nvSpPr>
          <p:spPr>
            <a:xfrm>
              <a:off x="2893680" y="3684960"/>
              <a:ext cx="125640" cy="107640"/>
            </a:xfrm>
            <a:custGeom>
              <a:avLst/>
              <a:gdLst/>
              <a:ahLst/>
              <a:cxnLst/>
              <a:rect l="l" t="t" r="r" b="b"/>
              <a:pathLst>
                <a:path w="1840" h="158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67" name="Google Shape;229;p12"/>
            <p:cNvSpPr/>
            <p:nvPr/>
          </p:nvSpPr>
          <p:spPr>
            <a:xfrm>
              <a:off x="3906720" y="4833720"/>
              <a:ext cx="125640" cy="107640"/>
            </a:xfrm>
            <a:custGeom>
              <a:avLst/>
              <a:gdLst/>
              <a:ahLst/>
              <a:cxnLst/>
              <a:rect l="l" t="t" r="r" b="b"/>
              <a:pathLst>
                <a:path w="1840" h="1581">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68" name="Google Shape;230;p12"/>
            <p:cNvSpPr/>
            <p:nvPr/>
          </p:nvSpPr>
          <p:spPr>
            <a:xfrm>
              <a:off x="4280760" y="4284000"/>
              <a:ext cx="125640" cy="107640"/>
            </a:xfrm>
            <a:custGeom>
              <a:avLst/>
              <a:gdLst/>
              <a:ahLst/>
              <a:cxnLst/>
              <a:rect l="l" t="t" r="r" b="b"/>
              <a:pathLst>
                <a:path w="1841" h="1578">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69" name="Google Shape;231;p12"/>
            <p:cNvSpPr/>
            <p:nvPr/>
          </p:nvSpPr>
          <p:spPr>
            <a:xfrm>
              <a:off x="5024520" y="4020120"/>
              <a:ext cx="125640" cy="107280"/>
            </a:xfrm>
            <a:custGeom>
              <a:avLst/>
              <a:gdLst/>
              <a:ahLst/>
              <a:cxnLst/>
              <a:rect l="l" t="t" r="r" b="b"/>
              <a:pathLst>
                <a:path w="1841" h="1574">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70" name="Google Shape;232;p12"/>
            <p:cNvSpPr/>
            <p:nvPr/>
          </p:nvSpPr>
          <p:spPr>
            <a:xfrm>
              <a:off x="5645160" y="3619440"/>
              <a:ext cx="125640" cy="107280"/>
            </a:xfrm>
            <a:custGeom>
              <a:avLst/>
              <a:gdLst/>
              <a:ahLst/>
              <a:cxnLst/>
              <a:rect l="l" t="t" r="r" b="b"/>
              <a:pathLst>
                <a:path w="1840" h="1574">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71" name="Google Shape;233;p12"/>
            <p:cNvSpPr/>
            <p:nvPr/>
          </p:nvSpPr>
          <p:spPr>
            <a:xfrm>
              <a:off x="6061320" y="4204800"/>
              <a:ext cx="125640" cy="107640"/>
            </a:xfrm>
            <a:custGeom>
              <a:avLst/>
              <a:gdLst/>
              <a:ahLst/>
              <a:cxnLst/>
              <a:rect l="l" t="t" r="r" b="b"/>
              <a:pathLst>
                <a:path w="1841" h="1578">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72" name="Google Shape;234;p12"/>
            <p:cNvSpPr/>
            <p:nvPr/>
          </p:nvSpPr>
          <p:spPr>
            <a:xfrm>
              <a:off x="6602760" y="3993480"/>
              <a:ext cx="125640" cy="107640"/>
            </a:xfrm>
            <a:custGeom>
              <a:avLst/>
              <a:gdLst/>
              <a:ahLst/>
              <a:cxnLst/>
              <a:rect l="l" t="t" r="r" b="b"/>
              <a:pathLst>
                <a:path w="1841" h="1577">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73" name="Google Shape;235;p12"/>
            <p:cNvSpPr/>
            <p:nvPr/>
          </p:nvSpPr>
          <p:spPr>
            <a:xfrm>
              <a:off x="7492320" y="4523400"/>
              <a:ext cx="125640" cy="107640"/>
            </a:xfrm>
            <a:custGeom>
              <a:avLst/>
              <a:gdLst/>
              <a:ahLst/>
              <a:cxnLst/>
              <a:rect l="l" t="t" r="r" b="b"/>
              <a:pathLst>
                <a:path w="1841" h="1578">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74" name="Google Shape;236;p12"/>
            <p:cNvSpPr/>
            <p:nvPr/>
          </p:nvSpPr>
          <p:spPr>
            <a:xfrm>
              <a:off x="1652400" y="4711320"/>
              <a:ext cx="125640" cy="107280"/>
            </a:xfrm>
            <a:custGeom>
              <a:avLst/>
              <a:gdLst/>
              <a:ahLst/>
              <a:cxnLst/>
              <a:rect l="l" t="t" r="r" b="b"/>
              <a:pathLst>
                <a:path w="1841" h="1574">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75" name="Google Shape;237;p12"/>
            <p:cNvSpPr/>
            <p:nvPr/>
          </p:nvSpPr>
          <p:spPr>
            <a:xfrm>
              <a:off x="3438360" y="4496040"/>
              <a:ext cx="125640" cy="107280"/>
            </a:xfrm>
            <a:custGeom>
              <a:avLst/>
              <a:gdLst/>
              <a:ahLst/>
              <a:cxnLst/>
              <a:rect l="l" t="t" r="r" b="b"/>
              <a:pathLst>
                <a:path w="1841" h="1574">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76" name="Google Shape;238;p12"/>
            <p:cNvSpPr/>
            <p:nvPr/>
          </p:nvSpPr>
          <p:spPr>
            <a:xfrm>
              <a:off x="4357440" y="3601080"/>
              <a:ext cx="123120" cy="108000"/>
            </a:xfrm>
            <a:custGeom>
              <a:avLst/>
              <a:gdLst/>
              <a:ahLst/>
              <a:cxnLst/>
              <a:rect l="l" t="t" r="r" b="b"/>
              <a:pathLst>
                <a:path w="1803" h="158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77" name="Google Shape;239;p12"/>
            <p:cNvSpPr/>
            <p:nvPr/>
          </p:nvSpPr>
          <p:spPr>
            <a:xfrm>
              <a:off x="5120280" y="4426200"/>
              <a:ext cx="108360" cy="108360"/>
            </a:xfrm>
            <a:custGeom>
              <a:avLst/>
              <a:gdLst/>
              <a:ahLst/>
              <a:cxnLst/>
              <a:rect l="l" t="t" r="r" b="b"/>
              <a:pathLst>
                <a:path w="1588" h="1589">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78" name="Google Shape;240;p12"/>
            <p:cNvSpPr/>
            <p:nvPr/>
          </p:nvSpPr>
          <p:spPr>
            <a:xfrm>
              <a:off x="5688360" y="4894920"/>
              <a:ext cx="108360" cy="107280"/>
            </a:xfrm>
            <a:custGeom>
              <a:avLst/>
              <a:gdLst/>
              <a:ahLst/>
              <a:cxnLst/>
              <a:rect l="l" t="t" r="r" b="b"/>
              <a:pathLst>
                <a:path w="1588" h="1576">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79" name="Google Shape;241;p12"/>
            <p:cNvSpPr/>
            <p:nvPr/>
          </p:nvSpPr>
          <p:spPr>
            <a:xfrm>
              <a:off x="6293520" y="4795920"/>
              <a:ext cx="125640" cy="107280"/>
            </a:xfrm>
            <a:custGeom>
              <a:avLst/>
              <a:gdLst/>
              <a:ahLst/>
              <a:cxnLst/>
              <a:rect l="l" t="t" r="r" b="b"/>
              <a:pathLst>
                <a:path w="1840" h="1574">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80" name="Google Shape;242;p12"/>
            <p:cNvSpPr/>
            <p:nvPr/>
          </p:nvSpPr>
          <p:spPr>
            <a:xfrm>
              <a:off x="6665760" y="4901040"/>
              <a:ext cx="125640" cy="107640"/>
            </a:xfrm>
            <a:custGeom>
              <a:avLst/>
              <a:gdLst/>
              <a:ahLst/>
              <a:cxnLst/>
              <a:rect l="l" t="t" r="r" b="b"/>
              <a:pathLst>
                <a:path w="1841" h="1579">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81" name="Google Shape;243;p12"/>
            <p:cNvSpPr/>
            <p:nvPr/>
          </p:nvSpPr>
          <p:spPr>
            <a:xfrm>
              <a:off x="7105320" y="4172040"/>
              <a:ext cx="125640" cy="107280"/>
            </a:xfrm>
            <a:custGeom>
              <a:avLst/>
              <a:gdLst/>
              <a:ahLst/>
              <a:cxnLst/>
              <a:rect l="l" t="t" r="r" b="b"/>
              <a:pathLst>
                <a:path w="1840" h="1574">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82" name="Google Shape;244;p12"/>
            <p:cNvSpPr/>
            <p:nvPr/>
          </p:nvSpPr>
          <p:spPr>
            <a:xfrm>
              <a:off x="7563960" y="3950280"/>
              <a:ext cx="125640" cy="107640"/>
            </a:xfrm>
            <a:custGeom>
              <a:avLst/>
              <a:gdLst/>
              <a:ahLst/>
              <a:cxnLst/>
              <a:rect l="l" t="t" r="r" b="b"/>
              <a:pathLst>
                <a:path w="1841" h="1578">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483" name="Google Shape;245;p12"/>
            <p:cNvSpPr/>
            <p:nvPr/>
          </p:nvSpPr>
          <p:spPr>
            <a:xfrm>
              <a:off x="1131120" y="3460680"/>
              <a:ext cx="7047000" cy="1827000"/>
            </a:xfrm>
            <a:custGeom>
              <a:avLst/>
              <a:gdLst/>
              <a:ahLst/>
              <a:cxnLst/>
              <a:rect l="l" t="t" r="r" b="b"/>
              <a:pathLst>
                <a:path w="103026" h="26715">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484" name="Google Shape;246;p12"/>
            <p:cNvSpPr/>
            <p:nvPr/>
          </p:nvSpPr>
          <p:spPr>
            <a:xfrm>
              <a:off x="722520" y="5285520"/>
              <a:ext cx="7698600" cy="10080"/>
            </a:xfrm>
            <a:custGeom>
              <a:avLst/>
              <a:gdLst/>
              <a:ahLst/>
              <a:cxnLst/>
              <a:rect l="l" t="t" r="r" b="b"/>
              <a:pathLst>
                <a:path w="112552" h="153">
                  <a:moveTo>
                    <a:pt x="1" y="1"/>
                  </a:moveTo>
                  <a:lnTo>
                    <a:pt x="1" y="152"/>
                  </a:lnTo>
                  <a:lnTo>
                    <a:pt x="112552" y="152"/>
                  </a:lnTo>
                  <a:lnTo>
                    <a:pt x="112552" y="1"/>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485" name="Google Shape;247;p12"/>
            <p:cNvSpPr/>
            <p:nvPr/>
          </p:nvSpPr>
          <p:spPr>
            <a:xfrm>
              <a:off x="1839600" y="4999320"/>
              <a:ext cx="125640" cy="107640"/>
            </a:xfrm>
            <a:custGeom>
              <a:avLst/>
              <a:gdLst/>
              <a:ahLst/>
              <a:cxnLst/>
              <a:rect l="l" t="t" r="r" b="b"/>
              <a:pathLst>
                <a:path w="1841" h="1578">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486" name="Google Shape;248;p12"/>
            <p:cNvSpPr/>
            <p:nvPr/>
          </p:nvSpPr>
          <p:spPr>
            <a:xfrm>
              <a:off x="2206080" y="3832560"/>
              <a:ext cx="117000" cy="108720"/>
            </a:xfrm>
            <a:custGeom>
              <a:avLst/>
              <a:gdLst/>
              <a:ahLst/>
              <a:cxnLst/>
              <a:rect l="l" t="t" r="r" b="b"/>
              <a:pathLst>
                <a:path w="1715" h="1594">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487" name="Google Shape;249;p12"/>
            <p:cNvSpPr/>
            <p:nvPr/>
          </p:nvSpPr>
          <p:spPr>
            <a:xfrm>
              <a:off x="2927520" y="4226040"/>
              <a:ext cx="125640" cy="107640"/>
            </a:xfrm>
            <a:custGeom>
              <a:avLst/>
              <a:gdLst/>
              <a:ahLst/>
              <a:cxnLst/>
              <a:rect l="l" t="t" r="r" b="b"/>
              <a:pathLst>
                <a:path w="1841" h="1578">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488" name="Google Shape;250;p12"/>
            <p:cNvSpPr/>
            <p:nvPr/>
          </p:nvSpPr>
          <p:spPr>
            <a:xfrm>
              <a:off x="3521160" y="3790080"/>
              <a:ext cx="125640" cy="107640"/>
            </a:xfrm>
            <a:custGeom>
              <a:avLst/>
              <a:gdLst/>
              <a:ahLst/>
              <a:cxnLst/>
              <a:rect l="l" t="t" r="r" b="b"/>
              <a:pathLst>
                <a:path w="1841" h="158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489" name="Google Shape;251;p12"/>
            <p:cNvSpPr/>
            <p:nvPr/>
          </p:nvSpPr>
          <p:spPr>
            <a:xfrm>
              <a:off x="4224600" y="3952080"/>
              <a:ext cx="125640" cy="107640"/>
            </a:xfrm>
            <a:custGeom>
              <a:avLst/>
              <a:gdLst/>
              <a:ahLst/>
              <a:cxnLst/>
              <a:rect l="l" t="t" r="r" b="b"/>
              <a:pathLst>
                <a:path w="1841" h="1578">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490" name="Google Shape;252;p12"/>
            <p:cNvSpPr/>
            <p:nvPr/>
          </p:nvSpPr>
          <p:spPr>
            <a:xfrm>
              <a:off x="5530320" y="4232160"/>
              <a:ext cx="108360" cy="107280"/>
            </a:xfrm>
            <a:custGeom>
              <a:avLst/>
              <a:gdLst/>
              <a:ahLst/>
              <a:cxnLst/>
              <a:rect l="l" t="t" r="r" b="b"/>
              <a:pathLst>
                <a:path w="1588" h="1576">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491" name="Google Shape;253;p12"/>
            <p:cNvSpPr/>
            <p:nvPr/>
          </p:nvSpPr>
          <p:spPr>
            <a:xfrm>
              <a:off x="6513120" y="4483080"/>
              <a:ext cx="125640" cy="107280"/>
            </a:xfrm>
            <a:custGeom>
              <a:avLst/>
              <a:gdLst/>
              <a:ahLst/>
              <a:cxnLst/>
              <a:rect l="l" t="t" r="r" b="b"/>
              <a:pathLst>
                <a:path w="1840" h="1574">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492" name="Google Shape;254;p12"/>
            <p:cNvSpPr/>
            <p:nvPr/>
          </p:nvSpPr>
          <p:spPr>
            <a:xfrm>
              <a:off x="7027560" y="3763440"/>
              <a:ext cx="126360" cy="107280"/>
            </a:xfrm>
            <a:custGeom>
              <a:avLst/>
              <a:gdLst/>
              <a:ahLst/>
              <a:cxnLst/>
              <a:rect l="l" t="t" r="r" b="b"/>
              <a:pathLst>
                <a:path w="1854" h="157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493" name="Google Shape;255;p12"/>
            <p:cNvSpPr/>
            <p:nvPr/>
          </p:nvSpPr>
          <p:spPr>
            <a:xfrm>
              <a:off x="7282080" y="4737240"/>
              <a:ext cx="125640" cy="107280"/>
            </a:xfrm>
            <a:custGeom>
              <a:avLst/>
              <a:gdLst/>
              <a:ahLst/>
              <a:cxnLst/>
              <a:rect l="l" t="t" r="r" b="b"/>
              <a:pathLst>
                <a:path w="1840" h="1574">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w="0">
              <a:noFill/>
            </a:ln>
          </p:spPr>
          <p:style>
            <a:lnRef idx="0">
              <a:scrgbClr r="0" g="0" b="0"/>
            </a:lnRef>
            <a:fillRef idx="0">
              <a:scrgbClr r="0" g="0" b="0"/>
            </a:fillRef>
            <a:effectRef idx="0">
              <a:scrgbClr r="0" g="0" b="0"/>
            </a:effectRef>
            <a:fontRef idx="minor"/>
          </p:style>
        </p:sp>
      </p:gr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Google Shape;436;p25"/>
          <p:cNvSpPr/>
          <p:nvPr/>
        </p:nvSpPr>
        <p:spPr>
          <a:xfrm>
            <a:off x="1917360" y="4715640"/>
            <a:ext cx="120960" cy="120960"/>
          </a:xfrm>
          <a:custGeom>
            <a:avLst/>
            <a:gdLst/>
            <a:ahLst/>
            <a:cxnLst/>
            <a:rect l="l" t="t" r="r" b="b"/>
            <a:pathLst>
              <a:path w="4634" h="4634">
                <a:moveTo>
                  <a:pt x="1" y="0"/>
                </a:moveTo>
                <a:lnTo>
                  <a:pt x="1" y="4633"/>
                </a:lnTo>
                <a:lnTo>
                  <a:pt x="4634" y="4633"/>
                </a:lnTo>
                <a:lnTo>
                  <a:pt x="4634" y="0"/>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531" name="Google Shape;437;p25"/>
          <p:cNvSpPr/>
          <p:nvPr/>
        </p:nvSpPr>
        <p:spPr>
          <a:xfrm>
            <a:off x="7048080" y="3537720"/>
            <a:ext cx="57600" cy="57600"/>
          </a:xfrm>
          <a:custGeom>
            <a:avLst/>
            <a:gdLst/>
            <a:ahLst/>
            <a:cxnLst/>
            <a:rect l="l" t="t" r="r" b="b"/>
            <a:pathLst>
              <a:path w="2207" h="2207">
                <a:moveTo>
                  <a:pt x="0" y="1"/>
                </a:moveTo>
                <a:lnTo>
                  <a:pt x="2206" y="1"/>
                </a:lnTo>
                <a:lnTo>
                  <a:pt x="2206" y="2207"/>
                </a:lnTo>
                <a:lnTo>
                  <a:pt x="0" y="2207"/>
                </a:lnTo>
                <a:close/>
              </a:path>
            </a:pathLst>
          </a:custGeom>
          <a:noFill/>
          <a:ln w="1375">
            <a:solidFill>
              <a:srgbClr val="E898AC"/>
            </a:solidFill>
            <a:miter/>
          </a:ln>
        </p:spPr>
        <p:style>
          <a:lnRef idx="0">
            <a:scrgbClr r="0" g="0" b="0"/>
          </a:lnRef>
          <a:fillRef idx="0">
            <a:scrgbClr r="0" g="0" b="0"/>
          </a:fillRef>
          <a:effectRef idx="0">
            <a:scrgbClr r="0" g="0" b="0"/>
          </a:effectRef>
          <a:fontRef idx="minor"/>
        </p:style>
      </p:sp>
      <p:sp>
        <p:nvSpPr>
          <p:cNvPr id="532" name="Google Shape;438;p25"/>
          <p:cNvSpPr/>
          <p:nvPr/>
        </p:nvSpPr>
        <p:spPr>
          <a:xfrm>
            <a:off x="2307960" y="3002400"/>
            <a:ext cx="103680" cy="104040"/>
          </a:xfrm>
          <a:custGeom>
            <a:avLst/>
            <a:gdLst/>
            <a:ahLst/>
            <a:cxnLst/>
            <a:rect l="l" t="t" r="r" b="b"/>
            <a:pathLst>
              <a:path w="3972" h="3981">
                <a:moveTo>
                  <a:pt x="1" y="1"/>
                </a:moveTo>
                <a:lnTo>
                  <a:pt x="3972" y="1"/>
                </a:lnTo>
                <a:lnTo>
                  <a:pt x="3972" y="3981"/>
                </a:lnTo>
                <a:lnTo>
                  <a:pt x="1" y="3981"/>
                </a:lnTo>
                <a:close/>
              </a:path>
            </a:pathLst>
          </a:custGeom>
          <a:noFill/>
          <a:ln w="2975">
            <a:solidFill>
              <a:srgbClr val="00CFCC"/>
            </a:solidFill>
            <a:miter/>
          </a:ln>
        </p:spPr>
        <p:style>
          <a:lnRef idx="0">
            <a:scrgbClr r="0" g="0" b="0"/>
          </a:lnRef>
          <a:fillRef idx="0">
            <a:scrgbClr r="0" g="0" b="0"/>
          </a:fillRef>
          <a:effectRef idx="0">
            <a:scrgbClr r="0" g="0" b="0"/>
          </a:effectRef>
          <a:fontRef idx="minor"/>
        </p:style>
      </p:sp>
      <p:sp>
        <p:nvSpPr>
          <p:cNvPr id="533" name="Google Shape;439;p25"/>
          <p:cNvSpPr/>
          <p:nvPr/>
        </p:nvSpPr>
        <p:spPr>
          <a:xfrm>
            <a:off x="6293160" y="835560"/>
            <a:ext cx="80280" cy="80280"/>
          </a:xfrm>
          <a:custGeom>
            <a:avLst/>
            <a:gdLst/>
            <a:ahLst/>
            <a:cxnLst/>
            <a:rect l="l" t="t" r="r" b="b"/>
            <a:pathLst>
              <a:path w="3071" h="3071">
                <a:moveTo>
                  <a:pt x="1" y="1"/>
                </a:moveTo>
                <a:lnTo>
                  <a:pt x="1" y="3071"/>
                </a:lnTo>
                <a:lnTo>
                  <a:pt x="3071" y="3071"/>
                </a:lnTo>
                <a:lnTo>
                  <a:pt x="3071" y="1"/>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534" name="Google Shape;440;p25"/>
          <p:cNvSpPr/>
          <p:nvPr/>
        </p:nvSpPr>
        <p:spPr>
          <a:xfrm>
            <a:off x="5969520" y="3118680"/>
            <a:ext cx="119520" cy="119520"/>
          </a:xfrm>
          <a:custGeom>
            <a:avLst/>
            <a:gdLst/>
            <a:ahLst/>
            <a:cxnLst/>
            <a:rect l="l" t="t" r="r" b="b"/>
            <a:pathLst>
              <a:path w="4579" h="4578">
                <a:moveTo>
                  <a:pt x="1" y="0"/>
                </a:moveTo>
                <a:lnTo>
                  <a:pt x="1" y="4578"/>
                </a:lnTo>
                <a:lnTo>
                  <a:pt x="4578" y="4578"/>
                </a:lnTo>
                <a:lnTo>
                  <a:pt x="4578" y="0"/>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535" name="Google Shape;441;p25"/>
          <p:cNvSpPr/>
          <p:nvPr/>
        </p:nvSpPr>
        <p:spPr>
          <a:xfrm>
            <a:off x="2924280" y="4302360"/>
            <a:ext cx="119520" cy="119520"/>
          </a:xfrm>
          <a:custGeom>
            <a:avLst/>
            <a:gdLst/>
            <a:ahLst/>
            <a:cxnLst/>
            <a:rect l="l" t="t" r="r" b="b"/>
            <a:pathLst>
              <a:path w="4579" h="4579">
                <a:moveTo>
                  <a:pt x="0" y="1"/>
                </a:moveTo>
                <a:lnTo>
                  <a:pt x="0" y="4578"/>
                </a:lnTo>
                <a:lnTo>
                  <a:pt x="4578" y="4578"/>
                </a:lnTo>
                <a:lnTo>
                  <a:pt x="4578" y="1"/>
                </a:lnTo>
                <a:close/>
              </a:path>
            </a:pathLst>
          </a:custGeom>
          <a:solidFill>
            <a:srgbClr val="FF9973"/>
          </a:solidFill>
          <a:ln w="0">
            <a:noFill/>
          </a:ln>
        </p:spPr>
        <p:style>
          <a:lnRef idx="0">
            <a:scrgbClr r="0" g="0" b="0"/>
          </a:lnRef>
          <a:fillRef idx="0">
            <a:scrgbClr r="0" g="0" b="0"/>
          </a:fillRef>
          <a:effectRef idx="0">
            <a:scrgbClr r="0" g="0" b="0"/>
          </a:effectRef>
          <a:fontRef idx="minor"/>
        </p:style>
      </p:sp>
      <p:grpSp>
        <p:nvGrpSpPr>
          <p:cNvPr id="536" name="Google Shape;442;p25"/>
          <p:cNvGrpSpPr/>
          <p:nvPr/>
        </p:nvGrpSpPr>
        <p:grpSpPr>
          <a:xfrm>
            <a:off x="6232320" y="3696480"/>
            <a:ext cx="120960" cy="1072800"/>
            <a:chOff x="6232320" y="3696480"/>
            <a:chExt cx="120960" cy="1072800"/>
          </a:xfrm>
        </p:grpSpPr>
        <p:sp>
          <p:nvSpPr>
            <p:cNvPr id="537" name="Google Shape;443;p25"/>
            <p:cNvSpPr/>
            <p:nvPr/>
          </p:nvSpPr>
          <p:spPr>
            <a:xfrm>
              <a:off x="6232320" y="4648320"/>
              <a:ext cx="120960" cy="120960"/>
            </a:xfrm>
            <a:custGeom>
              <a:avLst/>
              <a:gdLst/>
              <a:ahLst/>
              <a:cxnLst/>
              <a:rect l="l" t="t" r="r" b="b"/>
              <a:pathLst>
                <a:path w="4634" h="4625">
                  <a:moveTo>
                    <a:pt x="0" y="1"/>
                  </a:moveTo>
                  <a:lnTo>
                    <a:pt x="0" y="4624"/>
                  </a:lnTo>
                  <a:lnTo>
                    <a:pt x="4633" y="4624"/>
                  </a:lnTo>
                  <a:lnTo>
                    <a:pt x="4633" y="1"/>
                  </a:lnTo>
                  <a:close/>
                </a:path>
              </a:pathLst>
            </a:custGeom>
            <a:solidFill>
              <a:srgbClr val="E898AC"/>
            </a:solidFill>
            <a:ln w="0">
              <a:noFill/>
            </a:ln>
          </p:spPr>
          <p:style>
            <a:lnRef idx="0">
              <a:scrgbClr r="0" g="0" b="0"/>
            </a:lnRef>
            <a:fillRef idx="0">
              <a:scrgbClr r="0" g="0" b="0"/>
            </a:fillRef>
            <a:effectRef idx="0">
              <a:scrgbClr r="0" g="0" b="0"/>
            </a:effectRef>
            <a:fontRef idx="minor"/>
          </p:style>
        </p:sp>
        <p:sp>
          <p:nvSpPr>
            <p:cNvPr id="538" name="Google Shape;444;p25"/>
            <p:cNvSpPr/>
            <p:nvPr/>
          </p:nvSpPr>
          <p:spPr>
            <a:xfrm>
              <a:off x="6288840" y="3696480"/>
              <a:ext cx="8280" cy="872280"/>
            </a:xfrm>
            <a:custGeom>
              <a:avLst/>
              <a:gdLst/>
              <a:ahLst/>
              <a:cxnLst/>
              <a:rect l="l" t="t" r="r" b="b"/>
              <a:pathLst>
                <a:path w="332" h="33304">
                  <a:moveTo>
                    <a:pt x="166" y="0"/>
                  </a:moveTo>
                  <a:lnTo>
                    <a:pt x="0" y="33304"/>
                  </a:lnTo>
                  <a:lnTo>
                    <a:pt x="331" y="33304"/>
                  </a:lnTo>
                  <a:lnTo>
                    <a:pt x="166" y="0"/>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539" name="Google Shape;445;p25"/>
          <p:cNvGrpSpPr/>
          <p:nvPr/>
        </p:nvGrpSpPr>
        <p:grpSpPr>
          <a:xfrm>
            <a:off x="6780600" y="337680"/>
            <a:ext cx="132840" cy="1951920"/>
            <a:chOff x="6780600" y="337680"/>
            <a:chExt cx="132840" cy="1951920"/>
          </a:xfrm>
        </p:grpSpPr>
        <p:sp>
          <p:nvSpPr>
            <p:cNvPr id="540" name="Google Shape;446;p25"/>
            <p:cNvSpPr/>
            <p:nvPr/>
          </p:nvSpPr>
          <p:spPr>
            <a:xfrm>
              <a:off x="6780600" y="2156760"/>
              <a:ext cx="132840" cy="132840"/>
            </a:xfrm>
            <a:custGeom>
              <a:avLst/>
              <a:gdLst/>
              <a:ahLst/>
              <a:cxnLst/>
              <a:rect l="l" t="t" r="r" b="b"/>
              <a:pathLst>
                <a:path w="5085" h="5085">
                  <a:moveTo>
                    <a:pt x="1" y="1"/>
                  </a:moveTo>
                  <a:lnTo>
                    <a:pt x="5084" y="1"/>
                  </a:lnTo>
                  <a:lnTo>
                    <a:pt x="5084" y="5084"/>
                  </a:lnTo>
                  <a:lnTo>
                    <a:pt x="1" y="5084"/>
                  </a:lnTo>
                  <a:close/>
                </a:path>
              </a:pathLst>
            </a:custGeom>
            <a:noFill/>
            <a:ln w="4125">
              <a:solidFill>
                <a:srgbClr val="FF9973"/>
              </a:solidFill>
              <a:miter/>
            </a:ln>
          </p:spPr>
          <p:style>
            <a:lnRef idx="0">
              <a:scrgbClr r="0" g="0" b="0"/>
            </a:lnRef>
            <a:fillRef idx="0">
              <a:scrgbClr r="0" g="0" b="0"/>
            </a:fillRef>
            <a:effectRef idx="0">
              <a:scrgbClr r="0" g="0" b="0"/>
            </a:effectRef>
            <a:fontRef idx="minor"/>
          </p:style>
        </p:sp>
        <p:sp>
          <p:nvSpPr>
            <p:cNvPr id="541" name="Google Shape;447;p25"/>
            <p:cNvSpPr/>
            <p:nvPr/>
          </p:nvSpPr>
          <p:spPr>
            <a:xfrm>
              <a:off x="6842880" y="337680"/>
              <a:ext cx="8280" cy="1694880"/>
            </a:xfrm>
            <a:custGeom>
              <a:avLst/>
              <a:gdLst/>
              <a:ahLst/>
              <a:cxnLst/>
              <a:rect l="l" t="t" r="r" b="b"/>
              <a:pathLst>
                <a:path w="323" h="64696">
                  <a:moveTo>
                    <a:pt x="157" y="0"/>
                  </a:moveTo>
                  <a:lnTo>
                    <a:pt x="1" y="64695"/>
                  </a:lnTo>
                  <a:lnTo>
                    <a:pt x="322" y="64695"/>
                  </a:lnTo>
                  <a:lnTo>
                    <a:pt x="157" y="0"/>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542" name="Google Shape;448;p25"/>
          <p:cNvGrpSpPr/>
          <p:nvPr/>
        </p:nvGrpSpPr>
        <p:grpSpPr>
          <a:xfrm>
            <a:off x="1608840" y="1280160"/>
            <a:ext cx="198720" cy="2828160"/>
            <a:chOff x="1608840" y="1280160"/>
            <a:chExt cx="198720" cy="2828160"/>
          </a:xfrm>
        </p:grpSpPr>
        <p:sp>
          <p:nvSpPr>
            <p:cNvPr id="543" name="Google Shape;449;p25"/>
            <p:cNvSpPr/>
            <p:nvPr/>
          </p:nvSpPr>
          <p:spPr>
            <a:xfrm>
              <a:off x="1608840" y="3909600"/>
              <a:ext cx="198720" cy="198720"/>
            </a:xfrm>
            <a:custGeom>
              <a:avLst/>
              <a:gdLst/>
              <a:ahLst/>
              <a:cxnLst/>
              <a:rect l="l" t="t" r="r" b="b"/>
              <a:pathLst>
                <a:path w="7603" h="7603">
                  <a:moveTo>
                    <a:pt x="0" y="1"/>
                  </a:moveTo>
                  <a:lnTo>
                    <a:pt x="0" y="7602"/>
                  </a:lnTo>
                  <a:lnTo>
                    <a:pt x="7602" y="7602"/>
                  </a:lnTo>
                  <a:lnTo>
                    <a:pt x="7602"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544" name="Google Shape;450;p25"/>
            <p:cNvSpPr/>
            <p:nvPr/>
          </p:nvSpPr>
          <p:spPr>
            <a:xfrm>
              <a:off x="1656000" y="3269520"/>
              <a:ext cx="103680" cy="103680"/>
            </a:xfrm>
            <a:custGeom>
              <a:avLst/>
              <a:gdLst/>
              <a:ahLst/>
              <a:cxnLst/>
              <a:rect l="l" t="t" r="r" b="b"/>
              <a:pathLst>
                <a:path w="3972" h="3972">
                  <a:moveTo>
                    <a:pt x="0" y="1"/>
                  </a:moveTo>
                  <a:lnTo>
                    <a:pt x="0" y="3972"/>
                  </a:lnTo>
                  <a:lnTo>
                    <a:pt x="3971" y="3972"/>
                  </a:lnTo>
                  <a:lnTo>
                    <a:pt x="3971" y="1"/>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545" name="Google Shape;451;p25"/>
            <p:cNvSpPr/>
            <p:nvPr/>
          </p:nvSpPr>
          <p:spPr>
            <a:xfrm>
              <a:off x="1704240" y="1280160"/>
              <a:ext cx="8280" cy="1793880"/>
            </a:xfrm>
            <a:custGeom>
              <a:avLst/>
              <a:gdLst/>
              <a:ahLst/>
              <a:cxnLst/>
              <a:rect l="l" t="t" r="r" b="b"/>
              <a:pathLst>
                <a:path w="323" h="68464">
                  <a:moveTo>
                    <a:pt x="157" y="0"/>
                  </a:moveTo>
                  <a:lnTo>
                    <a:pt x="0" y="68464"/>
                  </a:lnTo>
                  <a:lnTo>
                    <a:pt x="322" y="68464"/>
                  </a:lnTo>
                  <a:lnTo>
                    <a:pt x="157" y="0"/>
                  </a:lnTo>
                  <a:close/>
                </a:path>
              </a:pathLst>
            </a:custGeom>
            <a:solidFill>
              <a:srgbClr val="FFD6E1"/>
            </a:solidFill>
            <a:ln w="0">
              <a:noFill/>
            </a:ln>
          </p:spPr>
          <p:style>
            <a:lnRef idx="0">
              <a:scrgbClr r="0" g="0" b="0"/>
            </a:lnRef>
            <a:fillRef idx="0">
              <a:scrgbClr r="0" g="0" b="0"/>
            </a:fillRef>
            <a:effectRef idx="0">
              <a:scrgbClr r="0" g="0" b="0"/>
            </a:effectRef>
            <a:fontRef idx="minor"/>
          </p:style>
        </p:sp>
      </p:grpSp>
      <p:sp>
        <p:nvSpPr>
          <p:cNvPr id="546" name="Google Shape;452;p25"/>
          <p:cNvSpPr/>
          <p:nvPr/>
        </p:nvSpPr>
        <p:spPr>
          <a:xfrm>
            <a:off x="2355840" y="3696480"/>
            <a:ext cx="8280" cy="2519280"/>
          </a:xfrm>
          <a:custGeom>
            <a:avLst/>
            <a:gdLst/>
            <a:ahLst/>
            <a:cxnLst/>
            <a:rect l="l" t="t" r="r" b="b"/>
            <a:pathLst>
              <a:path w="323" h="96152">
                <a:moveTo>
                  <a:pt x="166" y="1"/>
                </a:moveTo>
                <a:lnTo>
                  <a:pt x="1" y="96151"/>
                </a:lnTo>
                <a:lnTo>
                  <a:pt x="322" y="96151"/>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sp>
        <p:nvSpPr>
          <p:cNvPr id="547" name="Google Shape;453;p25"/>
          <p:cNvSpPr/>
          <p:nvPr/>
        </p:nvSpPr>
        <p:spPr>
          <a:xfrm>
            <a:off x="7446600" y="3454920"/>
            <a:ext cx="8280" cy="1688760"/>
          </a:xfrm>
          <a:custGeom>
            <a:avLst/>
            <a:gdLst/>
            <a:ahLst/>
            <a:cxnLst/>
            <a:rect l="l" t="t" r="r" b="b"/>
            <a:pathLst>
              <a:path w="323" h="64457">
                <a:moveTo>
                  <a:pt x="157" y="1"/>
                </a:moveTo>
                <a:lnTo>
                  <a:pt x="0" y="64456"/>
                </a:lnTo>
                <a:lnTo>
                  <a:pt x="322" y="64456"/>
                </a:lnTo>
                <a:lnTo>
                  <a:pt x="157" y="1"/>
                </a:lnTo>
                <a:close/>
              </a:path>
            </a:pathLst>
          </a:custGeom>
          <a:solidFill>
            <a:srgbClr val="FFD6E1"/>
          </a:solidFill>
          <a:ln w="0">
            <a:noFill/>
          </a:ln>
        </p:spPr>
        <p:style>
          <a:lnRef idx="0">
            <a:scrgbClr r="0" g="0" b="0"/>
          </a:lnRef>
          <a:fillRef idx="0">
            <a:scrgbClr r="0" g="0" b="0"/>
          </a:fillRef>
          <a:effectRef idx="0">
            <a:scrgbClr r="0" g="0" b="0"/>
          </a:effectRef>
          <a:fontRef idx="minor"/>
        </p:style>
      </p:sp>
      <p:grpSp>
        <p:nvGrpSpPr>
          <p:cNvPr id="548" name="Google Shape;454;p25"/>
          <p:cNvGrpSpPr/>
          <p:nvPr/>
        </p:nvGrpSpPr>
        <p:grpSpPr>
          <a:xfrm>
            <a:off x="8008200" y="2108880"/>
            <a:ext cx="198720" cy="2139480"/>
            <a:chOff x="8008200" y="2108880"/>
            <a:chExt cx="198720" cy="2139480"/>
          </a:xfrm>
        </p:grpSpPr>
        <p:sp>
          <p:nvSpPr>
            <p:cNvPr id="549" name="Google Shape;455;p25"/>
            <p:cNvSpPr/>
            <p:nvPr/>
          </p:nvSpPr>
          <p:spPr>
            <a:xfrm>
              <a:off x="8008200" y="4049640"/>
              <a:ext cx="198720" cy="198720"/>
            </a:xfrm>
            <a:custGeom>
              <a:avLst/>
              <a:gdLst/>
              <a:ahLst/>
              <a:cxnLst/>
              <a:rect l="l" t="t" r="r" b="b"/>
              <a:pathLst>
                <a:path w="7594" h="7593">
                  <a:moveTo>
                    <a:pt x="1" y="0"/>
                  </a:moveTo>
                  <a:lnTo>
                    <a:pt x="1" y="7593"/>
                  </a:lnTo>
                  <a:lnTo>
                    <a:pt x="7593" y="7593"/>
                  </a:lnTo>
                  <a:lnTo>
                    <a:pt x="7593" y="0"/>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550" name="Google Shape;456;p25"/>
            <p:cNvSpPr/>
            <p:nvPr/>
          </p:nvSpPr>
          <p:spPr>
            <a:xfrm>
              <a:off x="8103240" y="2108880"/>
              <a:ext cx="8280" cy="1793520"/>
            </a:xfrm>
            <a:custGeom>
              <a:avLst/>
              <a:gdLst/>
              <a:ahLst/>
              <a:cxnLst/>
              <a:rect l="l" t="t" r="r" b="b"/>
              <a:pathLst>
                <a:path w="323" h="68455">
                  <a:moveTo>
                    <a:pt x="166" y="1"/>
                  </a:moveTo>
                  <a:lnTo>
                    <a:pt x="0" y="68455"/>
                  </a:lnTo>
                  <a:lnTo>
                    <a:pt x="322" y="68455"/>
                  </a:lnTo>
                  <a:lnTo>
                    <a:pt x="166" y="1"/>
                  </a:lnTo>
                  <a:close/>
                </a:path>
              </a:pathLst>
            </a:custGeom>
            <a:solidFill>
              <a:srgbClr val="FFD6E1"/>
            </a:solidFill>
            <a:ln w="0">
              <a:noFill/>
            </a:ln>
          </p:spPr>
          <p:style>
            <a:lnRef idx="0">
              <a:scrgbClr r="0" g="0" b="0"/>
            </a:lnRef>
            <a:fillRef idx="0">
              <a:scrgbClr r="0" g="0" b="0"/>
            </a:fillRef>
            <a:effectRef idx="0">
              <a:scrgbClr r="0" g="0" b="0"/>
            </a:effectRef>
            <a:fontRef idx="minor"/>
          </p:style>
        </p:sp>
      </p:grpSp>
      <p:grpSp>
        <p:nvGrpSpPr>
          <p:cNvPr id="551" name="Google Shape;457;p25"/>
          <p:cNvGrpSpPr/>
          <p:nvPr/>
        </p:nvGrpSpPr>
        <p:grpSpPr>
          <a:xfrm>
            <a:off x="4472640" y="3928680"/>
            <a:ext cx="198720" cy="866520"/>
            <a:chOff x="4472640" y="3928680"/>
            <a:chExt cx="198720" cy="866520"/>
          </a:xfrm>
        </p:grpSpPr>
        <p:sp>
          <p:nvSpPr>
            <p:cNvPr id="552" name="Google Shape;458;p25"/>
            <p:cNvSpPr/>
            <p:nvPr/>
          </p:nvSpPr>
          <p:spPr>
            <a:xfrm>
              <a:off x="4472640" y="3928680"/>
              <a:ext cx="198720" cy="219600"/>
            </a:xfrm>
            <a:custGeom>
              <a:avLst/>
              <a:gdLst/>
              <a:ahLst/>
              <a:cxnLst/>
              <a:rect l="l" t="t" r="r" b="b"/>
              <a:pathLst>
                <a:path w="7594" h="7593">
                  <a:moveTo>
                    <a:pt x="1" y="0"/>
                  </a:moveTo>
                  <a:lnTo>
                    <a:pt x="1" y="7593"/>
                  </a:lnTo>
                  <a:lnTo>
                    <a:pt x="7593" y="7593"/>
                  </a:lnTo>
                  <a:lnTo>
                    <a:pt x="7593" y="0"/>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553" name="Google Shape;459;p25"/>
            <p:cNvSpPr/>
            <p:nvPr/>
          </p:nvSpPr>
          <p:spPr>
            <a:xfrm>
              <a:off x="4519800" y="4370040"/>
              <a:ext cx="103680" cy="114840"/>
            </a:xfrm>
            <a:custGeom>
              <a:avLst/>
              <a:gdLst/>
              <a:ahLst/>
              <a:cxnLst/>
              <a:rect l="l" t="t" r="r" b="b"/>
              <a:pathLst>
                <a:path w="7594" h="7593">
                  <a:moveTo>
                    <a:pt x="1" y="0"/>
                  </a:moveTo>
                  <a:lnTo>
                    <a:pt x="1" y="7593"/>
                  </a:lnTo>
                  <a:lnTo>
                    <a:pt x="7593" y="7593"/>
                  </a:lnTo>
                  <a:lnTo>
                    <a:pt x="7593" y="0"/>
                  </a:lnTo>
                  <a:close/>
                </a:path>
              </a:pathLst>
            </a:custGeom>
            <a:solidFill>
              <a:srgbClr val="00CFCC"/>
            </a:solidFill>
            <a:ln w="0">
              <a:noFill/>
            </a:ln>
          </p:spPr>
          <p:style>
            <a:lnRef idx="0">
              <a:scrgbClr r="0" g="0" b="0"/>
            </a:lnRef>
            <a:fillRef idx="0">
              <a:scrgbClr r="0" g="0" b="0"/>
            </a:fillRef>
            <a:effectRef idx="0">
              <a:scrgbClr r="0" g="0" b="0"/>
            </a:effectRef>
            <a:fontRef idx="minor"/>
          </p:style>
        </p:sp>
        <p:sp>
          <p:nvSpPr>
            <p:cNvPr id="554" name="Google Shape;460;p25"/>
            <p:cNvSpPr/>
            <p:nvPr/>
          </p:nvSpPr>
          <p:spPr>
            <a:xfrm>
              <a:off x="4531680" y="4706640"/>
              <a:ext cx="80280" cy="88560"/>
            </a:xfrm>
            <a:custGeom>
              <a:avLst/>
              <a:gdLst/>
              <a:ahLst/>
              <a:cxnLst/>
              <a:rect l="l" t="t" r="r" b="b"/>
              <a:pathLst>
                <a:path w="7594" h="7593">
                  <a:moveTo>
                    <a:pt x="1" y="0"/>
                  </a:moveTo>
                  <a:lnTo>
                    <a:pt x="1" y="7593"/>
                  </a:lnTo>
                  <a:lnTo>
                    <a:pt x="7593" y="7593"/>
                  </a:lnTo>
                  <a:lnTo>
                    <a:pt x="7593" y="0"/>
                  </a:lnTo>
                  <a:close/>
                </a:path>
              </a:pathLst>
            </a:custGeom>
            <a:solidFill>
              <a:srgbClr val="00CFCC"/>
            </a:solidFill>
            <a:ln w="0">
              <a:noFill/>
            </a:ln>
          </p:spPr>
          <p:style>
            <a:lnRef idx="0">
              <a:scrgbClr r="0" g="0" b="0"/>
            </a:lnRef>
            <a:fillRef idx="0">
              <a:scrgbClr r="0" g="0" b="0"/>
            </a:fillRef>
            <a:effectRef idx="0">
              <a:scrgbClr r="0" g="0" b="0"/>
            </a:effectRef>
            <a:fontRef idx="minor"/>
          </p:style>
        </p:sp>
      </p:grpSp>
      <p:sp>
        <p:nvSpPr>
          <p:cNvPr id="555" name="Google Shape;434;p25"/>
          <p:cNvSpPr txBox="1"/>
          <p:nvPr/>
        </p:nvSpPr>
        <p:spPr>
          <a:xfrm>
            <a:off x="300960" y="2797560"/>
            <a:ext cx="8342640" cy="792360"/>
          </a:xfrm>
          <a:prstGeom prst="rect">
            <a:avLst/>
          </a:prstGeom>
          <a:noFill/>
          <a:ln w="0">
            <a:noFill/>
          </a:ln>
        </p:spPr>
        <p:txBody>
          <a:bodyPr tIns="91440" bIns="91440">
            <a:noAutofit/>
          </a:bodyPr>
          <a:lstStyle/>
          <a:p>
            <a:pPr algn="ctr">
              <a:lnSpc>
                <a:spcPct val="100000"/>
              </a:lnSpc>
              <a:tabLst>
                <a:tab pos="0" algn="l"/>
              </a:tabLst>
            </a:pPr>
            <a:r>
              <a:rPr lang="en-US" sz="1800" b="0" strike="noStrike" spc="-1">
                <a:solidFill>
                  <a:srgbClr val="FFFFFF"/>
                </a:solidFill>
                <a:latin typeface="Maven Pro"/>
                <a:ea typeface="Maven Pro"/>
              </a:rPr>
              <a:t>S. BENDAPUDI, R. KIPP, T. OLATUNBOSUN, and M. SZCZEPANIAK</a:t>
            </a:r>
            <a:endParaRPr lang="en-US" sz="1800" b="0" strike="noStrike" spc="-1">
              <a:latin typeface="Arial"/>
            </a:endParaRPr>
          </a:p>
        </p:txBody>
      </p:sp>
      <p:sp>
        <p:nvSpPr>
          <p:cNvPr id="556" name="Google Shape;435;p25"/>
          <p:cNvSpPr txBox="1"/>
          <p:nvPr/>
        </p:nvSpPr>
        <p:spPr>
          <a:xfrm>
            <a:off x="1561680" y="752040"/>
            <a:ext cx="6020280" cy="2052360"/>
          </a:xfrm>
          <a:prstGeom prst="rect">
            <a:avLst/>
          </a:prstGeom>
          <a:noFill/>
          <a:ln w="0">
            <a:noFill/>
          </a:ln>
        </p:spPr>
        <p:txBody>
          <a:bodyPr tIns="91440" bIns="91440" anchor="b">
            <a:noAutofit/>
          </a:bodyPr>
          <a:lstStyle/>
          <a:p>
            <a:pPr algn="ctr">
              <a:lnSpc>
                <a:spcPct val="100000"/>
              </a:lnSpc>
              <a:tabLst>
                <a:tab pos="0" algn="l"/>
              </a:tabLst>
            </a:pPr>
            <a:r>
              <a:rPr lang="en-US" sz="4400" b="0" strike="noStrike" spc="-1">
                <a:solidFill>
                  <a:srgbClr val="FFFFFF"/>
                </a:solidFill>
                <a:latin typeface="Share Tech"/>
                <a:ea typeface="Share Tech"/>
              </a:rPr>
              <a:t>PREDICTION OF WHO SHOULD REFACTOR THE CODE</a:t>
            </a:r>
            <a:endParaRPr lang="en-US" sz="44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Google Shape;1240;p44"/>
          <p:cNvSpPr/>
          <p:nvPr/>
        </p:nvSpPr>
        <p:spPr>
          <a:xfrm>
            <a:off x="819360" y="1828800"/>
            <a:ext cx="7523640" cy="2299680"/>
          </a:xfrm>
          <a:prstGeom prst="roundRect">
            <a:avLst>
              <a:gd name="adj" fmla="val 16667"/>
            </a:avLst>
          </a:prstGeom>
          <a:noFill/>
          <a:ln w="19050">
            <a:solidFill>
              <a:srgbClr val="E898AC"/>
            </a:solidFill>
            <a:round/>
          </a:ln>
        </p:spPr>
        <p:style>
          <a:lnRef idx="0">
            <a:scrgbClr r="0" g="0" b="0"/>
          </a:lnRef>
          <a:fillRef idx="0">
            <a:scrgbClr r="0" g="0" b="0"/>
          </a:fillRef>
          <a:effectRef idx="0">
            <a:scrgbClr r="0" g="0" b="0"/>
          </a:effectRef>
          <a:fontRef idx="minor"/>
        </p:style>
      </p:sp>
      <p:sp>
        <p:nvSpPr>
          <p:cNvPr id="680" name="Google Shape;1241;p44"/>
          <p:cNvSpPr/>
          <p:nvPr/>
        </p:nvSpPr>
        <p:spPr>
          <a:xfrm>
            <a:off x="952920" y="1910520"/>
            <a:ext cx="7256520" cy="2144880"/>
          </a:xfrm>
          <a:prstGeom prst="roundRect">
            <a:avLst>
              <a:gd name="adj" fmla="val 16667"/>
            </a:avLst>
          </a:prstGeom>
          <a:noFill/>
          <a:ln w="9525">
            <a:solidFill>
              <a:srgbClr val="FFD6E1"/>
            </a:solidFill>
            <a:round/>
          </a:ln>
        </p:spPr>
        <p:style>
          <a:lnRef idx="0">
            <a:scrgbClr r="0" g="0" b="0"/>
          </a:lnRef>
          <a:fillRef idx="0">
            <a:scrgbClr r="0" g="0" b="0"/>
          </a:fillRef>
          <a:effectRef idx="0">
            <a:scrgbClr r="0" g="0" b="0"/>
          </a:effectRef>
          <a:fontRef idx="minor"/>
        </p:style>
      </p:sp>
      <p:sp>
        <p:nvSpPr>
          <p:cNvPr id="681" name="Google Shape;1242;p44"/>
          <p:cNvSpPr txBox="1"/>
          <p:nvPr/>
        </p:nvSpPr>
        <p:spPr>
          <a:xfrm>
            <a:off x="618840" y="411840"/>
            <a:ext cx="47275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MODELS</a:t>
            </a:r>
            <a:endParaRPr lang="en-US" sz="3000" b="0" strike="noStrike" spc="-1">
              <a:solidFill>
                <a:srgbClr val="000000"/>
              </a:solidFill>
              <a:latin typeface="Arial"/>
            </a:endParaRPr>
          </a:p>
        </p:txBody>
      </p:sp>
      <p:graphicFrame>
        <p:nvGraphicFramePr>
          <p:cNvPr id="682" name="Google Shape;1243;p44"/>
          <p:cNvGraphicFramePr/>
          <p:nvPr/>
        </p:nvGraphicFramePr>
        <p:xfrm>
          <a:off x="618840" y="1187280"/>
          <a:ext cx="7724160" cy="2659680"/>
        </p:xfrm>
        <a:graphic>
          <a:graphicData uri="http://schemas.openxmlformats.org/drawingml/2006/table">
            <a:tbl>
              <a:tblPr/>
              <a:tblGrid>
                <a:gridCol w="2028600">
                  <a:extLst>
                    <a:ext uri="{9D8B030D-6E8A-4147-A177-3AD203B41FA5}">
                      <a16:colId xmlns:a16="http://schemas.microsoft.com/office/drawing/2014/main" val="20000"/>
                    </a:ext>
                  </a:extLst>
                </a:gridCol>
                <a:gridCol w="5695560">
                  <a:extLst>
                    <a:ext uri="{9D8B030D-6E8A-4147-A177-3AD203B41FA5}">
                      <a16:colId xmlns:a16="http://schemas.microsoft.com/office/drawing/2014/main" val="20001"/>
                    </a:ext>
                  </a:extLst>
                </a:gridCol>
              </a:tblGrid>
              <a:tr h="664920">
                <a:tc>
                  <a:txBody>
                    <a:bodyPr/>
                    <a:lstStyle/>
                    <a:p>
                      <a:endParaRPr lang="en-US"/>
                    </a:p>
                  </a:txBody>
                  <a:tcPr marL="91080" marR="91080">
                    <a:lnL w="9360">
                      <a:noFill/>
                    </a:lnL>
                    <a:lnR w="9360">
                      <a:noFill/>
                    </a:lnR>
                    <a:lnT w="9360">
                      <a:noFill/>
                    </a:lnT>
                    <a:lnB w="9360">
                      <a:noFill/>
                    </a:lnB>
                    <a:noFill/>
                  </a:tcPr>
                </a:tc>
                <a:tc>
                  <a:txBody>
                    <a:bodyPr/>
                    <a:lstStyle/>
                    <a:p>
                      <a:pPr algn="ctr">
                        <a:lnSpc>
                          <a:spcPct val="100000"/>
                        </a:lnSpc>
                        <a:tabLst>
                          <a:tab pos="0" algn="l"/>
                        </a:tabLst>
                      </a:pPr>
                      <a:r>
                        <a:rPr lang="en" sz="1800" b="0" strike="noStrike" spc="-1">
                          <a:solidFill>
                            <a:srgbClr val="FFFFFF"/>
                          </a:solidFill>
                          <a:latin typeface="Maven Pro"/>
                          <a:ea typeface="Maven Pro"/>
                        </a:rPr>
                        <a:t>DESCRIPTION</a:t>
                      </a:r>
                      <a:endParaRPr lang="en-US" sz="1800" b="0" strike="noStrike" spc="-1">
                        <a:latin typeface="Arial"/>
                      </a:endParaRPr>
                    </a:p>
                  </a:txBody>
                  <a:tcPr marL="91080" marR="91080">
                    <a:lnL w="9360">
                      <a:noFill/>
                    </a:lnL>
                    <a:lnR w="9360">
                      <a:noFill/>
                    </a:lnR>
                    <a:lnT w="9360">
                      <a:noFill/>
                    </a:lnT>
                    <a:lnB w="9360">
                      <a:noFill/>
                    </a:lnB>
                    <a:noFill/>
                  </a:tcPr>
                </a:tc>
                <a:extLst>
                  <a:ext uri="{0D108BD9-81ED-4DB2-BD59-A6C34878D82A}">
                    <a16:rowId xmlns:a16="http://schemas.microsoft.com/office/drawing/2014/main" val="10000"/>
                  </a:ext>
                </a:extLst>
              </a:tr>
              <a:tr h="664920">
                <a:tc>
                  <a:txBody>
                    <a:bodyPr/>
                    <a:lstStyle/>
                    <a:p>
                      <a:pPr algn="ctr">
                        <a:lnSpc>
                          <a:spcPct val="100000"/>
                        </a:lnSpc>
                        <a:tabLst>
                          <a:tab pos="0" algn="l"/>
                        </a:tabLst>
                      </a:pPr>
                      <a:r>
                        <a:rPr lang="en" sz="2000" b="0" strike="noStrike" spc="-1">
                          <a:solidFill>
                            <a:srgbClr val="00CFCC"/>
                          </a:solidFill>
                          <a:latin typeface="Share Tech"/>
                          <a:ea typeface="Share Tech"/>
                        </a:rPr>
                        <a:t>NA</a:t>
                      </a:r>
                      <a:r>
                        <a:rPr lang="en-US" sz="2000" b="0" strike="noStrike" spc="-1">
                          <a:solidFill>
                            <a:srgbClr val="00CFCC"/>
                          </a:solidFill>
                          <a:latin typeface="Share Tech"/>
                          <a:ea typeface="Share Tech"/>
                        </a:rPr>
                        <a:t>Ï</a:t>
                      </a:r>
                      <a:r>
                        <a:rPr lang="en" sz="2000" b="0" strike="noStrike" spc="-1">
                          <a:solidFill>
                            <a:srgbClr val="00CFCC"/>
                          </a:solidFill>
                          <a:latin typeface="Share Tech"/>
                          <a:ea typeface="Share Tech"/>
                        </a:rPr>
                        <a:t>VE BAYES</a:t>
                      </a:r>
                      <a:endParaRPr lang="en-US" sz="2000" b="0" strike="noStrike" spc="-1">
                        <a:latin typeface="Arial"/>
                      </a:endParaRPr>
                    </a:p>
                  </a:txBody>
                  <a:tcPr marL="91080" marR="91080">
                    <a:lnL w="9360">
                      <a:noFill/>
                    </a:lnL>
                    <a:lnR w="9360">
                      <a:noFill/>
                    </a:lnR>
                    <a:lnT w="9360">
                      <a:noFill/>
                    </a:lnT>
                    <a:lnB w="9360">
                      <a:noFill/>
                    </a:lnB>
                    <a:noFill/>
                  </a:tcPr>
                </a:tc>
                <a:tc>
                  <a:txBody>
                    <a:bodyPr/>
                    <a:lstStyle/>
                    <a:p>
                      <a:pPr algn="ctr">
                        <a:lnSpc>
                          <a:spcPct val="100000"/>
                        </a:lnSpc>
                        <a:tabLst>
                          <a:tab pos="0" algn="l"/>
                        </a:tabLst>
                      </a:pPr>
                      <a:r>
                        <a:rPr lang="en-US" sz="1400" b="0" strike="noStrike" spc="-1">
                          <a:solidFill>
                            <a:srgbClr val="FFFFFF"/>
                          </a:solidFill>
                          <a:latin typeface="Maven Pro"/>
                          <a:ea typeface="Arial"/>
                        </a:rPr>
                        <a:t>Assumes that the presence of a particular feature in a class is independent of each other feature</a:t>
                      </a:r>
                      <a:endParaRPr lang="en-US" sz="1400" b="0" strike="noStrike" spc="-1">
                        <a:latin typeface="Arial"/>
                      </a:endParaRPr>
                    </a:p>
                  </a:txBody>
                  <a:tcPr marL="91080" marR="91080">
                    <a:lnL w="9360">
                      <a:noFill/>
                    </a:lnL>
                    <a:lnR w="9360">
                      <a:noFill/>
                    </a:lnR>
                    <a:lnT w="9360">
                      <a:noFill/>
                    </a:lnT>
                    <a:lnB w="9360">
                      <a:noFill/>
                    </a:lnB>
                    <a:noFill/>
                  </a:tcPr>
                </a:tc>
                <a:extLst>
                  <a:ext uri="{0D108BD9-81ED-4DB2-BD59-A6C34878D82A}">
                    <a16:rowId xmlns:a16="http://schemas.microsoft.com/office/drawing/2014/main" val="10001"/>
                  </a:ext>
                </a:extLst>
              </a:tr>
              <a:tr h="773640">
                <a:tc>
                  <a:txBody>
                    <a:bodyPr/>
                    <a:lstStyle/>
                    <a:p>
                      <a:pPr algn="ctr">
                        <a:lnSpc>
                          <a:spcPct val="100000"/>
                        </a:lnSpc>
                        <a:tabLst>
                          <a:tab pos="0" algn="l"/>
                        </a:tabLst>
                      </a:pPr>
                      <a:r>
                        <a:rPr lang="en" sz="2000" b="0" strike="noStrike" spc="-1">
                          <a:solidFill>
                            <a:srgbClr val="E898AC"/>
                          </a:solidFill>
                          <a:latin typeface="Share Tech"/>
                          <a:ea typeface="Share Tech"/>
                        </a:rPr>
                        <a:t>J48 DECISION TREE</a:t>
                      </a:r>
                      <a:endParaRPr lang="en-US" sz="2000" b="0" strike="noStrike" spc="-1">
                        <a:latin typeface="Arial"/>
                      </a:endParaRPr>
                    </a:p>
                  </a:txBody>
                  <a:tcPr marL="91080" marR="91080">
                    <a:lnL w="9360">
                      <a:noFill/>
                    </a:lnL>
                    <a:lnR w="9360">
                      <a:noFill/>
                    </a:lnR>
                    <a:lnT w="9360">
                      <a:noFill/>
                    </a:lnT>
                    <a:lnB w="9360">
                      <a:noFill/>
                    </a:lnB>
                    <a:noFill/>
                  </a:tcPr>
                </a:tc>
                <a:tc>
                  <a:txBody>
                    <a:bodyPr/>
                    <a:lstStyle/>
                    <a:p>
                      <a:pPr algn="ctr">
                        <a:lnSpc>
                          <a:spcPct val="100000"/>
                        </a:lnSpc>
                        <a:tabLst>
                          <a:tab pos="0" algn="l"/>
                        </a:tabLst>
                      </a:pPr>
                      <a:r>
                        <a:rPr lang="en-US" sz="1400" b="0" strike="noStrike" spc="-1">
                          <a:solidFill>
                            <a:srgbClr val="FFFFFF"/>
                          </a:solidFill>
                          <a:latin typeface="Maven Pro"/>
                          <a:ea typeface="Arial"/>
                        </a:rPr>
                        <a:t>Divide the data into ranges based on the attribute values found in the training sample</a:t>
                      </a:r>
                      <a:endParaRPr lang="en-US" sz="1400" b="0" strike="noStrike" spc="-1">
                        <a:latin typeface="Arial"/>
                      </a:endParaRPr>
                    </a:p>
                  </a:txBody>
                  <a:tcPr marL="91080" marR="91080">
                    <a:lnL w="9360">
                      <a:noFill/>
                    </a:lnL>
                    <a:lnR w="9360">
                      <a:noFill/>
                    </a:lnR>
                    <a:lnT w="9360">
                      <a:noFill/>
                    </a:lnT>
                    <a:lnB w="9360">
                      <a:noFill/>
                    </a:lnB>
                    <a:noFill/>
                  </a:tcPr>
                </a:tc>
                <a:extLst>
                  <a:ext uri="{0D108BD9-81ED-4DB2-BD59-A6C34878D82A}">
                    <a16:rowId xmlns:a16="http://schemas.microsoft.com/office/drawing/2014/main" val="10002"/>
                  </a:ext>
                </a:extLst>
              </a:tr>
              <a:tr h="808920">
                <a:tc>
                  <a:txBody>
                    <a:bodyPr/>
                    <a:lstStyle/>
                    <a:p>
                      <a:pPr algn="ctr">
                        <a:lnSpc>
                          <a:spcPct val="100000"/>
                        </a:lnSpc>
                        <a:tabLst>
                          <a:tab pos="0" algn="l"/>
                        </a:tabLst>
                      </a:pPr>
                      <a:r>
                        <a:rPr lang="en" sz="2000" b="0" strike="noStrike" spc="-1">
                          <a:solidFill>
                            <a:srgbClr val="FF9973"/>
                          </a:solidFill>
                          <a:latin typeface="Share Tech"/>
                          <a:ea typeface="Share Tech"/>
                        </a:rPr>
                        <a:t>RANDOM FOREST</a:t>
                      </a:r>
                      <a:endParaRPr lang="en-US" sz="2000" b="0" strike="noStrike" spc="-1">
                        <a:latin typeface="Arial"/>
                      </a:endParaRPr>
                    </a:p>
                  </a:txBody>
                  <a:tcPr marL="91080" marR="91080">
                    <a:lnL w="9360">
                      <a:noFill/>
                    </a:lnL>
                    <a:lnR w="9360">
                      <a:noFill/>
                    </a:lnR>
                    <a:lnT w="9360">
                      <a:noFill/>
                    </a:lnT>
                    <a:lnB w="9360">
                      <a:noFill/>
                    </a:lnB>
                    <a:noFill/>
                  </a:tcPr>
                </a:tc>
                <a:tc>
                  <a:txBody>
                    <a:bodyPr/>
                    <a:lstStyle/>
                    <a:p>
                      <a:pPr algn="ctr">
                        <a:lnSpc>
                          <a:spcPct val="100000"/>
                        </a:lnSpc>
                        <a:tabLst>
                          <a:tab pos="0" algn="l"/>
                        </a:tabLst>
                      </a:pPr>
                      <a:r>
                        <a:rPr lang="en-US" sz="1400" b="0" strike="noStrike" spc="-1">
                          <a:solidFill>
                            <a:srgbClr val="FFFFFF"/>
                          </a:solidFill>
                          <a:latin typeface="Maven Pro"/>
                          <a:ea typeface="Arial"/>
                        </a:rPr>
                        <a:t>A large number of individual uncorrelated decisions trees all vote on the outcome and the probability of the class corresponds to the number of votes each class gets</a:t>
                      </a:r>
                      <a:endParaRPr lang="en-US" sz="1400" b="0" strike="noStrike" spc="-1">
                        <a:latin typeface="Arial"/>
                      </a:endParaRPr>
                    </a:p>
                  </a:txBody>
                  <a:tcPr marL="91080" marR="91080">
                    <a:lnL w="9360">
                      <a:noFill/>
                    </a:lnL>
                    <a:lnR w="9360">
                      <a:noFill/>
                    </a:lnR>
                    <a:lnT w="9360">
                      <a:noFill/>
                    </a:lnT>
                    <a:lnB w="9360">
                      <a:noFill/>
                    </a:lnB>
                    <a:noFill/>
                  </a:tcPr>
                </a:tc>
                <a:extLst>
                  <a:ext uri="{0D108BD9-81ED-4DB2-BD59-A6C34878D82A}">
                    <a16:rowId xmlns:a16="http://schemas.microsoft.com/office/drawing/2014/main" val="10003"/>
                  </a:ext>
                </a:extLst>
              </a:tr>
            </a:tbl>
          </a:graphicData>
        </a:graphic>
      </p:graphicFrame>
      <p:grpSp>
        <p:nvGrpSpPr>
          <p:cNvPr id="683" name="Google Shape;1244;p44"/>
          <p:cNvGrpSpPr/>
          <p:nvPr/>
        </p:nvGrpSpPr>
        <p:grpSpPr>
          <a:xfrm>
            <a:off x="4932360" y="4128840"/>
            <a:ext cx="936360" cy="1299960"/>
            <a:chOff x="4932360" y="4128840"/>
            <a:chExt cx="936360" cy="1299960"/>
          </a:xfrm>
        </p:grpSpPr>
        <p:sp>
          <p:nvSpPr>
            <p:cNvPr id="684" name="Google Shape;1245;p44"/>
            <p:cNvSpPr/>
            <p:nvPr/>
          </p:nvSpPr>
          <p:spPr>
            <a:xfrm>
              <a:off x="4932360" y="5426640"/>
              <a:ext cx="936360" cy="2160"/>
            </a:xfrm>
            <a:custGeom>
              <a:avLst/>
              <a:gdLst/>
              <a:ahLst/>
              <a:cxnLst/>
              <a:rect l="l" t="t" r="r" b="b"/>
              <a:pathLst>
                <a:path w="99750" h="211">
                  <a:moveTo>
                    <a:pt x="1" y="1"/>
                  </a:moveTo>
                  <a:lnTo>
                    <a:pt x="1" y="210"/>
                  </a:lnTo>
                  <a:lnTo>
                    <a:pt x="99749" y="210"/>
                  </a:lnTo>
                  <a:lnTo>
                    <a:pt x="99749" y="1"/>
                  </a:lnTo>
                  <a:close/>
                </a:path>
              </a:pathLst>
            </a:custGeom>
            <a:solidFill>
              <a:srgbClr val="FF9973"/>
            </a:solidFill>
            <a:ln w="9525">
              <a:solidFill>
                <a:srgbClr val="FF9973"/>
              </a:solidFill>
              <a:round/>
            </a:ln>
          </p:spPr>
          <p:style>
            <a:lnRef idx="0">
              <a:scrgbClr r="0" g="0" b="0"/>
            </a:lnRef>
            <a:fillRef idx="0">
              <a:scrgbClr r="0" g="0" b="0"/>
            </a:fillRef>
            <a:effectRef idx="0">
              <a:scrgbClr r="0" g="0" b="0"/>
            </a:effectRef>
            <a:fontRef idx="minor"/>
          </p:style>
        </p:sp>
        <p:sp>
          <p:nvSpPr>
            <p:cNvPr id="685" name="Google Shape;1246;p44"/>
            <p:cNvSpPr/>
            <p:nvPr/>
          </p:nvSpPr>
          <p:spPr>
            <a:xfrm>
              <a:off x="4971960" y="4128840"/>
              <a:ext cx="406440" cy="1296360"/>
            </a:xfrm>
            <a:custGeom>
              <a:avLst/>
              <a:gdLst/>
              <a:ahLst/>
              <a:cxnLst/>
              <a:rect l="l" t="t" r="r" b="b"/>
              <a:pathLst>
                <a:path w="43319" h="94995">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a:solidFill>
                <a:srgbClr val="FF9973"/>
              </a:solidFill>
              <a:round/>
            </a:ln>
          </p:spPr>
          <p:style>
            <a:lnRef idx="0">
              <a:scrgbClr r="0" g="0" b="0"/>
            </a:lnRef>
            <a:fillRef idx="0">
              <a:scrgbClr r="0" g="0" b="0"/>
            </a:fillRef>
            <a:effectRef idx="0">
              <a:scrgbClr r="0" g="0" b="0"/>
            </a:effectRef>
            <a:fontRef idx="minor"/>
          </p:style>
        </p:sp>
        <p:sp>
          <p:nvSpPr>
            <p:cNvPr id="686" name="Google Shape;1247;p44"/>
            <p:cNvSpPr/>
            <p:nvPr/>
          </p:nvSpPr>
          <p:spPr>
            <a:xfrm>
              <a:off x="5400000" y="5358600"/>
              <a:ext cx="39240" cy="47160"/>
            </a:xfrm>
            <a:custGeom>
              <a:avLst/>
              <a:gdLst/>
              <a:ahLst/>
              <a:cxnLst/>
              <a:rect l="l" t="t" r="r" b="b"/>
              <a:pathLst>
                <a:path w="4214" h="4284">
                  <a:moveTo>
                    <a:pt x="0" y="1"/>
                  </a:moveTo>
                  <a:lnTo>
                    <a:pt x="0" y="4284"/>
                  </a:lnTo>
                  <a:lnTo>
                    <a:pt x="4213" y="4284"/>
                  </a:lnTo>
                  <a:lnTo>
                    <a:pt x="4213" y="4074"/>
                  </a:lnTo>
                  <a:lnTo>
                    <a:pt x="210" y="4074"/>
                  </a:lnTo>
                  <a:lnTo>
                    <a:pt x="210" y="1"/>
                  </a:lnTo>
                  <a:close/>
                </a:path>
              </a:pathLst>
            </a:custGeom>
            <a:solidFill>
              <a:srgbClr val="FF9973"/>
            </a:solidFill>
            <a:ln w="9525">
              <a:solidFill>
                <a:srgbClr val="FF9973"/>
              </a:solidFill>
              <a:round/>
            </a:ln>
          </p:spPr>
          <p:style>
            <a:lnRef idx="0">
              <a:scrgbClr r="0" g="0" b="0"/>
            </a:lnRef>
            <a:fillRef idx="0">
              <a:scrgbClr r="0" g="0" b="0"/>
            </a:fillRef>
            <a:effectRef idx="0">
              <a:scrgbClr r="0" g="0" b="0"/>
            </a:effectRef>
            <a:fontRef idx="minor"/>
          </p:style>
        </p:sp>
        <p:sp>
          <p:nvSpPr>
            <p:cNvPr id="687" name="Google Shape;1248;p44"/>
            <p:cNvSpPr/>
            <p:nvPr/>
          </p:nvSpPr>
          <p:spPr>
            <a:xfrm>
              <a:off x="5333400" y="4575240"/>
              <a:ext cx="28080" cy="34560"/>
            </a:xfrm>
            <a:custGeom>
              <a:avLst/>
              <a:gdLst/>
              <a:ahLst/>
              <a:cxnLst/>
              <a:rect l="l" t="t" r="r" b="b"/>
              <a:pathLst>
                <a:path w="3043" h="3130">
                  <a:moveTo>
                    <a:pt x="1" y="0"/>
                  </a:moveTo>
                  <a:lnTo>
                    <a:pt x="1" y="210"/>
                  </a:lnTo>
                  <a:lnTo>
                    <a:pt x="2833" y="210"/>
                  </a:lnTo>
                  <a:lnTo>
                    <a:pt x="2833" y="3130"/>
                  </a:lnTo>
                  <a:lnTo>
                    <a:pt x="3042" y="3130"/>
                  </a:lnTo>
                  <a:lnTo>
                    <a:pt x="3042" y="0"/>
                  </a:lnTo>
                  <a:close/>
                </a:path>
              </a:pathLst>
            </a:custGeom>
            <a:solidFill>
              <a:srgbClr val="FF9973"/>
            </a:solidFill>
            <a:ln w="9525">
              <a:solidFill>
                <a:srgbClr val="FF9973"/>
              </a:solidFill>
              <a:round/>
            </a:ln>
          </p:spPr>
          <p:style>
            <a:lnRef idx="0">
              <a:scrgbClr r="0" g="0" b="0"/>
            </a:lnRef>
            <a:fillRef idx="0">
              <a:scrgbClr r="0" g="0" b="0"/>
            </a:fillRef>
            <a:effectRef idx="0">
              <a:scrgbClr r="0" g="0" b="0"/>
            </a:effectRef>
            <a:fontRef idx="minor"/>
          </p:style>
        </p:sp>
        <p:sp>
          <p:nvSpPr>
            <p:cNvPr id="688" name="Google Shape;1249;p44"/>
            <p:cNvSpPr/>
            <p:nvPr/>
          </p:nvSpPr>
          <p:spPr>
            <a:xfrm>
              <a:off x="4988520" y="4488480"/>
              <a:ext cx="28800" cy="34560"/>
            </a:xfrm>
            <a:custGeom>
              <a:avLst/>
              <a:gdLst/>
              <a:ahLst/>
              <a:cxnLst/>
              <a:rect l="l" t="t" r="r" b="b"/>
              <a:pathLst>
                <a:path w="3112" h="3130">
                  <a:moveTo>
                    <a:pt x="0" y="1"/>
                  </a:moveTo>
                  <a:lnTo>
                    <a:pt x="0" y="3130"/>
                  </a:lnTo>
                  <a:lnTo>
                    <a:pt x="3112" y="3130"/>
                  </a:lnTo>
                  <a:lnTo>
                    <a:pt x="3112" y="2920"/>
                  </a:lnTo>
                  <a:lnTo>
                    <a:pt x="193" y="2920"/>
                  </a:lnTo>
                  <a:lnTo>
                    <a:pt x="193" y="1"/>
                  </a:lnTo>
                  <a:close/>
                </a:path>
              </a:pathLst>
            </a:custGeom>
            <a:solidFill>
              <a:srgbClr val="FF9973"/>
            </a:solidFill>
            <a:ln w="9525">
              <a:solidFill>
                <a:srgbClr val="FF9973"/>
              </a:solidFill>
              <a:round/>
            </a:ln>
          </p:spPr>
          <p:style>
            <a:lnRef idx="0">
              <a:scrgbClr r="0" g="0" b="0"/>
            </a:lnRef>
            <a:fillRef idx="0">
              <a:scrgbClr r="0" g="0" b="0"/>
            </a:fillRef>
            <a:effectRef idx="0">
              <a:scrgbClr r="0" g="0" b="0"/>
            </a:effectRef>
            <a:fontRef idx="minor"/>
          </p:style>
        </p:sp>
      </p:grpSp>
      <p:sp>
        <p:nvSpPr>
          <p:cNvPr id="689" name="Oval 2"/>
          <p:cNvSpPr/>
          <p:nvPr/>
        </p:nvSpPr>
        <p:spPr>
          <a:xfrm>
            <a:off x="618840" y="3230640"/>
            <a:ext cx="8215560" cy="960840"/>
          </a:xfrm>
          <a:prstGeom prst="ellipse">
            <a:avLst/>
          </a:prstGeom>
          <a:noFill/>
          <a:ln w="76200">
            <a:solidFill>
              <a:srgbClr val="00CFCC"/>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Google Shape;465;p26"/>
          <p:cNvSpPr txBox="1"/>
          <p:nvPr/>
        </p:nvSpPr>
        <p:spPr>
          <a:xfrm>
            <a:off x="597240" y="1063440"/>
            <a:ext cx="7866720" cy="935280"/>
          </a:xfrm>
          <a:prstGeom prst="rect">
            <a:avLst/>
          </a:prstGeom>
          <a:noFill/>
          <a:ln w="0">
            <a:noFill/>
          </a:ln>
        </p:spPr>
        <p:txBody>
          <a:bodyPr tIns="91440" bIns="91440">
            <a:noAutofit/>
          </a:bodyPr>
          <a:lstStyle/>
          <a:p>
            <a:pPr>
              <a:lnSpc>
                <a:spcPct val="100000"/>
              </a:lnSpc>
              <a:tabLst>
                <a:tab pos="0" algn="l"/>
              </a:tabLst>
            </a:pPr>
            <a:r>
              <a:rPr lang="en-US" sz="1800" b="0" strike="noStrike" spc="-1">
                <a:solidFill>
                  <a:srgbClr val="FFFFFF"/>
                </a:solidFill>
                <a:latin typeface="Maven Pro"/>
                <a:ea typeface="Maven Pro"/>
              </a:rPr>
              <a:t>We formulated our approach as a classification problem rather than a ranking problem.  Our response was a 4-level committer group based on the historical commit frequency defined in the table below:</a:t>
            </a:r>
            <a:endParaRPr lang="en-US" sz="1800" b="0" strike="noStrike" spc="-1">
              <a:solidFill>
                <a:srgbClr val="000000"/>
              </a:solidFill>
              <a:latin typeface="Arial"/>
            </a:endParaRPr>
          </a:p>
          <a:p>
            <a:pPr>
              <a:lnSpc>
                <a:spcPct val="100000"/>
              </a:lnSpc>
              <a:tabLst>
                <a:tab pos="0" algn="l"/>
              </a:tabLst>
            </a:pPr>
            <a:endParaRPr lang="en-US" sz="1800" b="0" strike="noStrike" spc="-1">
              <a:solidFill>
                <a:srgbClr val="000000"/>
              </a:solidFill>
              <a:latin typeface="Arial"/>
            </a:endParaRPr>
          </a:p>
          <a:p>
            <a:pPr>
              <a:lnSpc>
                <a:spcPct val="100000"/>
              </a:lnSpc>
              <a:spcBef>
                <a:spcPts val="1599"/>
              </a:spcBef>
              <a:spcAft>
                <a:spcPts val="1599"/>
              </a:spcAft>
              <a:tabLst>
                <a:tab pos="0" algn="l"/>
              </a:tabLst>
            </a:pPr>
            <a:endParaRPr lang="en-US" sz="1800" b="0" strike="noStrike" spc="-1">
              <a:solidFill>
                <a:srgbClr val="000000"/>
              </a:solidFill>
              <a:latin typeface="Arial"/>
            </a:endParaRPr>
          </a:p>
        </p:txBody>
      </p:sp>
      <p:sp>
        <p:nvSpPr>
          <p:cNvPr id="691" name="Google Shape;466;p26"/>
          <p:cNvSpPr txBox="1"/>
          <p:nvPr/>
        </p:nvSpPr>
        <p:spPr>
          <a:xfrm>
            <a:off x="618840" y="411840"/>
            <a:ext cx="47275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PREDICTION</a:t>
            </a:r>
            <a:endParaRPr lang="en-US" sz="3000" b="0" strike="noStrike" spc="-1">
              <a:solidFill>
                <a:srgbClr val="000000"/>
              </a:solidFill>
              <a:latin typeface="Arial"/>
            </a:endParaRPr>
          </a:p>
        </p:txBody>
      </p:sp>
      <p:sp>
        <p:nvSpPr>
          <p:cNvPr id="692" name="TextBox 1"/>
          <p:cNvSpPr/>
          <p:nvPr/>
        </p:nvSpPr>
        <p:spPr>
          <a:xfrm>
            <a:off x="1159200" y="1257480"/>
            <a:ext cx="184320" cy="3074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93" name="Table 3"/>
          <p:cNvGraphicFramePr/>
          <p:nvPr/>
        </p:nvGraphicFramePr>
        <p:xfrm>
          <a:off x="1159200" y="2225880"/>
          <a:ext cx="7052040" cy="1854000"/>
        </p:xfrm>
        <a:graphic>
          <a:graphicData uri="http://schemas.openxmlformats.org/drawingml/2006/table">
            <a:tbl>
              <a:tblPr/>
              <a:tblGrid>
                <a:gridCol w="1327320">
                  <a:extLst>
                    <a:ext uri="{9D8B030D-6E8A-4147-A177-3AD203B41FA5}">
                      <a16:colId xmlns:a16="http://schemas.microsoft.com/office/drawing/2014/main" val="20000"/>
                    </a:ext>
                  </a:extLst>
                </a:gridCol>
                <a:gridCol w="970200">
                  <a:extLst>
                    <a:ext uri="{9D8B030D-6E8A-4147-A177-3AD203B41FA5}">
                      <a16:colId xmlns:a16="http://schemas.microsoft.com/office/drawing/2014/main" val="20001"/>
                    </a:ext>
                  </a:extLst>
                </a:gridCol>
                <a:gridCol w="4754520">
                  <a:extLst>
                    <a:ext uri="{9D8B030D-6E8A-4147-A177-3AD203B41FA5}">
                      <a16:colId xmlns:a16="http://schemas.microsoft.com/office/drawing/2014/main" val="20002"/>
                    </a:ext>
                  </a:extLst>
                </a:gridCol>
              </a:tblGrid>
              <a:tr h="370800">
                <a:tc>
                  <a:txBody>
                    <a:bodyPr/>
                    <a:lstStyle/>
                    <a:p>
                      <a:pPr>
                        <a:lnSpc>
                          <a:spcPct val="100000"/>
                        </a:lnSpc>
                      </a:pPr>
                      <a:r>
                        <a:rPr lang="en-US" sz="1400" b="0" strike="noStrike" spc="-1">
                          <a:solidFill>
                            <a:srgbClr val="FFFFFF"/>
                          </a:solidFill>
                          <a:latin typeface="Arial"/>
                          <a:ea typeface="Arial"/>
                        </a:rPr>
                        <a:t>Adangle/PMD</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US" sz="1400" b="0" strike="noStrike" spc="-1">
                          <a:solidFill>
                            <a:srgbClr val="FFFFFF"/>
                          </a:solidFill>
                          <a:latin typeface="Arial"/>
                          <a:ea typeface="Arial"/>
                        </a:rPr>
                        <a:t>hibernate</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US" sz="1400" b="0" strike="noStrike" spc="-1">
                          <a:solidFill>
                            <a:srgbClr val="FFFFFF"/>
                          </a:solidFill>
                          <a:latin typeface="Arial"/>
                          <a:ea typeface="Arial"/>
                        </a:rPr>
                        <a:t>Committer Group</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370800">
                <a:tc>
                  <a:txBody>
                    <a:bodyPr/>
                    <a:lstStyle/>
                    <a:p>
                      <a:pPr algn="ctr">
                        <a:lnSpc>
                          <a:spcPct val="100000"/>
                        </a:lnSpc>
                      </a:pPr>
                      <a:r>
                        <a:rPr lang="en-US" sz="1400" b="0" strike="noStrike" spc="-1">
                          <a:solidFill>
                            <a:srgbClr val="FFFFFF"/>
                          </a:solidFill>
                          <a:latin typeface="Arial"/>
                          <a:ea typeface="Arial"/>
                        </a:rPr>
                        <a:t>6</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3</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US" sz="1400" b="0" strike="noStrike" spc="-1">
                          <a:solidFill>
                            <a:srgbClr val="FFFFFF"/>
                          </a:solidFill>
                          <a:latin typeface="Arial"/>
                          <a:ea typeface="Arial"/>
                        </a:rPr>
                        <a:t>Extremely High Committers (authors with &gt;400 commits)</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370800">
                <a:tc>
                  <a:txBody>
                    <a:bodyPr/>
                    <a:lstStyle/>
                    <a:p>
                      <a:pPr algn="ctr">
                        <a:lnSpc>
                          <a:spcPct val="100000"/>
                        </a:lnSpc>
                      </a:pPr>
                      <a:r>
                        <a:rPr lang="en-US" sz="1400" b="0" strike="noStrike" spc="-1">
                          <a:solidFill>
                            <a:srgbClr val="FFFFFF"/>
                          </a:solidFill>
                          <a:latin typeface="Arial"/>
                          <a:ea typeface="Arial"/>
                        </a:rPr>
                        <a:t>9</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3</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US" sz="1400" b="0" strike="noStrike" spc="-1">
                          <a:solidFill>
                            <a:srgbClr val="FFFFFF"/>
                          </a:solidFill>
                          <a:latin typeface="Arial"/>
                          <a:ea typeface="Arial"/>
                        </a:rPr>
                        <a:t>High Committers (authors with 100-400 commits)</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370800">
                <a:tc>
                  <a:txBody>
                    <a:bodyPr/>
                    <a:lstStyle/>
                    <a:p>
                      <a:pPr algn="ctr">
                        <a:lnSpc>
                          <a:spcPct val="100000"/>
                        </a:lnSpc>
                      </a:pPr>
                      <a:r>
                        <a:rPr lang="en-US" sz="1400" b="0" strike="noStrike" spc="-1">
                          <a:solidFill>
                            <a:srgbClr val="FFFFFF"/>
                          </a:solidFill>
                          <a:latin typeface="Arial"/>
                          <a:ea typeface="Arial"/>
                        </a:rPr>
                        <a:t>8</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4</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US" sz="1400" b="0" strike="noStrike" spc="-1">
                          <a:solidFill>
                            <a:srgbClr val="FFFFFF"/>
                          </a:solidFill>
                          <a:latin typeface="Arial"/>
                          <a:ea typeface="Arial"/>
                        </a:rPr>
                        <a:t>Medium Committers (authors with 50-200 commits)</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r h="370800">
                <a:tc>
                  <a:txBody>
                    <a:bodyPr/>
                    <a:lstStyle/>
                    <a:p>
                      <a:pPr algn="ctr">
                        <a:lnSpc>
                          <a:spcPct val="100000"/>
                        </a:lnSpc>
                      </a:pPr>
                      <a:r>
                        <a:rPr lang="en-US" sz="1400" b="0" strike="noStrike" spc="-1">
                          <a:solidFill>
                            <a:srgbClr val="FFFFFF"/>
                          </a:solidFill>
                          <a:latin typeface="Arial"/>
                          <a:ea typeface="Arial"/>
                        </a:rPr>
                        <a:t>54</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12</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US" sz="1400" b="0" strike="noStrike" spc="-1">
                          <a:solidFill>
                            <a:srgbClr val="FFFFFF"/>
                          </a:solidFill>
                          <a:latin typeface="Arial"/>
                          <a:ea typeface="Arial"/>
                        </a:rPr>
                        <a:t>Low Committers (authors with &lt;50 commits)</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Google Shape;465;p26"/>
          <p:cNvSpPr txBox="1"/>
          <p:nvPr/>
        </p:nvSpPr>
        <p:spPr>
          <a:xfrm>
            <a:off x="577440" y="3177360"/>
            <a:ext cx="7866720" cy="1437120"/>
          </a:xfrm>
          <a:prstGeom prst="rect">
            <a:avLst/>
          </a:prstGeom>
          <a:noFill/>
          <a:ln w="0">
            <a:noFill/>
          </a:ln>
        </p:spPr>
        <p:txBody>
          <a:bodyPr tIns="91440" bIns="91440">
            <a:noAutofit/>
          </a:bodyPr>
          <a:lstStyle/>
          <a:p>
            <a:pPr>
              <a:lnSpc>
                <a:spcPct val="100000"/>
              </a:lnSpc>
              <a:tabLst>
                <a:tab pos="0" algn="l"/>
              </a:tabLst>
            </a:pPr>
            <a:r>
              <a:rPr lang="en-US" sz="1800" b="0" strike="noStrike" spc="-1" dirty="0">
                <a:solidFill>
                  <a:srgbClr val="FFFFFF"/>
                </a:solidFill>
                <a:latin typeface="Maven Pro"/>
                <a:ea typeface="Maven Pro"/>
              </a:rPr>
              <a:t>As shown on the next couple slides, </a:t>
            </a:r>
            <a:r>
              <a:rPr lang="en-US" sz="1800" b="0" strike="noStrike" spc="-1" dirty="0">
                <a:solidFill>
                  <a:srgbClr val="FFA201"/>
                </a:solidFill>
                <a:latin typeface="Maven Pro"/>
                <a:ea typeface="Maven Pro"/>
              </a:rPr>
              <a:t>Random Forest </a:t>
            </a:r>
            <a:r>
              <a:rPr lang="en-US" sz="1800" b="0" strike="noStrike" spc="-1" dirty="0">
                <a:solidFill>
                  <a:srgbClr val="FFFFFF"/>
                </a:solidFill>
                <a:latin typeface="Maven Pro"/>
                <a:ea typeface="Maven Pro"/>
              </a:rPr>
              <a:t>clearly outperformed the Naïve Bayes and J48 Decision Tree models in both the majority (extremely high) and the minority (low) classes based on the shapes of the ROC and PR curves from the </a:t>
            </a:r>
            <a:r>
              <a:rPr lang="en-US" sz="1800" b="0" strike="noStrike" spc="-1" dirty="0" err="1">
                <a:solidFill>
                  <a:srgbClr val="FFFFFF"/>
                </a:solidFill>
                <a:latin typeface="Maven Pro"/>
                <a:ea typeface="Maven Pro"/>
              </a:rPr>
              <a:t>adangle</a:t>
            </a:r>
            <a:r>
              <a:rPr lang="en-US" sz="1800" b="0" strike="noStrike" spc="-1" dirty="0">
                <a:solidFill>
                  <a:srgbClr val="FFFFFF"/>
                </a:solidFill>
                <a:latin typeface="Maven Pro"/>
                <a:ea typeface="Maven Pro"/>
              </a:rPr>
              <a:t>/PMD project.</a:t>
            </a:r>
            <a:endParaRPr lang="en-US" sz="1800" b="0" strike="noStrike" spc="-1" dirty="0">
              <a:solidFill>
                <a:srgbClr val="000000"/>
              </a:solidFill>
              <a:latin typeface="Arial"/>
            </a:endParaRPr>
          </a:p>
          <a:p>
            <a:pPr>
              <a:lnSpc>
                <a:spcPct val="100000"/>
              </a:lnSpc>
              <a:tabLst>
                <a:tab pos="0" algn="l"/>
              </a:tabLst>
            </a:pPr>
            <a:endParaRPr lang="en-US" sz="1800" b="0" strike="noStrike" spc="-1" dirty="0">
              <a:solidFill>
                <a:srgbClr val="000000"/>
              </a:solidFill>
              <a:latin typeface="Arial"/>
            </a:endParaRPr>
          </a:p>
          <a:p>
            <a:pPr>
              <a:lnSpc>
                <a:spcPct val="100000"/>
              </a:lnSpc>
              <a:spcBef>
                <a:spcPts val="1599"/>
              </a:spcBef>
              <a:spcAft>
                <a:spcPts val="1599"/>
              </a:spcAft>
              <a:tabLst>
                <a:tab pos="0" algn="l"/>
              </a:tabLst>
            </a:pPr>
            <a:endParaRPr lang="en-US" sz="1800" b="0" strike="noStrike" spc="-1" dirty="0">
              <a:solidFill>
                <a:srgbClr val="000000"/>
              </a:solidFill>
              <a:latin typeface="Arial"/>
            </a:endParaRPr>
          </a:p>
        </p:txBody>
      </p:sp>
      <p:sp>
        <p:nvSpPr>
          <p:cNvPr id="695" name="Google Shape;466;p26"/>
          <p:cNvSpPr txBox="1"/>
          <p:nvPr/>
        </p:nvSpPr>
        <p:spPr>
          <a:xfrm>
            <a:off x="597240" y="2599560"/>
            <a:ext cx="47275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Best Performing Model</a:t>
            </a:r>
            <a:endParaRPr lang="en-US" sz="3000" b="0" strike="noStrike" spc="-1">
              <a:solidFill>
                <a:srgbClr val="000000"/>
              </a:solidFill>
              <a:latin typeface="Arial"/>
            </a:endParaRPr>
          </a:p>
        </p:txBody>
      </p:sp>
      <p:sp>
        <p:nvSpPr>
          <p:cNvPr id="696" name="TextBox 1"/>
          <p:cNvSpPr/>
          <p:nvPr/>
        </p:nvSpPr>
        <p:spPr>
          <a:xfrm>
            <a:off x="1159200" y="1257480"/>
            <a:ext cx="184320" cy="307440"/>
          </a:xfrm>
          <a:prstGeom prst="rect">
            <a:avLst/>
          </a:prstGeom>
          <a:noFill/>
          <a:ln w="0">
            <a:noFill/>
          </a:ln>
        </p:spPr>
        <p:style>
          <a:lnRef idx="0">
            <a:scrgbClr r="0" g="0" b="0"/>
          </a:lnRef>
          <a:fillRef idx="0">
            <a:scrgbClr r="0" g="0" b="0"/>
          </a:fillRef>
          <a:effectRef idx="0">
            <a:scrgbClr r="0" g="0" b="0"/>
          </a:effectRef>
          <a:fontRef idx="minor"/>
        </p:style>
      </p:sp>
      <p:sp>
        <p:nvSpPr>
          <p:cNvPr id="697" name="Google Shape;466;p26"/>
          <p:cNvSpPr/>
          <p:nvPr/>
        </p:nvSpPr>
        <p:spPr>
          <a:xfrm>
            <a:off x="597240" y="250200"/>
            <a:ext cx="4727520" cy="57744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pPr>
            <a:r>
              <a:rPr lang="en-US" sz="3000" b="0" strike="noStrike" spc="-1">
                <a:solidFill>
                  <a:srgbClr val="FFFFFF"/>
                </a:solidFill>
                <a:latin typeface="Share Tech"/>
                <a:ea typeface="Share Tech"/>
              </a:rPr>
              <a:t>Why Classification?</a:t>
            </a:r>
            <a:endParaRPr lang="en-US" sz="3000" b="0" strike="noStrike" spc="-1">
              <a:latin typeface="Arial"/>
            </a:endParaRPr>
          </a:p>
        </p:txBody>
      </p:sp>
      <p:sp>
        <p:nvSpPr>
          <p:cNvPr id="698" name="TextBox 2"/>
          <p:cNvSpPr/>
          <p:nvPr/>
        </p:nvSpPr>
        <p:spPr>
          <a:xfrm>
            <a:off x="830520" y="839880"/>
            <a:ext cx="7802640" cy="179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FFFFFF"/>
              </a:buClr>
              <a:buFont typeface="Arial"/>
              <a:buAutoNum type="arabicPeriod"/>
            </a:pPr>
            <a:r>
              <a:rPr lang="en-US" sz="1400" b="0" strike="noStrike" spc="-1">
                <a:solidFill>
                  <a:srgbClr val="FFFFFF"/>
                </a:solidFill>
                <a:latin typeface="Maven Pro"/>
                <a:ea typeface="Arial"/>
              </a:rPr>
              <a:t>Simple to implement</a:t>
            </a:r>
            <a:endParaRPr lang="en-US" sz="1400" b="0" strike="noStrike" spc="-1">
              <a:latin typeface="Arial"/>
            </a:endParaRPr>
          </a:p>
          <a:p>
            <a:pPr marL="343080" indent="-342720">
              <a:lnSpc>
                <a:spcPct val="100000"/>
              </a:lnSpc>
              <a:buClr>
                <a:srgbClr val="FFFFFF"/>
              </a:buClr>
              <a:buFont typeface="Arial"/>
              <a:buAutoNum type="arabicPeriod"/>
            </a:pPr>
            <a:r>
              <a:rPr lang="en-US" sz="1400" b="0" strike="noStrike" spc="-1">
                <a:solidFill>
                  <a:srgbClr val="FFFFFF"/>
                </a:solidFill>
                <a:latin typeface="Maven Pro"/>
                <a:ea typeface="Arial"/>
              </a:rPr>
              <a:t>Simple to interpret</a:t>
            </a:r>
            <a:endParaRPr lang="en-US" sz="1400" b="0" strike="noStrike" spc="-1">
              <a:latin typeface="Arial"/>
            </a:endParaRPr>
          </a:p>
          <a:p>
            <a:pPr marL="343080" indent="-342720">
              <a:lnSpc>
                <a:spcPct val="100000"/>
              </a:lnSpc>
              <a:buClr>
                <a:srgbClr val="FFFFFF"/>
              </a:buClr>
              <a:buFont typeface="Arial"/>
              <a:buAutoNum type="arabicPeriod"/>
            </a:pPr>
            <a:r>
              <a:rPr lang="en-US" sz="1400" b="0" strike="noStrike" spc="-1">
                <a:solidFill>
                  <a:srgbClr val="FFFFFF"/>
                </a:solidFill>
                <a:latin typeface="Maven Pro"/>
                <a:ea typeface="Arial"/>
              </a:rPr>
              <a:t>Ranking assumes a fixed effectiveness hierarchy of “best” to “worst” refactor candidates.</a:t>
            </a:r>
            <a:br/>
            <a:r>
              <a:rPr lang="en-US" sz="1400" b="0" strike="noStrike" spc="-1">
                <a:solidFill>
                  <a:srgbClr val="FFFFFF"/>
                </a:solidFill>
                <a:latin typeface="Maven Pro"/>
                <a:ea typeface="Arial"/>
              </a:rPr>
              <a:t>Classification uses a looser assumption: groups (not individuals) form an</a:t>
            </a:r>
            <a:br/>
            <a:r>
              <a:rPr lang="en-US" sz="1400" b="0" strike="noStrike" spc="-1">
                <a:solidFill>
                  <a:srgbClr val="FFFFFF"/>
                </a:solidFill>
                <a:latin typeface="Maven Pro"/>
                <a:ea typeface="Arial"/>
              </a:rPr>
              <a:t>effectiveness hierarchy.</a:t>
            </a:r>
            <a:endParaRPr lang="en-US" sz="1400" b="0" strike="noStrike" spc="-1">
              <a:latin typeface="Arial"/>
            </a:endParaRPr>
          </a:p>
          <a:p>
            <a:pPr marL="343080" indent="-342720">
              <a:lnSpc>
                <a:spcPct val="100000"/>
              </a:lnSpc>
              <a:buClr>
                <a:srgbClr val="FFFFFF"/>
              </a:buClr>
              <a:buFont typeface="Arial"/>
              <a:buAutoNum type="arabicPeriod"/>
            </a:pPr>
            <a:r>
              <a:rPr lang="en-US" sz="1400" b="0" strike="noStrike" spc="-1">
                <a:solidFill>
                  <a:srgbClr val="FFFFFF"/>
                </a:solidFill>
                <a:latin typeface="Maven Pro"/>
                <a:ea typeface="Arial"/>
              </a:rPr>
              <a:t>Assumption of each committer group having similar effectiveness is likely to be more realistic than underlying ranking assumption.</a:t>
            </a:r>
            <a:endParaRPr lang="en-US" sz="1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Google Shape;1122;p39"/>
          <p:cNvSpPr txBox="1"/>
          <p:nvPr/>
        </p:nvSpPr>
        <p:spPr>
          <a:xfrm>
            <a:off x="618840" y="327240"/>
            <a:ext cx="6312240" cy="1145160"/>
          </a:xfrm>
          <a:prstGeom prst="rect">
            <a:avLst/>
          </a:prstGeom>
          <a:noFill/>
          <a:ln w="0">
            <a:noFill/>
          </a:ln>
        </p:spPr>
        <p:txBody>
          <a:bodyPr tIns="91440" bIns="91440" anchor="b">
            <a:noAutofit/>
          </a:bodyPr>
          <a:lstStyle/>
          <a:p>
            <a:pPr>
              <a:lnSpc>
                <a:spcPct val="100000"/>
              </a:lnSpc>
              <a:tabLst>
                <a:tab pos="0" algn="l"/>
              </a:tabLst>
            </a:pPr>
            <a:r>
              <a:rPr lang="en" sz="3000" b="0" strike="noStrike" spc="-1" dirty="0">
                <a:solidFill>
                  <a:srgbClr val="FFFFFF"/>
                </a:solidFill>
                <a:latin typeface="Share Tech"/>
                <a:ea typeface="Share Tech"/>
              </a:rPr>
              <a:t>Model Selection RESULTS (Extremely                </a:t>
            </a:r>
            <a:br>
              <a:rPr dirty="0"/>
            </a:br>
            <a:r>
              <a:rPr lang="en" sz="3000" b="0" strike="noStrike" spc="-1" dirty="0">
                <a:solidFill>
                  <a:srgbClr val="FFFFFF"/>
                </a:solidFill>
                <a:latin typeface="Share Tech"/>
                <a:ea typeface="Share Tech"/>
              </a:rPr>
              <a:t>                                                High Group)</a:t>
            </a:r>
            <a:endParaRPr lang="en-US" sz="3000" b="0" strike="noStrike" spc="-1" dirty="0">
              <a:solidFill>
                <a:srgbClr val="000000"/>
              </a:solidFill>
              <a:latin typeface="Arial"/>
            </a:endParaRPr>
          </a:p>
        </p:txBody>
      </p:sp>
      <p:sp>
        <p:nvSpPr>
          <p:cNvPr id="700" name="Google Shape;1123;p39"/>
          <p:cNvSpPr txBox="1"/>
          <p:nvPr/>
        </p:nvSpPr>
        <p:spPr>
          <a:xfrm>
            <a:off x="3734031" y="1384920"/>
            <a:ext cx="2655360" cy="644400"/>
          </a:xfrm>
          <a:prstGeom prst="rect">
            <a:avLst/>
          </a:prstGeom>
          <a:noFill/>
          <a:ln w="0">
            <a:noFill/>
          </a:ln>
        </p:spPr>
        <p:txBody>
          <a:bodyPr tIns="91440" bIns="91440" anchor="b">
            <a:noAutofit/>
          </a:bodyPr>
          <a:lstStyle/>
          <a:p>
            <a:pPr>
              <a:lnSpc>
                <a:spcPct val="100000"/>
              </a:lnSpc>
              <a:tabLst>
                <a:tab pos="0" algn="l"/>
              </a:tabLst>
            </a:pPr>
            <a:r>
              <a:rPr lang="en" sz="2000" b="0" strike="noStrike" spc="-1" dirty="0">
                <a:solidFill>
                  <a:srgbClr val="FFFFFF"/>
                </a:solidFill>
                <a:latin typeface="Advent Pro SemiBold"/>
                <a:ea typeface="Advent Pro SemiBold"/>
              </a:rPr>
              <a:t>Precision and Recall</a:t>
            </a:r>
            <a:endParaRPr lang="en-US" sz="2000" b="0" strike="noStrike" spc="-1" dirty="0">
              <a:solidFill>
                <a:srgbClr val="000000"/>
              </a:solidFill>
              <a:latin typeface="Arial"/>
            </a:endParaRPr>
          </a:p>
        </p:txBody>
      </p:sp>
      <p:sp>
        <p:nvSpPr>
          <p:cNvPr id="701" name="Google Shape;1125;p39"/>
          <p:cNvSpPr txBox="1"/>
          <p:nvPr/>
        </p:nvSpPr>
        <p:spPr>
          <a:xfrm>
            <a:off x="565920" y="3150000"/>
            <a:ext cx="4217400" cy="644400"/>
          </a:xfrm>
          <a:prstGeom prst="rect">
            <a:avLst/>
          </a:prstGeom>
          <a:noFill/>
          <a:ln w="0">
            <a:noFill/>
          </a:ln>
        </p:spPr>
        <p:txBody>
          <a:bodyPr tIns="91440" bIns="91440" anchor="b">
            <a:noAutofit/>
          </a:bodyPr>
          <a:lstStyle/>
          <a:p>
            <a:pPr algn="r">
              <a:lnSpc>
                <a:spcPct val="100000"/>
              </a:lnSpc>
            </a:pPr>
            <a:r>
              <a:rPr lang="en-US" sz="2000" b="1" strike="noStrike" spc="-1" dirty="0">
                <a:solidFill>
                  <a:srgbClr val="FFFFFF"/>
                </a:solidFill>
                <a:latin typeface="Advent Pro SemiBold"/>
                <a:ea typeface="Advent Pro SemiBold"/>
              </a:rPr>
              <a:t>Receiver Operating Characteristic</a:t>
            </a:r>
            <a:endParaRPr lang="en-US" sz="2000" b="0" strike="noStrike" spc="-1" dirty="0">
              <a:solidFill>
                <a:srgbClr val="000000"/>
              </a:solidFill>
              <a:latin typeface="Arial"/>
            </a:endParaRPr>
          </a:p>
        </p:txBody>
      </p:sp>
      <p:sp>
        <p:nvSpPr>
          <p:cNvPr id="702" name="Google Shape;1127;p39"/>
          <p:cNvSpPr/>
          <p:nvPr/>
        </p:nvSpPr>
        <p:spPr>
          <a:xfrm>
            <a:off x="1783440" y="1199160"/>
            <a:ext cx="251640" cy="251640"/>
          </a:xfrm>
          <a:prstGeom prst="rect">
            <a:avLst/>
          </a:prstGeom>
          <a:solidFill>
            <a:schemeClr val="accent3"/>
          </a:solidFill>
          <a:ln w="0">
            <a:noFill/>
          </a:ln>
        </p:spPr>
        <p:style>
          <a:lnRef idx="0">
            <a:scrgbClr r="0" g="0" b="0"/>
          </a:lnRef>
          <a:fillRef idx="0">
            <a:scrgbClr r="0" g="0" b="0"/>
          </a:fillRef>
          <a:effectRef idx="0">
            <a:scrgbClr r="0" g="0" b="0"/>
          </a:effectRef>
          <a:fontRef idx="minor"/>
        </p:style>
      </p:sp>
      <p:sp>
        <p:nvSpPr>
          <p:cNvPr id="703" name="Google Shape;1128;p39"/>
          <p:cNvSpPr/>
          <p:nvPr/>
        </p:nvSpPr>
        <p:spPr>
          <a:xfrm>
            <a:off x="7092360" y="3891600"/>
            <a:ext cx="423000" cy="423000"/>
          </a:xfrm>
          <a:prstGeom prst="rect">
            <a:avLst/>
          </a:prstGeom>
          <a:solidFill>
            <a:schemeClr val="accent1"/>
          </a:solidFill>
          <a:ln w="0">
            <a:noFill/>
          </a:ln>
        </p:spPr>
        <p:style>
          <a:lnRef idx="0">
            <a:scrgbClr r="0" g="0" b="0"/>
          </a:lnRef>
          <a:fillRef idx="0">
            <a:scrgbClr r="0" g="0" b="0"/>
          </a:fillRef>
          <a:effectRef idx="0">
            <a:scrgbClr r="0" g="0" b="0"/>
          </a:effectRef>
          <a:fontRef idx="minor"/>
        </p:style>
      </p:sp>
      <p:pic>
        <p:nvPicPr>
          <p:cNvPr id="704" name="Picture 4" descr="Chart, line chart&#10;&#10;Description automatically generated"/>
          <p:cNvPicPr/>
          <p:nvPr/>
        </p:nvPicPr>
        <p:blipFill>
          <a:blip r:embed="rId2"/>
          <a:stretch/>
        </p:blipFill>
        <p:spPr>
          <a:xfrm>
            <a:off x="4911840" y="2191320"/>
            <a:ext cx="2475000" cy="1969200"/>
          </a:xfrm>
          <a:prstGeom prst="rect">
            <a:avLst/>
          </a:prstGeom>
          <a:ln w="0">
            <a:noFill/>
          </a:ln>
        </p:spPr>
      </p:pic>
      <p:pic>
        <p:nvPicPr>
          <p:cNvPr id="705" name="Picture 6" descr="Chart, line chart&#10;&#10;Description automatically generated"/>
          <p:cNvPicPr/>
          <p:nvPr/>
        </p:nvPicPr>
        <p:blipFill>
          <a:blip r:embed="rId3"/>
          <a:stretch/>
        </p:blipFill>
        <p:spPr>
          <a:xfrm>
            <a:off x="1163112" y="1303920"/>
            <a:ext cx="2475000" cy="1969200"/>
          </a:xfrm>
          <a:prstGeom prst="rect">
            <a:avLst/>
          </a:prstGeom>
          <a:ln w="0">
            <a:noFill/>
          </a:ln>
        </p:spPr>
      </p:pic>
      <p:sp>
        <p:nvSpPr>
          <p:cNvPr id="706" name="Rounded Rectangle 12"/>
          <p:cNvSpPr/>
          <p:nvPr/>
        </p:nvSpPr>
        <p:spPr>
          <a:xfrm>
            <a:off x="2541960" y="4057920"/>
            <a:ext cx="306000" cy="205560"/>
          </a:xfrm>
          <a:prstGeom prst="roundRect">
            <a:avLst>
              <a:gd name="adj" fmla="val 16667"/>
            </a:avLst>
          </a:prstGeom>
          <a:solidFill>
            <a:srgbClr val="FFA201"/>
          </a:solidFill>
          <a:ln>
            <a:solidFill>
              <a:srgbClr val="AB707F"/>
            </a:solidFill>
            <a:round/>
          </a:ln>
        </p:spPr>
        <p:style>
          <a:lnRef idx="2">
            <a:schemeClr val="accent1">
              <a:shade val="50000"/>
            </a:schemeClr>
          </a:lnRef>
          <a:fillRef idx="1">
            <a:schemeClr val="accent1"/>
          </a:fillRef>
          <a:effectRef idx="0">
            <a:schemeClr val="accent1"/>
          </a:effectRef>
          <a:fontRef idx="minor"/>
        </p:style>
      </p:sp>
      <p:sp>
        <p:nvSpPr>
          <p:cNvPr id="707" name="Rounded Rectangle 20"/>
          <p:cNvSpPr/>
          <p:nvPr/>
        </p:nvSpPr>
        <p:spPr>
          <a:xfrm>
            <a:off x="2541960" y="4315680"/>
            <a:ext cx="306000" cy="205560"/>
          </a:xfrm>
          <a:prstGeom prst="roundRect">
            <a:avLst>
              <a:gd name="adj" fmla="val 16667"/>
            </a:avLst>
          </a:prstGeom>
          <a:solidFill>
            <a:srgbClr val="2D8A56"/>
          </a:solidFill>
          <a:ln>
            <a:solidFill>
              <a:srgbClr val="AB707F"/>
            </a:solidFill>
            <a:round/>
          </a:ln>
        </p:spPr>
        <p:style>
          <a:lnRef idx="2">
            <a:schemeClr val="accent1">
              <a:shade val="50000"/>
            </a:schemeClr>
          </a:lnRef>
          <a:fillRef idx="1">
            <a:schemeClr val="accent1"/>
          </a:fillRef>
          <a:effectRef idx="0">
            <a:schemeClr val="accent1"/>
          </a:effectRef>
          <a:fontRef idx="minor"/>
        </p:style>
      </p:sp>
      <p:sp>
        <p:nvSpPr>
          <p:cNvPr id="708" name="Rounded Rectangle 21"/>
          <p:cNvSpPr/>
          <p:nvPr/>
        </p:nvSpPr>
        <p:spPr>
          <a:xfrm>
            <a:off x="2541960" y="4573440"/>
            <a:ext cx="306000" cy="205560"/>
          </a:xfrm>
          <a:prstGeom prst="roundRect">
            <a:avLst>
              <a:gd name="adj" fmla="val 16667"/>
            </a:avLst>
          </a:prstGeom>
          <a:solidFill>
            <a:srgbClr val="7F007F"/>
          </a:solidFill>
          <a:ln>
            <a:solidFill>
              <a:srgbClr val="AB707F"/>
            </a:solidFill>
            <a:round/>
          </a:ln>
        </p:spPr>
        <p:style>
          <a:lnRef idx="2">
            <a:schemeClr val="accent1">
              <a:shade val="50000"/>
            </a:schemeClr>
          </a:lnRef>
          <a:fillRef idx="1">
            <a:schemeClr val="accent1"/>
          </a:fillRef>
          <a:effectRef idx="0">
            <a:schemeClr val="accent1"/>
          </a:effectRef>
          <a:fontRef idx="minor"/>
        </p:style>
      </p:sp>
      <p:sp>
        <p:nvSpPr>
          <p:cNvPr id="709" name="TextBox 13"/>
          <p:cNvSpPr/>
          <p:nvPr/>
        </p:nvSpPr>
        <p:spPr>
          <a:xfrm>
            <a:off x="2838240" y="4007160"/>
            <a:ext cx="131976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4CFCD"/>
                </a:solidFill>
                <a:latin typeface="Share Tech"/>
                <a:ea typeface="Arial"/>
              </a:rPr>
              <a:t>Random Forest</a:t>
            </a:r>
            <a:endParaRPr lang="en-US" sz="1400" b="0" strike="noStrike" spc="-1">
              <a:latin typeface="Arial"/>
            </a:endParaRPr>
          </a:p>
        </p:txBody>
      </p:sp>
      <p:sp>
        <p:nvSpPr>
          <p:cNvPr id="710" name="TextBox 23"/>
          <p:cNvSpPr/>
          <p:nvPr/>
        </p:nvSpPr>
        <p:spPr>
          <a:xfrm>
            <a:off x="2838240" y="4264200"/>
            <a:ext cx="131976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4CFCD"/>
                </a:solidFill>
                <a:latin typeface="Share Tech"/>
                <a:ea typeface="Arial"/>
              </a:rPr>
              <a:t>Naïve Bayes</a:t>
            </a:r>
            <a:endParaRPr lang="en-US" sz="1400" b="0" strike="noStrike" spc="-1">
              <a:latin typeface="Arial"/>
            </a:endParaRPr>
          </a:p>
        </p:txBody>
      </p:sp>
      <p:sp>
        <p:nvSpPr>
          <p:cNvPr id="711" name="TextBox 24"/>
          <p:cNvSpPr/>
          <p:nvPr/>
        </p:nvSpPr>
        <p:spPr>
          <a:xfrm>
            <a:off x="2838240" y="4508280"/>
            <a:ext cx="140796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4CFCD"/>
                </a:solidFill>
                <a:latin typeface="Share Tech"/>
                <a:ea typeface="Arial"/>
              </a:rPr>
              <a:t>J48 Decision Tree</a:t>
            </a:r>
            <a:endParaRPr lang="en-US" sz="1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Google Shape;1122;p39"/>
          <p:cNvSpPr txBox="1"/>
          <p:nvPr/>
        </p:nvSpPr>
        <p:spPr>
          <a:xfrm>
            <a:off x="618840" y="465840"/>
            <a:ext cx="631224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Model Selection RESULTS (Low Group)</a:t>
            </a:r>
            <a:endParaRPr lang="en-US" sz="3000" b="0" strike="noStrike" spc="-1">
              <a:solidFill>
                <a:srgbClr val="000000"/>
              </a:solidFill>
              <a:latin typeface="Arial"/>
            </a:endParaRPr>
          </a:p>
        </p:txBody>
      </p:sp>
      <p:sp>
        <p:nvSpPr>
          <p:cNvPr id="713" name="Google Shape;1123;p39"/>
          <p:cNvSpPr txBox="1"/>
          <p:nvPr/>
        </p:nvSpPr>
        <p:spPr>
          <a:xfrm>
            <a:off x="3774960" y="1312200"/>
            <a:ext cx="2655360" cy="644400"/>
          </a:xfrm>
          <a:prstGeom prst="rect">
            <a:avLst/>
          </a:prstGeom>
          <a:noFill/>
          <a:ln w="0">
            <a:noFill/>
          </a:ln>
        </p:spPr>
        <p:txBody>
          <a:bodyPr tIns="91440" bIns="91440" anchor="b">
            <a:noAutofit/>
          </a:bodyPr>
          <a:lstStyle/>
          <a:p>
            <a:pPr>
              <a:lnSpc>
                <a:spcPct val="100000"/>
              </a:lnSpc>
              <a:tabLst>
                <a:tab pos="0" algn="l"/>
              </a:tabLst>
            </a:pPr>
            <a:r>
              <a:rPr lang="en" sz="2000" b="0" strike="noStrike" spc="-1" dirty="0">
                <a:solidFill>
                  <a:srgbClr val="FFFFFF"/>
                </a:solidFill>
                <a:latin typeface="Advent Pro SemiBold"/>
                <a:ea typeface="Advent Pro SemiBold"/>
              </a:rPr>
              <a:t>Precision and Recall</a:t>
            </a:r>
            <a:endParaRPr lang="en-US" sz="2000" b="0" strike="noStrike" spc="-1" dirty="0">
              <a:solidFill>
                <a:srgbClr val="000000"/>
              </a:solidFill>
              <a:latin typeface="Arial"/>
            </a:endParaRPr>
          </a:p>
        </p:txBody>
      </p:sp>
      <p:sp>
        <p:nvSpPr>
          <p:cNvPr id="714" name="Google Shape;1125;p39"/>
          <p:cNvSpPr txBox="1"/>
          <p:nvPr/>
        </p:nvSpPr>
        <p:spPr>
          <a:xfrm>
            <a:off x="155160" y="3128040"/>
            <a:ext cx="4217400" cy="644400"/>
          </a:xfrm>
          <a:prstGeom prst="rect">
            <a:avLst/>
          </a:prstGeom>
          <a:noFill/>
          <a:ln w="0">
            <a:noFill/>
          </a:ln>
        </p:spPr>
        <p:txBody>
          <a:bodyPr tIns="91440" bIns="91440" anchor="b">
            <a:noAutofit/>
          </a:bodyPr>
          <a:lstStyle/>
          <a:p>
            <a:pPr algn="r">
              <a:lnSpc>
                <a:spcPct val="100000"/>
              </a:lnSpc>
            </a:pPr>
            <a:r>
              <a:rPr lang="en-US" sz="2000" b="1" strike="noStrike" spc="-1">
                <a:solidFill>
                  <a:srgbClr val="FFFFFF"/>
                </a:solidFill>
                <a:latin typeface="Advent Pro SemiBold"/>
                <a:ea typeface="Advent Pro SemiBold"/>
              </a:rPr>
              <a:t>Receiver Operating Characteristic</a:t>
            </a:r>
            <a:endParaRPr lang="en-US" sz="2000" b="0" strike="noStrike" spc="-1">
              <a:solidFill>
                <a:srgbClr val="000000"/>
              </a:solidFill>
              <a:latin typeface="Arial"/>
            </a:endParaRPr>
          </a:p>
        </p:txBody>
      </p:sp>
      <p:sp>
        <p:nvSpPr>
          <p:cNvPr id="715" name="Google Shape;1127;p39"/>
          <p:cNvSpPr/>
          <p:nvPr/>
        </p:nvSpPr>
        <p:spPr>
          <a:xfrm>
            <a:off x="1783440" y="1199160"/>
            <a:ext cx="251640" cy="251640"/>
          </a:xfrm>
          <a:prstGeom prst="rect">
            <a:avLst/>
          </a:prstGeom>
          <a:solidFill>
            <a:schemeClr val="accent3"/>
          </a:solidFill>
          <a:ln w="0">
            <a:noFill/>
          </a:ln>
        </p:spPr>
        <p:style>
          <a:lnRef idx="0">
            <a:scrgbClr r="0" g="0" b="0"/>
          </a:lnRef>
          <a:fillRef idx="0">
            <a:scrgbClr r="0" g="0" b="0"/>
          </a:fillRef>
          <a:effectRef idx="0">
            <a:scrgbClr r="0" g="0" b="0"/>
          </a:effectRef>
          <a:fontRef idx="minor"/>
        </p:style>
      </p:sp>
      <p:sp>
        <p:nvSpPr>
          <p:cNvPr id="716" name="Google Shape;1128;p39"/>
          <p:cNvSpPr/>
          <p:nvPr/>
        </p:nvSpPr>
        <p:spPr>
          <a:xfrm>
            <a:off x="7092360" y="3891600"/>
            <a:ext cx="423000" cy="423000"/>
          </a:xfrm>
          <a:prstGeom prst="rect">
            <a:avLst/>
          </a:prstGeom>
          <a:solidFill>
            <a:schemeClr val="accent1"/>
          </a:solidFill>
          <a:ln w="0">
            <a:noFill/>
          </a:ln>
        </p:spPr>
        <p:style>
          <a:lnRef idx="0">
            <a:scrgbClr r="0" g="0" b="0"/>
          </a:lnRef>
          <a:fillRef idx="0">
            <a:scrgbClr r="0" g="0" b="0"/>
          </a:fillRef>
          <a:effectRef idx="0">
            <a:scrgbClr r="0" g="0" b="0"/>
          </a:effectRef>
          <a:fontRef idx="minor"/>
        </p:style>
      </p:sp>
      <p:pic>
        <p:nvPicPr>
          <p:cNvPr id="717" name="Picture 4"/>
          <p:cNvPicPr/>
          <p:nvPr/>
        </p:nvPicPr>
        <p:blipFill>
          <a:blip r:embed="rId2"/>
          <a:stretch/>
        </p:blipFill>
        <p:spPr>
          <a:xfrm>
            <a:off x="4911840" y="2191320"/>
            <a:ext cx="2475000" cy="1969200"/>
          </a:xfrm>
          <a:prstGeom prst="rect">
            <a:avLst/>
          </a:prstGeom>
          <a:ln w="0">
            <a:noFill/>
          </a:ln>
        </p:spPr>
      </p:pic>
      <p:pic>
        <p:nvPicPr>
          <p:cNvPr id="718" name="Picture 6"/>
          <p:cNvPicPr/>
          <p:nvPr/>
        </p:nvPicPr>
        <p:blipFill>
          <a:blip r:embed="rId3"/>
          <a:stretch/>
        </p:blipFill>
        <p:spPr>
          <a:xfrm>
            <a:off x="1274040" y="1264836"/>
            <a:ext cx="2475000" cy="1969200"/>
          </a:xfrm>
          <a:prstGeom prst="rect">
            <a:avLst/>
          </a:prstGeom>
          <a:ln w="0">
            <a:noFill/>
          </a:ln>
        </p:spPr>
      </p:pic>
      <p:sp>
        <p:nvSpPr>
          <p:cNvPr id="719" name="Rounded Rectangle 15"/>
          <p:cNvSpPr/>
          <p:nvPr/>
        </p:nvSpPr>
        <p:spPr>
          <a:xfrm>
            <a:off x="2541960" y="4057920"/>
            <a:ext cx="306000" cy="205560"/>
          </a:xfrm>
          <a:prstGeom prst="roundRect">
            <a:avLst>
              <a:gd name="adj" fmla="val 16667"/>
            </a:avLst>
          </a:prstGeom>
          <a:solidFill>
            <a:srgbClr val="FFA201"/>
          </a:solidFill>
          <a:ln>
            <a:solidFill>
              <a:srgbClr val="AB707F"/>
            </a:solidFill>
            <a:round/>
          </a:ln>
        </p:spPr>
        <p:style>
          <a:lnRef idx="2">
            <a:schemeClr val="accent1">
              <a:shade val="50000"/>
            </a:schemeClr>
          </a:lnRef>
          <a:fillRef idx="1">
            <a:schemeClr val="accent1"/>
          </a:fillRef>
          <a:effectRef idx="0">
            <a:schemeClr val="accent1"/>
          </a:effectRef>
          <a:fontRef idx="minor"/>
        </p:style>
      </p:sp>
      <p:sp>
        <p:nvSpPr>
          <p:cNvPr id="720" name="Rounded Rectangle 16"/>
          <p:cNvSpPr/>
          <p:nvPr/>
        </p:nvSpPr>
        <p:spPr>
          <a:xfrm>
            <a:off x="2541960" y="4315680"/>
            <a:ext cx="306000" cy="205560"/>
          </a:xfrm>
          <a:prstGeom prst="roundRect">
            <a:avLst>
              <a:gd name="adj" fmla="val 16667"/>
            </a:avLst>
          </a:prstGeom>
          <a:solidFill>
            <a:srgbClr val="2D8A56"/>
          </a:solidFill>
          <a:ln>
            <a:solidFill>
              <a:srgbClr val="AB707F"/>
            </a:solidFill>
            <a:round/>
          </a:ln>
        </p:spPr>
        <p:style>
          <a:lnRef idx="2">
            <a:schemeClr val="accent1">
              <a:shade val="50000"/>
            </a:schemeClr>
          </a:lnRef>
          <a:fillRef idx="1">
            <a:schemeClr val="accent1"/>
          </a:fillRef>
          <a:effectRef idx="0">
            <a:schemeClr val="accent1"/>
          </a:effectRef>
          <a:fontRef idx="minor"/>
        </p:style>
      </p:sp>
      <p:sp>
        <p:nvSpPr>
          <p:cNvPr id="721" name="Rounded Rectangle 17"/>
          <p:cNvSpPr/>
          <p:nvPr/>
        </p:nvSpPr>
        <p:spPr>
          <a:xfrm>
            <a:off x="2541960" y="4573440"/>
            <a:ext cx="306000" cy="205560"/>
          </a:xfrm>
          <a:prstGeom prst="roundRect">
            <a:avLst>
              <a:gd name="adj" fmla="val 16667"/>
            </a:avLst>
          </a:prstGeom>
          <a:solidFill>
            <a:srgbClr val="7F007F"/>
          </a:solidFill>
          <a:ln>
            <a:solidFill>
              <a:srgbClr val="AB707F"/>
            </a:solidFill>
            <a:round/>
          </a:ln>
        </p:spPr>
        <p:style>
          <a:lnRef idx="2">
            <a:schemeClr val="accent1">
              <a:shade val="50000"/>
            </a:schemeClr>
          </a:lnRef>
          <a:fillRef idx="1">
            <a:schemeClr val="accent1"/>
          </a:fillRef>
          <a:effectRef idx="0">
            <a:schemeClr val="accent1"/>
          </a:effectRef>
          <a:fontRef idx="minor"/>
        </p:style>
      </p:sp>
      <p:sp>
        <p:nvSpPr>
          <p:cNvPr id="722" name="TextBox 18"/>
          <p:cNvSpPr/>
          <p:nvPr/>
        </p:nvSpPr>
        <p:spPr>
          <a:xfrm>
            <a:off x="2838240" y="4007160"/>
            <a:ext cx="131976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4CFCD"/>
                </a:solidFill>
                <a:latin typeface="Share Tech"/>
                <a:ea typeface="Arial"/>
              </a:rPr>
              <a:t>Random Forest</a:t>
            </a:r>
            <a:endParaRPr lang="en-US" sz="1400" b="0" strike="noStrike" spc="-1">
              <a:latin typeface="Arial"/>
            </a:endParaRPr>
          </a:p>
        </p:txBody>
      </p:sp>
      <p:sp>
        <p:nvSpPr>
          <p:cNvPr id="723" name="TextBox 19"/>
          <p:cNvSpPr/>
          <p:nvPr/>
        </p:nvSpPr>
        <p:spPr>
          <a:xfrm>
            <a:off x="2838240" y="4264200"/>
            <a:ext cx="131976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4CFCD"/>
                </a:solidFill>
                <a:latin typeface="Share Tech"/>
                <a:ea typeface="Arial"/>
              </a:rPr>
              <a:t>Naïve Bayes</a:t>
            </a:r>
            <a:endParaRPr lang="en-US" sz="1400" b="0" strike="noStrike" spc="-1">
              <a:latin typeface="Arial"/>
            </a:endParaRPr>
          </a:p>
        </p:txBody>
      </p:sp>
      <p:sp>
        <p:nvSpPr>
          <p:cNvPr id="724" name="TextBox 20"/>
          <p:cNvSpPr/>
          <p:nvPr/>
        </p:nvSpPr>
        <p:spPr>
          <a:xfrm>
            <a:off x="2838240" y="4508280"/>
            <a:ext cx="140796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4CFCD"/>
                </a:solidFill>
                <a:latin typeface="Share Tech"/>
                <a:ea typeface="Arial"/>
              </a:rPr>
              <a:t>J48 Decision Tree</a:t>
            </a:r>
            <a:endParaRPr lang="en-US" sz="1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Google Shape;571;p29"/>
          <p:cNvSpPr/>
          <p:nvPr/>
        </p:nvSpPr>
        <p:spPr>
          <a:xfrm>
            <a:off x="618840" y="411840"/>
            <a:ext cx="6153120" cy="57744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pPr>
            <a:r>
              <a:rPr lang="en-US" sz="3000" b="0" strike="noStrike" spc="-1">
                <a:solidFill>
                  <a:srgbClr val="FFFFFF"/>
                </a:solidFill>
                <a:latin typeface="Share Tech"/>
                <a:ea typeface="Arial"/>
              </a:rPr>
              <a:t>CONFUSION MATRIX</a:t>
            </a:r>
            <a:endParaRPr lang="en-US" sz="3000" b="0" strike="noStrike" spc="-1">
              <a:latin typeface="Arial"/>
            </a:endParaRPr>
          </a:p>
        </p:txBody>
      </p:sp>
      <p:grpSp>
        <p:nvGrpSpPr>
          <p:cNvPr id="726" name="Group 1"/>
          <p:cNvGrpSpPr/>
          <p:nvPr/>
        </p:nvGrpSpPr>
        <p:grpSpPr>
          <a:xfrm>
            <a:off x="5691240" y="2898360"/>
            <a:ext cx="1662840" cy="542880"/>
            <a:chOff x="5691240" y="2898360"/>
            <a:chExt cx="1662840" cy="542880"/>
          </a:xfrm>
        </p:grpSpPr>
        <p:pic>
          <p:nvPicPr>
            <p:cNvPr id="727" name="Picture 8" descr="Table&#10;&#10;Description automatically generated"/>
            <p:cNvPicPr/>
            <p:nvPr/>
          </p:nvPicPr>
          <p:blipFill>
            <a:blip r:embed="rId2"/>
            <a:srcRect t="25653" r="79334"/>
            <a:stretch/>
          </p:blipFill>
          <p:spPr>
            <a:xfrm>
              <a:off x="5691240" y="2898360"/>
              <a:ext cx="692640" cy="542880"/>
            </a:xfrm>
            <a:prstGeom prst="rect">
              <a:avLst/>
            </a:prstGeom>
            <a:ln w="0">
              <a:noFill/>
            </a:ln>
          </p:spPr>
        </p:pic>
        <p:pic>
          <p:nvPicPr>
            <p:cNvPr id="728" name="Picture 4" descr="Table&#10;&#10;Description automatically generated"/>
            <p:cNvPicPr/>
            <p:nvPr/>
          </p:nvPicPr>
          <p:blipFill>
            <a:blip r:embed="rId2"/>
            <a:srcRect l="71060" t="25653"/>
            <a:stretch/>
          </p:blipFill>
          <p:spPr>
            <a:xfrm>
              <a:off x="6384240" y="2898360"/>
              <a:ext cx="969840" cy="542880"/>
            </a:xfrm>
            <a:prstGeom prst="rect">
              <a:avLst/>
            </a:prstGeom>
            <a:ln w="0">
              <a:noFill/>
            </a:ln>
          </p:spPr>
        </p:pic>
      </p:grpSp>
      <p:sp>
        <p:nvSpPr>
          <p:cNvPr id="729" name="Google Shape;1134;p40"/>
          <p:cNvSpPr/>
          <p:nvPr/>
        </p:nvSpPr>
        <p:spPr>
          <a:xfrm>
            <a:off x="595800" y="1259640"/>
            <a:ext cx="3949920" cy="192384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a:lnSpc>
                <a:spcPct val="115000"/>
              </a:lnSpc>
              <a:tabLst>
                <a:tab pos="0" algn="l"/>
              </a:tabLst>
            </a:pPr>
            <a:r>
              <a:rPr lang="en-US" sz="1600" b="0" strike="noStrike" spc="-1">
                <a:solidFill>
                  <a:srgbClr val="FFFFFF"/>
                </a:solidFill>
                <a:latin typeface="Maven Pro"/>
                <a:ea typeface="Maven Pro"/>
              </a:rPr>
              <a:t>Assumption:</a:t>
            </a:r>
            <a:endParaRPr lang="en-US" sz="1600" b="0" strike="noStrike" spc="-1">
              <a:latin typeface="Arial"/>
            </a:endParaRPr>
          </a:p>
          <a:p>
            <a:pPr marL="171360" indent="-171000">
              <a:lnSpc>
                <a:spcPct val="115000"/>
              </a:lnSpc>
              <a:buClr>
                <a:srgbClr val="FFFFFF"/>
              </a:buClr>
              <a:buSzPct val="50000"/>
              <a:buFont typeface="Maven Pro"/>
              <a:buChar char="●"/>
              <a:tabLst>
                <a:tab pos="0" algn="l"/>
              </a:tabLst>
            </a:pPr>
            <a:r>
              <a:rPr lang="en-US" sz="1600" b="0" strike="noStrike" spc="-1">
                <a:solidFill>
                  <a:srgbClr val="FFFFFF"/>
                </a:solidFill>
                <a:latin typeface="Maven Pro"/>
                <a:ea typeface="Maven Pro"/>
              </a:rPr>
              <a:t>Cost (misassigning ex high to low) &gt;</a:t>
            </a:r>
            <a:br/>
            <a:r>
              <a:rPr lang="en-US" sz="1600" b="0" strike="noStrike" spc="-1">
                <a:solidFill>
                  <a:srgbClr val="FFFFFF"/>
                </a:solidFill>
                <a:latin typeface="Maven Pro"/>
                <a:ea typeface="Maven Pro"/>
              </a:rPr>
              <a:t>Cost (misassigning low to ex high)</a:t>
            </a:r>
            <a:endParaRPr lang="en-US" sz="1600" b="0" strike="noStrike" spc="-1">
              <a:latin typeface="Arial"/>
            </a:endParaRPr>
          </a:p>
          <a:p>
            <a:pPr marL="171360" indent="-171000">
              <a:lnSpc>
                <a:spcPct val="115000"/>
              </a:lnSpc>
              <a:buClr>
                <a:srgbClr val="FFFFFF"/>
              </a:buClr>
              <a:buSzPct val="50000"/>
              <a:buFont typeface="Maven Pro"/>
              <a:buChar char="●"/>
              <a:tabLst>
                <a:tab pos="0" algn="l"/>
              </a:tabLst>
            </a:pPr>
            <a:r>
              <a:rPr lang="en-US" sz="1600" b="0" strike="noStrike" spc="-1">
                <a:solidFill>
                  <a:srgbClr val="FFFFFF"/>
                </a:solidFill>
                <a:latin typeface="Maven Pro"/>
                <a:ea typeface="Maven Pro"/>
              </a:rPr>
              <a:t>In other words:</a:t>
            </a:r>
            <a:br/>
            <a:r>
              <a:rPr lang="en-US" sz="1600" b="0" strike="noStrike" spc="-1">
                <a:solidFill>
                  <a:srgbClr val="FFFFFF"/>
                </a:solidFill>
                <a:latin typeface="Maven Pro"/>
                <a:ea typeface="Maven Pro"/>
              </a:rPr>
              <a:t>Redoing Cost &gt; Experience Cost</a:t>
            </a:r>
            <a:endParaRPr lang="en-US" sz="1600" b="0" strike="noStrike" spc="-1">
              <a:latin typeface="Arial"/>
            </a:endParaRPr>
          </a:p>
        </p:txBody>
      </p:sp>
      <p:pic>
        <p:nvPicPr>
          <p:cNvPr id="730" name="Picture 7" descr="Table&#10;&#10;Description automatically generated"/>
          <p:cNvPicPr/>
          <p:nvPr/>
        </p:nvPicPr>
        <p:blipFill>
          <a:blip r:embed="rId3"/>
          <a:srcRect t="13448" r="7819" b="10234"/>
          <a:stretch/>
        </p:blipFill>
        <p:spPr>
          <a:xfrm>
            <a:off x="4968720" y="1324080"/>
            <a:ext cx="2584440" cy="897120"/>
          </a:xfrm>
          <a:prstGeom prst="rect">
            <a:avLst/>
          </a:prstGeom>
          <a:ln w="0">
            <a:noFill/>
          </a:ln>
        </p:spPr>
      </p:pic>
      <p:sp>
        <p:nvSpPr>
          <p:cNvPr id="731" name="Rectangle 10"/>
          <p:cNvSpPr/>
          <p:nvPr/>
        </p:nvSpPr>
        <p:spPr>
          <a:xfrm>
            <a:off x="5312160" y="1618200"/>
            <a:ext cx="942120" cy="119880"/>
          </a:xfrm>
          <a:prstGeom prst="rect">
            <a:avLst/>
          </a:prstGeom>
          <a:noFill/>
          <a:ln>
            <a:solidFill>
              <a:srgbClr val="AB707F"/>
            </a:solidFill>
            <a:round/>
          </a:ln>
        </p:spPr>
        <p:style>
          <a:lnRef idx="2">
            <a:schemeClr val="accent1">
              <a:shade val="50000"/>
            </a:schemeClr>
          </a:lnRef>
          <a:fillRef idx="1">
            <a:schemeClr val="accent1"/>
          </a:fillRef>
          <a:effectRef idx="0">
            <a:schemeClr val="accent1"/>
          </a:effectRef>
          <a:fontRef idx="minor"/>
        </p:style>
      </p:sp>
      <p:sp>
        <p:nvSpPr>
          <p:cNvPr id="732" name="Rectangle 14"/>
          <p:cNvSpPr/>
          <p:nvPr/>
        </p:nvSpPr>
        <p:spPr>
          <a:xfrm>
            <a:off x="4968720" y="1761120"/>
            <a:ext cx="343080" cy="437400"/>
          </a:xfrm>
          <a:prstGeom prst="rect">
            <a:avLst/>
          </a:prstGeom>
          <a:noFill/>
          <a:ln>
            <a:solidFill>
              <a:srgbClr val="00CFCC"/>
            </a:solidFill>
            <a:round/>
          </a:ln>
        </p:spPr>
        <p:style>
          <a:lnRef idx="2">
            <a:schemeClr val="accent1">
              <a:shade val="50000"/>
            </a:schemeClr>
          </a:lnRef>
          <a:fillRef idx="1">
            <a:schemeClr val="accent1"/>
          </a:fillRef>
          <a:effectRef idx="0">
            <a:schemeClr val="accent1"/>
          </a:effectRef>
          <a:fontRef idx="minor"/>
        </p:style>
      </p:sp>
      <p:sp>
        <p:nvSpPr>
          <p:cNvPr id="733" name="Straight Arrow Connector 15"/>
          <p:cNvSpPr/>
          <p:nvPr/>
        </p:nvSpPr>
        <p:spPr>
          <a:xfrm flipV="1">
            <a:off x="4776480" y="2174760"/>
            <a:ext cx="228960" cy="222480"/>
          </a:xfrm>
          <a:custGeom>
            <a:avLst/>
            <a:gdLst/>
            <a:ahLst/>
            <a:cxnLst/>
            <a:rect l="l" t="t" r="r" b="b"/>
            <a:pathLst>
              <a:path w="21600" h="21600">
                <a:moveTo>
                  <a:pt x="0" y="0"/>
                </a:moveTo>
                <a:lnTo>
                  <a:pt x="21600" y="21600"/>
                </a:lnTo>
              </a:path>
            </a:pathLst>
          </a:custGeom>
          <a:noFill/>
          <a:ln>
            <a:solidFill>
              <a:srgbClr val="E492A7"/>
            </a:solidFill>
            <a:round/>
            <a:tailEnd type="triangle" w="med" len="med"/>
          </a:ln>
        </p:spPr>
        <p:style>
          <a:lnRef idx="1">
            <a:schemeClr val="accent1"/>
          </a:lnRef>
          <a:fillRef idx="0">
            <a:schemeClr val="accent1"/>
          </a:fillRef>
          <a:effectRef idx="0">
            <a:schemeClr val="accent1"/>
          </a:effectRef>
          <a:fontRef idx="minor"/>
        </p:style>
      </p:sp>
      <p:sp>
        <p:nvSpPr>
          <p:cNvPr id="734" name="TextBox 17"/>
          <p:cNvSpPr/>
          <p:nvPr/>
        </p:nvSpPr>
        <p:spPr>
          <a:xfrm>
            <a:off x="4480920" y="2345760"/>
            <a:ext cx="425268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FFFFFF"/>
                </a:solidFill>
                <a:latin typeface="Arial"/>
                <a:ea typeface="Arial"/>
              </a:rPr>
              <a:t>Experience Cost – </a:t>
            </a:r>
            <a:r>
              <a:rPr lang="en-US" sz="1000" b="0" strike="noStrike" spc="-1">
                <a:solidFill>
                  <a:srgbClr val="FFFFFF"/>
                </a:solidFill>
                <a:latin typeface="Arial"/>
                <a:ea typeface="Arial"/>
              </a:rPr>
              <a:t>should not be done by lower groups, but was not</a:t>
            </a:r>
            <a:endParaRPr lang="en-US" sz="1000" b="0" strike="noStrike" spc="-1">
              <a:latin typeface="Arial"/>
            </a:endParaRPr>
          </a:p>
        </p:txBody>
      </p:sp>
      <p:sp>
        <p:nvSpPr>
          <p:cNvPr id="735" name="Straight Arrow Connector 18"/>
          <p:cNvSpPr/>
          <p:nvPr/>
        </p:nvSpPr>
        <p:spPr>
          <a:xfrm>
            <a:off x="5229000" y="1160640"/>
            <a:ext cx="394200" cy="453600"/>
          </a:xfrm>
          <a:custGeom>
            <a:avLst/>
            <a:gdLst/>
            <a:ahLst/>
            <a:cxnLst/>
            <a:rect l="l" t="t" r="r" b="b"/>
            <a:pathLst>
              <a:path w="21600" h="21600">
                <a:moveTo>
                  <a:pt x="0" y="0"/>
                </a:moveTo>
                <a:lnTo>
                  <a:pt x="21600" y="21600"/>
                </a:lnTo>
              </a:path>
            </a:pathLst>
          </a:custGeom>
          <a:noFill/>
          <a:ln>
            <a:solidFill>
              <a:srgbClr val="00CAC7"/>
            </a:solidFill>
            <a:round/>
            <a:tailEnd type="triangle" w="med" len="med"/>
          </a:ln>
        </p:spPr>
        <p:style>
          <a:lnRef idx="1">
            <a:schemeClr val="accent2"/>
          </a:lnRef>
          <a:fillRef idx="0">
            <a:schemeClr val="accent2"/>
          </a:fillRef>
          <a:effectRef idx="0">
            <a:schemeClr val="accent2"/>
          </a:effectRef>
          <a:fontRef idx="minor"/>
        </p:style>
      </p:sp>
      <p:sp>
        <p:nvSpPr>
          <p:cNvPr id="736" name="TextBox 19"/>
          <p:cNvSpPr/>
          <p:nvPr/>
        </p:nvSpPr>
        <p:spPr>
          <a:xfrm>
            <a:off x="4717440" y="909000"/>
            <a:ext cx="361116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FFFFFF"/>
                </a:solidFill>
                <a:latin typeface="Arial"/>
                <a:ea typeface="Arial"/>
              </a:rPr>
              <a:t>Redoing Cost – </a:t>
            </a:r>
            <a:r>
              <a:rPr lang="en-US" sz="1000" b="0" strike="noStrike" spc="-1">
                <a:solidFill>
                  <a:srgbClr val="FFFFFF"/>
                </a:solidFill>
                <a:latin typeface="Arial"/>
                <a:ea typeface="Arial"/>
              </a:rPr>
              <a:t>should be done by ex high but was not</a:t>
            </a:r>
            <a:endParaRPr lang="en-US" sz="10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Google Shape;465;p26"/>
          <p:cNvSpPr txBox="1"/>
          <p:nvPr/>
        </p:nvSpPr>
        <p:spPr>
          <a:xfrm>
            <a:off x="373320" y="943560"/>
            <a:ext cx="5326200" cy="3856680"/>
          </a:xfrm>
          <a:prstGeom prst="rect">
            <a:avLst/>
          </a:prstGeom>
          <a:noFill/>
          <a:ln w="0">
            <a:noFill/>
          </a:ln>
        </p:spPr>
        <p:txBody>
          <a:bodyPr tIns="91440" bIns="91440">
            <a:noAutofit/>
          </a:bodyPr>
          <a:lstStyle/>
          <a:p>
            <a:pPr>
              <a:lnSpc>
                <a:spcPct val="100000"/>
              </a:lnSpc>
              <a:tabLst>
                <a:tab pos="0" algn="l"/>
              </a:tabLst>
            </a:pPr>
            <a:r>
              <a:rPr lang="en-US" sz="1400" b="0" strike="noStrike" spc="-1">
                <a:solidFill>
                  <a:srgbClr val="FFFFFF"/>
                </a:solidFill>
                <a:latin typeface="Maven Pro"/>
                <a:ea typeface="Maven Pro"/>
              </a:rPr>
              <a:t>Why improve the recall of low group?</a:t>
            </a:r>
            <a:endParaRPr lang="en-US" sz="1400" b="0" strike="noStrike" spc="-1">
              <a:solidFill>
                <a:srgbClr val="000000"/>
              </a:solidFill>
              <a:latin typeface="Arial"/>
            </a:endParaRPr>
          </a:p>
          <a:p>
            <a:pPr marL="343080" indent="-342720">
              <a:lnSpc>
                <a:spcPct val="100000"/>
              </a:lnSpc>
              <a:buClr>
                <a:srgbClr val="EC5D37"/>
              </a:buClr>
              <a:buFont typeface="Livvic Light"/>
              <a:buChar char="●"/>
              <a:tabLst>
                <a:tab pos="0" algn="l"/>
              </a:tabLst>
            </a:pPr>
            <a:r>
              <a:rPr lang="en-US" sz="1400" b="0" strike="noStrike" spc="-1">
                <a:solidFill>
                  <a:srgbClr val="FFFFFF"/>
                </a:solidFill>
                <a:latin typeface="Maven Pro"/>
                <a:ea typeface="Maven Pro"/>
              </a:rPr>
              <a:t>recall	= proportion of actual positive correctly classified</a:t>
            </a:r>
            <a:br/>
            <a:r>
              <a:rPr lang="en-US" sz="1400" b="0" strike="noStrike" spc="-1">
                <a:solidFill>
                  <a:srgbClr val="FFFFFF"/>
                </a:solidFill>
                <a:latin typeface="Maven Pro"/>
                <a:ea typeface="Maven Pro"/>
              </a:rPr>
              <a:t>	= (true classified lows) / (actual lows)</a:t>
            </a:r>
            <a:br/>
            <a:r>
              <a:rPr lang="en-US" sz="1400" b="0" strike="noStrike" spc="-1">
                <a:solidFill>
                  <a:srgbClr val="FFFFFF"/>
                </a:solidFill>
                <a:latin typeface="Maven Pro"/>
                <a:ea typeface="Maven Pro"/>
              </a:rPr>
              <a:t>	= (true classified lows) /</a:t>
            </a:r>
            <a:br/>
            <a:r>
              <a:rPr lang="en-US" sz="1400" b="0" strike="noStrike" spc="-1">
                <a:solidFill>
                  <a:srgbClr val="FFFFFF"/>
                </a:solidFill>
                <a:latin typeface="Maven Pro"/>
                <a:ea typeface="Maven Pro"/>
              </a:rPr>
              <a:t>	   (true classified low + lows falsely classified as</a:t>
            </a:r>
            <a:br/>
            <a:r>
              <a:rPr lang="en-US" sz="1400" b="0" strike="noStrike" spc="-1">
                <a:solidFill>
                  <a:srgbClr val="FFFFFF"/>
                </a:solidFill>
                <a:latin typeface="Maven Pro"/>
                <a:ea typeface="Maven Pro"/>
              </a:rPr>
              <a:t>                                                another class)</a:t>
            </a:r>
            <a:br/>
            <a:r>
              <a:rPr lang="en-US" sz="1400" b="0" strike="noStrike" spc="-1">
                <a:solidFill>
                  <a:srgbClr val="FFFFFF"/>
                </a:solidFill>
                <a:latin typeface="Maven Pro"/>
                <a:ea typeface="Maven Pro"/>
              </a:rPr>
              <a:t>	= TP / (TP + FN)  </a:t>
            </a:r>
            <a:r>
              <a:rPr lang="en-US" sz="900" b="0" strike="noStrike" spc="-1">
                <a:solidFill>
                  <a:srgbClr val="FFFF00"/>
                </a:solidFill>
                <a:latin typeface="Maven Pro"/>
                <a:ea typeface="Maven Pro"/>
              </a:rPr>
              <a:t>where TP=“True Positives”, FN=“False Negatives”</a:t>
            </a:r>
            <a:endParaRPr lang="en-US" sz="900" b="0" strike="noStrike" spc="-1">
              <a:solidFill>
                <a:srgbClr val="000000"/>
              </a:solidFill>
              <a:latin typeface="Arial"/>
            </a:endParaRPr>
          </a:p>
          <a:p>
            <a:pPr marL="343080" indent="-342720">
              <a:lnSpc>
                <a:spcPct val="100000"/>
              </a:lnSpc>
              <a:buClr>
                <a:srgbClr val="EC5D37"/>
              </a:buClr>
              <a:buFont typeface="Livvic Light"/>
              <a:buChar char="●"/>
              <a:tabLst>
                <a:tab pos="0" algn="l"/>
              </a:tabLst>
            </a:pPr>
            <a:r>
              <a:rPr lang="en-US" sz="1400" b="0" strike="noStrike" spc="-1">
                <a:solidFill>
                  <a:srgbClr val="FFFFFF"/>
                </a:solidFill>
                <a:latin typeface="Maven Pro"/>
                <a:ea typeface="Maven Pro"/>
              </a:rPr>
              <a:t>Assuming (Redoing Cost &gt; Experience Cost) is correct, we want to drive up proportion of actual lows.</a:t>
            </a:r>
            <a:endParaRPr lang="en-US" sz="1400" b="0" strike="noStrike" spc="-1">
              <a:solidFill>
                <a:srgbClr val="000000"/>
              </a:solidFill>
              <a:latin typeface="Arial"/>
            </a:endParaRPr>
          </a:p>
          <a:p>
            <a:pPr marL="343080" indent="-342720">
              <a:lnSpc>
                <a:spcPct val="100000"/>
              </a:lnSpc>
              <a:buClr>
                <a:srgbClr val="EC5D37"/>
              </a:buClr>
              <a:buFont typeface="Livvic Light"/>
              <a:buChar char="●"/>
              <a:tabLst>
                <a:tab pos="0" algn="l"/>
              </a:tabLst>
            </a:pPr>
            <a:r>
              <a:rPr lang="en-US" sz="1400" b="0" strike="noStrike" spc="-1">
                <a:solidFill>
                  <a:srgbClr val="FFFFFF"/>
                </a:solidFill>
                <a:latin typeface="Maven Pro"/>
                <a:ea typeface="Maven Pro"/>
              </a:rPr>
              <a:t>Possible solutions: over-sample minority class, under-sample majority class, combination of over and under-sampling, </a:t>
            </a:r>
            <a:r>
              <a:rPr lang="en-US" sz="1400" b="0" u="sng" strike="noStrike" spc="-1">
                <a:solidFill>
                  <a:srgbClr val="FFFFFF"/>
                </a:solidFill>
                <a:uFillTx/>
                <a:latin typeface="Maven Pro"/>
                <a:ea typeface="Maven Pro"/>
              </a:rPr>
              <a:t>S</a:t>
            </a:r>
            <a:r>
              <a:rPr lang="en-US" sz="1400" b="0" strike="noStrike" spc="-1">
                <a:solidFill>
                  <a:srgbClr val="FFFFFF"/>
                </a:solidFill>
                <a:latin typeface="Maven Pro"/>
                <a:ea typeface="Maven Pro"/>
              </a:rPr>
              <a:t>ynthetic </a:t>
            </a:r>
            <a:r>
              <a:rPr lang="en-US" sz="1400" b="0" u="sng" strike="noStrike" spc="-1">
                <a:solidFill>
                  <a:srgbClr val="FFFFFF"/>
                </a:solidFill>
                <a:uFillTx/>
                <a:latin typeface="Maven Pro"/>
                <a:ea typeface="Maven Pro"/>
              </a:rPr>
              <a:t>M</a:t>
            </a:r>
            <a:r>
              <a:rPr lang="en-US" sz="1400" b="0" strike="noStrike" spc="-1">
                <a:solidFill>
                  <a:srgbClr val="FFFFFF"/>
                </a:solidFill>
                <a:latin typeface="Maven Pro"/>
                <a:ea typeface="Maven Pro"/>
              </a:rPr>
              <a:t>inority </a:t>
            </a:r>
            <a:r>
              <a:rPr lang="en-US" sz="1400" b="0" u="sng" strike="noStrike" spc="-1">
                <a:solidFill>
                  <a:srgbClr val="FFFFFF"/>
                </a:solidFill>
                <a:uFillTx/>
                <a:latin typeface="Maven Pro"/>
                <a:ea typeface="Maven Pro"/>
              </a:rPr>
              <a:t>O</a:t>
            </a:r>
            <a:r>
              <a:rPr lang="en-US" sz="1400" b="0" strike="noStrike" spc="-1">
                <a:solidFill>
                  <a:srgbClr val="FFFFFF"/>
                </a:solidFill>
                <a:latin typeface="Maven Pro"/>
                <a:ea typeface="Maven Pro"/>
              </a:rPr>
              <a:t>ver-sampling </a:t>
            </a:r>
            <a:r>
              <a:rPr lang="en-US" sz="1400" b="0" u="sng" strike="noStrike" spc="-1">
                <a:solidFill>
                  <a:srgbClr val="FFFFFF"/>
                </a:solidFill>
                <a:uFillTx/>
                <a:latin typeface="Maven Pro"/>
                <a:ea typeface="Maven Pro"/>
              </a:rPr>
              <a:t>Te</a:t>
            </a:r>
            <a:r>
              <a:rPr lang="en-US" sz="1400" b="0" strike="noStrike" spc="-1">
                <a:solidFill>
                  <a:srgbClr val="FFFFFF"/>
                </a:solidFill>
                <a:latin typeface="Maven Pro"/>
                <a:ea typeface="Maven Pro"/>
              </a:rPr>
              <a:t>chnique (SMOTE), threshold adjustment.</a:t>
            </a:r>
            <a:endParaRPr lang="en-US" sz="1400" b="0" strike="noStrike" spc="-1">
              <a:solidFill>
                <a:srgbClr val="000000"/>
              </a:solidFill>
              <a:latin typeface="Arial"/>
            </a:endParaRPr>
          </a:p>
          <a:p>
            <a:pPr marL="343080" indent="-342720">
              <a:lnSpc>
                <a:spcPct val="100000"/>
              </a:lnSpc>
              <a:buClr>
                <a:srgbClr val="EC5D37"/>
              </a:buClr>
              <a:buFont typeface="Livvic Light"/>
              <a:buChar char="●"/>
              <a:tabLst>
                <a:tab pos="0" algn="l"/>
              </a:tabLst>
            </a:pPr>
            <a:r>
              <a:rPr lang="en-US" sz="1400" b="0" strike="noStrike" spc="-1">
                <a:solidFill>
                  <a:srgbClr val="FFFFFF"/>
                </a:solidFill>
                <a:latin typeface="Maven Pro"/>
                <a:ea typeface="Maven Pro"/>
              </a:rPr>
              <a:t>Base on van den Goorbergh et. al. (1), threshold adjustment avoids issues that arise when using over or under-sampling techniques.</a:t>
            </a:r>
            <a:endParaRPr lang="en-US" sz="1400" b="0" strike="noStrike" spc="-1">
              <a:solidFill>
                <a:srgbClr val="000000"/>
              </a:solidFill>
              <a:latin typeface="Arial"/>
            </a:endParaRPr>
          </a:p>
        </p:txBody>
      </p:sp>
      <p:sp>
        <p:nvSpPr>
          <p:cNvPr id="738" name="Google Shape;466;p26"/>
          <p:cNvSpPr txBox="1"/>
          <p:nvPr/>
        </p:nvSpPr>
        <p:spPr>
          <a:xfrm>
            <a:off x="618840" y="411840"/>
            <a:ext cx="47275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Improving </a:t>
            </a:r>
            <a:r>
              <a:rPr lang="en" sz="3000" b="0" strike="noStrike" spc="-1">
                <a:solidFill>
                  <a:srgbClr val="E898AC"/>
                </a:solidFill>
                <a:latin typeface="Share Tech"/>
                <a:ea typeface="Share Tech"/>
              </a:rPr>
              <a:t>Low</a:t>
            </a:r>
            <a:r>
              <a:rPr lang="en" sz="3000" b="0" strike="noStrike" spc="-1">
                <a:solidFill>
                  <a:srgbClr val="FFFFFF"/>
                </a:solidFill>
                <a:latin typeface="Share Tech"/>
                <a:ea typeface="Share Tech"/>
              </a:rPr>
              <a:t> Group Recall</a:t>
            </a:r>
            <a:endParaRPr lang="en-US" sz="3000" b="0" strike="noStrike" spc="-1">
              <a:solidFill>
                <a:srgbClr val="000000"/>
              </a:solidFill>
              <a:latin typeface="Arial"/>
            </a:endParaRPr>
          </a:p>
        </p:txBody>
      </p:sp>
      <p:sp>
        <p:nvSpPr>
          <p:cNvPr id="739" name="TextBox 1"/>
          <p:cNvSpPr/>
          <p:nvPr/>
        </p:nvSpPr>
        <p:spPr>
          <a:xfrm>
            <a:off x="1159200" y="1257480"/>
            <a:ext cx="184320" cy="307440"/>
          </a:xfrm>
          <a:prstGeom prst="rect">
            <a:avLst/>
          </a:prstGeom>
          <a:noFill/>
          <a:ln w="0">
            <a:noFill/>
          </a:ln>
        </p:spPr>
        <p:style>
          <a:lnRef idx="0">
            <a:scrgbClr r="0" g="0" b="0"/>
          </a:lnRef>
          <a:fillRef idx="0">
            <a:scrgbClr r="0" g="0" b="0"/>
          </a:fillRef>
          <a:effectRef idx="0">
            <a:scrgbClr r="0" g="0" b="0"/>
          </a:effectRef>
          <a:fontRef idx="minor"/>
        </p:style>
      </p:sp>
      <p:pic>
        <p:nvPicPr>
          <p:cNvPr id="740" name="Picture 8"/>
          <p:cNvPicPr/>
          <p:nvPr/>
        </p:nvPicPr>
        <p:blipFill>
          <a:blip r:embed="rId2"/>
          <a:stretch/>
        </p:blipFill>
        <p:spPr>
          <a:xfrm>
            <a:off x="5798880" y="584640"/>
            <a:ext cx="3207600" cy="439524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Google Shape;466;p26"/>
          <p:cNvSpPr txBox="1"/>
          <p:nvPr/>
        </p:nvSpPr>
        <p:spPr>
          <a:xfrm>
            <a:off x="618840" y="411840"/>
            <a:ext cx="47275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Variable </a:t>
            </a:r>
            <a:r>
              <a:rPr lang="en" sz="3000" b="0" strike="noStrike" spc="-1">
                <a:solidFill>
                  <a:srgbClr val="E898AC"/>
                </a:solidFill>
                <a:latin typeface="Share Tech"/>
                <a:ea typeface="Share Tech"/>
              </a:rPr>
              <a:t>Importance</a:t>
            </a:r>
            <a:endParaRPr lang="en-US" sz="3000" b="0" strike="noStrike" spc="-1">
              <a:solidFill>
                <a:srgbClr val="000000"/>
              </a:solidFill>
              <a:latin typeface="Arial"/>
            </a:endParaRPr>
          </a:p>
        </p:txBody>
      </p:sp>
      <p:sp>
        <p:nvSpPr>
          <p:cNvPr id="742" name="TextBox 1"/>
          <p:cNvSpPr/>
          <p:nvPr/>
        </p:nvSpPr>
        <p:spPr>
          <a:xfrm>
            <a:off x="1159200" y="1257480"/>
            <a:ext cx="184320" cy="307440"/>
          </a:xfrm>
          <a:prstGeom prst="rect">
            <a:avLst/>
          </a:prstGeom>
          <a:noFill/>
          <a:ln w="0">
            <a:noFill/>
          </a:ln>
        </p:spPr>
        <p:style>
          <a:lnRef idx="0">
            <a:scrgbClr r="0" g="0" b="0"/>
          </a:lnRef>
          <a:fillRef idx="0">
            <a:scrgbClr r="0" g="0" b="0"/>
          </a:fillRef>
          <a:effectRef idx="0">
            <a:scrgbClr r="0" g="0" b="0"/>
          </a:effectRef>
          <a:fontRef idx="minor"/>
        </p:style>
      </p:sp>
      <p:sp>
        <p:nvSpPr>
          <p:cNvPr id="743" name="Text Placeholder 3"/>
          <p:cNvSpPr txBox="1"/>
          <p:nvPr/>
        </p:nvSpPr>
        <p:spPr>
          <a:xfrm>
            <a:off x="597240" y="1063440"/>
            <a:ext cx="4614480" cy="3786480"/>
          </a:xfrm>
          <a:prstGeom prst="rect">
            <a:avLst/>
          </a:prstGeom>
          <a:noFill/>
          <a:ln w="0">
            <a:noFill/>
          </a:ln>
        </p:spPr>
        <p:txBody>
          <a:bodyPr tIns="91440" bIns="91440">
            <a:noAutofit/>
          </a:bodyPr>
          <a:lstStyle/>
          <a:p>
            <a:pPr marL="165240">
              <a:lnSpc>
                <a:spcPct val="100000"/>
              </a:lnSpc>
              <a:tabLst>
                <a:tab pos="0" algn="l"/>
              </a:tabLst>
            </a:pPr>
            <a:r>
              <a:rPr lang="en-US" sz="1600" b="0" strike="noStrike" spc="-1">
                <a:solidFill>
                  <a:srgbClr val="FFFFFF"/>
                </a:solidFill>
                <a:latin typeface="Maven Pro"/>
                <a:ea typeface="Maven Pro"/>
              </a:rPr>
              <a:t>The top 3 most important variables in the model match our intuition:</a:t>
            </a:r>
            <a:br/>
            <a:endParaRPr lang="en-US" sz="1600" b="0" strike="noStrike" spc="-1">
              <a:solidFill>
                <a:srgbClr val="000000"/>
              </a:solidFill>
              <a:latin typeface="Arial"/>
            </a:endParaRPr>
          </a:p>
          <a:p>
            <a:pPr marL="457200" indent="-291600">
              <a:lnSpc>
                <a:spcPct val="100000"/>
              </a:lnSpc>
              <a:buClr>
                <a:srgbClr val="EC5D37"/>
              </a:buClr>
              <a:buFont typeface="Livvic Light"/>
              <a:buChar char="●"/>
              <a:tabLst>
                <a:tab pos="0" algn="l"/>
              </a:tabLst>
            </a:pPr>
            <a:r>
              <a:rPr lang="en-US" sz="1600" b="0" strike="noStrike" spc="-1">
                <a:solidFill>
                  <a:srgbClr val="FFFFFF"/>
                </a:solidFill>
                <a:latin typeface="Maven Pro"/>
                <a:ea typeface="Maven Pro"/>
              </a:rPr>
              <a:t>The last part of the file path (L6) most unique part of the file being committed.</a:t>
            </a:r>
            <a:endParaRPr lang="en-US" sz="1600" b="0" strike="noStrike" spc="-1">
              <a:solidFill>
                <a:srgbClr val="000000"/>
              </a:solidFill>
              <a:latin typeface="Arial"/>
            </a:endParaRPr>
          </a:p>
          <a:p>
            <a:pPr marL="457200" indent="-291600">
              <a:lnSpc>
                <a:spcPct val="100000"/>
              </a:lnSpc>
              <a:buClr>
                <a:srgbClr val="EC5D37"/>
              </a:buClr>
              <a:buFont typeface="Livvic Light"/>
              <a:buChar char="●"/>
              <a:tabLst>
                <a:tab pos="0" algn="l"/>
              </a:tabLst>
            </a:pPr>
            <a:r>
              <a:rPr lang="en-US" sz="1600" b="0" strike="noStrike" spc="-1">
                <a:solidFill>
                  <a:srgbClr val="FFFFFF"/>
                </a:solidFill>
                <a:latin typeface="Maven Pro"/>
                <a:ea typeface="Maven Pro"/>
              </a:rPr>
              <a:t>Other elements of the file path (L1 – L5) repeat far more often and contain less information about the file.</a:t>
            </a:r>
            <a:endParaRPr lang="en-US" sz="1600" b="0" strike="noStrike" spc="-1">
              <a:solidFill>
                <a:srgbClr val="000000"/>
              </a:solidFill>
              <a:latin typeface="Arial"/>
            </a:endParaRPr>
          </a:p>
          <a:p>
            <a:pPr marL="457200" indent="-291600">
              <a:lnSpc>
                <a:spcPct val="100000"/>
              </a:lnSpc>
              <a:buClr>
                <a:srgbClr val="EC5D37"/>
              </a:buClr>
              <a:buFont typeface="Livvic Light"/>
              <a:buChar char="●"/>
              <a:tabLst>
                <a:tab pos="0" algn="l"/>
              </a:tabLst>
            </a:pPr>
            <a:r>
              <a:rPr lang="en-US" sz="1600" b="0" strike="noStrike" spc="-1">
                <a:solidFill>
                  <a:srgbClr val="FFFFFF"/>
                </a:solidFill>
                <a:latin typeface="Maven Pro"/>
                <a:ea typeface="Maven Pro"/>
              </a:rPr>
              <a:t>L1 is the first part of the file descriptor which implies the model is making the most use of the first and last parts of the file path</a:t>
            </a:r>
            <a:endParaRPr lang="en-US" sz="1600" b="0" strike="noStrike" spc="-1">
              <a:solidFill>
                <a:srgbClr val="000000"/>
              </a:solidFill>
              <a:latin typeface="Arial"/>
            </a:endParaRPr>
          </a:p>
          <a:p>
            <a:pPr marL="457200" indent="-291600">
              <a:lnSpc>
                <a:spcPct val="100000"/>
              </a:lnSpc>
              <a:buClr>
                <a:srgbClr val="EC5D37"/>
              </a:buClr>
              <a:buFont typeface="Livvic Light"/>
              <a:buChar char="●"/>
              <a:tabLst>
                <a:tab pos="0" algn="l"/>
              </a:tabLst>
            </a:pPr>
            <a:r>
              <a:rPr lang="en-US" sz="1600" b="0" strike="noStrike" spc="-1">
                <a:solidFill>
                  <a:srgbClr val="FFFFFF"/>
                </a:solidFill>
                <a:latin typeface="Maven Pro"/>
                <a:ea typeface="Maven Pro"/>
              </a:rPr>
              <a:t>Refactoring type is close in importance as L1, but there is large drop RefactoringType to L5.</a:t>
            </a:r>
            <a:endParaRPr lang="en-US" sz="1600" b="0" strike="noStrike" spc="-1">
              <a:solidFill>
                <a:srgbClr val="000000"/>
              </a:solidFill>
              <a:latin typeface="Arial"/>
            </a:endParaRPr>
          </a:p>
        </p:txBody>
      </p:sp>
      <p:pic>
        <p:nvPicPr>
          <p:cNvPr id="744" name="Picture 4"/>
          <p:cNvPicPr/>
          <p:nvPr/>
        </p:nvPicPr>
        <p:blipFill>
          <a:blip r:embed="rId2"/>
          <a:stretch/>
        </p:blipFill>
        <p:spPr>
          <a:xfrm>
            <a:off x="5920560" y="1150920"/>
            <a:ext cx="2969640" cy="1420200"/>
          </a:xfrm>
          <a:prstGeom prst="rect">
            <a:avLst/>
          </a:prstGeom>
          <a:ln w="0">
            <a:noFill/>
          </a:ln>
        </p:spPr>
      </p:pic>
      <p:pic>
        <p:nvPicPr>
          <p:cNvPr id="745" name="Picture 6"/>
          <p:cNvPicPr/>
          <p:nvPr/>
        </p:nvPicPr>
        <p:blipFill>
          <a:blip r:embed="rId3"/>
          <a:stretch/>
        </p:blipFill>
        <p:spPr>
          <a:xfrm>
            <a:off x="5333400" y="2914560"/>
            <a:ext cx="3610440" cy="12391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Google Shape;465;p26"/>
          <p:cNvSpPr txBox="1"/>
          <p:nvPr/>
        </p:nvSpPr>
        <p:spPr>
          <a:xfrm>
            <a:off x="597240" y="949320"/>
            <a:ext cx="7866720" cy="3786480"/>
          </a:xfrm>
          <a:prstGeom prst="rect">
            <a:avLst/>
          </a:prstGeom>
          <a:noFill/>
          <a:ln w="0">
            <a:noFill/>
          </a:ln>
        </p:spPr>
        <p:txBody>
          <a:bodyPr tIns="91440" bIns="91440">
            <a:noAutofit/>
          </a:bodyPr>
          <a:lstStyle/>
          <a:p>
            <a:pPr marL="343080" indent="-342720">
              <a:lnSpc>
                <a:spcPct val="100000"/>
              </a:lnSpc>
              <a:buClr>
                <a:srgbClr val="EC5D37"/>
              </a:buClr>
              <a:buFont typeface="Livvic Light"/>
              <a:buChar char="●"/>
            </a:pPr>
            <a:r>
              <a:rPr lang="en-US" sz="1800" b="0" strike="noStrike" spc="-1">
                <a:solidFill>
                  <a:srgbClr val="FFFFFF"/>
                </a:solidFill>
                <a:latin typeface="Maven Pro"/>
                <a:ea typeface="Maven Pro"/>
              </a:rPr>
              <a:t>Due to our small feature space, if the low committers and the high committers are working on similar files, the model will have a difficult time distinguishing between the classes.</a:t>
            </a:r>
            <a:endParaRPr lang="en-US" sz="1800" b="0" strike="noStrike" spc="-1">
              <a:solidFill>
                <a:srgbClr val="000000"/>
              </a:solidFill>
              <a:latin typeface="Arial"/>
            </a:endParaRPr>
          </a:p>
          <a:p>
            <a:pPr marL="800280" lvl="1" indent="-342720">
              <a:lnSpc>
                <a:spcPct val="115000"/>
              </a:lnSpc>
              <a:spcBef>
                <a:spcPts val="1599"/>
              </a:spcBef>
              <a:buClr>
                <a:srgbClr val="FFC800"/>
              </a:buClr>
              <a:buFont typeface="Nunito Light"/>
              <a:buChar char="○"/>
            </a:pPr>
            <a:r>
              <a:rPr lang="en-US" sz="1800" b="0" strike="noStrike" spc="-1">
                <a:solidFill>
                  <a:srgbClr val="FFFFFF"/>
                </a:solidFill>
                <a:latin typeface="Maven Pro"/>
                <a:ea typeface="Maven Pro"/>
              </a:rPr>
              <a:t>We can at least partially explain the degradation in performance of the hibernate low and medium groups vs. adangle this way.</a:t>
            </a:r>
            <a:br/>
            <a:r>
              <a:rPr lang="en-US" sz="1800" b="0" strike="noStrike" spc="-1">
                <a:solidFill>
                  <a:srgbClr val="FFFFFF"/>
                </a:solidFill>
                <a:latin typeface="Maven Pro"/>
              </a:rPr>
              <a:t> </a:t>
            </a:r>
            <a:endParaRPr lang="en-US" sz="1800" b="0" strike="noStrike" spc="-1">
              <a:solidFill>
                <a:srgbClr val="000000"/>
              </a:solidFill>
              <a:latin typeface="Arial"/>
            </a:endParaRPr>
          </a:p>
          <a:p>
            <a:pPr marL="343080" indent="-342720">
              <a:lnSpc>
                <a:spcPct val="100000"/>
              </a:lnSpc>
              <a:buClr>
                <a:srgbClr val="EC5D37"/>
              </a:buClr>
              <a:buFont typeface="Livvic Light"/>
              <a:buChar char="●"/>
            </a:pPr>
            <a:r>
              <a:rPr lang="en-US" sz="1800" b="0" strike="noStrike" spc="-1">
                <a:solidFill>
                  <a:srgbClr val="FFFFFF"/>
                </a:solidFill>
                <a:latin typeface="Maven Pro"/>
                <a:ea typeface="Maven Pro"/>
              </a:rPr>
              <a:t>Commit frequency may not accurately reflect ability to do a refactor</a:t>
            </a:r>
            <a:endParaRPr lang="en-US" sz="1800" b="0" strike="noStrike" spc="-1">
              <a:solidFill>
                <a:srgbClr val="000000"/>
              </a:solidFill>
              <a:latin typeface="Arial"/>
            </a:endParaRPr>
          </a:p>
          <a:p>
            <a:pPr marL="800280" lvl="1" indent="-342720">
              <a:lnSpc>
                <a:spcPct val="115000"/>
              </a:lnSpc>
              <a:spcBef>
                <a:spcPts val="1599"/>
              </a:spcBef>
              <a:buClr>
                <a:srgbClr val="FFC800"/>
              </a:buClr>
              <a:buFont typeface="Nunito Light"/>
              <a:buChar char="○"/>
            </a:pPr>
            <a:r>
              <a:rPr lang="en-US" sz="1800" b="0" strike="noStrike" spc="-1">
                <a:solidFill>
                  <a:srgbClr val="FFFFFF"/>
                </a:solidFill>
                <a:latin typeface="Maven Pro"/>
                <a:ea typeface="Maven Pro"/>
              </a:rPr>
              <a:t>A low committer may have low commit counts for a particular project, but may be more capable because they have experience on other projects that our data is not reflecting.</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spcBef>
                <a:spcPts val="1599"/>
              </a:spcBef>
              <a:spcAft>
                <a:spcPts val="1599"/>
              </a:spcAft>
              <a:tabLst>
                <a:tab pos="0" algn="l"/>
              </a:tabLst>
            </a:pPr>
            <a:endParaRPr lang="en-US" sz="1800" b="0" strike="noStrike" spc="-1">
              <a:solidFill>
                <a:srgbClr val="000000"/>
              </a:solidFill>
              <a:latin typeface="Arial"/>
            </a:endParaRPr>
          </a:p>
        </p:txBody>
      </p:sp>
      <p:sp>
        <p:nvSpPr>
          <p:cNvPr id="747" name="Google Shape;466;p26"/>
          <p:cNvSpPr txBox="1"/>
          <p:nvPr/>
        </p:nvSpPr>
        <p:spPr>
          <a:xfrm>
            <a:off x="618840" y="411840"/>
            <a:ext cx="47275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THREATS TO VALIDITY</a:t>
            </a:r>
            <a:endParaRPr lang="en-US" sz="3000" b="0" strike="noStrike" spc="-1">
              <a:solidFill>
                <a:srgbClr val="000000"/>
              </a:solidFill>
              <a:latin typeface="Arial"/>
            </a:endParaRPr>
          </a:p>
        </p:txBody>
      </p:sp>
      <p:sp>
        <p:nvSpPr>
          <p:cNvPr id="748" name="TextBox 1"/>
          <p:cNvSpPr/>
          <p:nvPr/>
        </p:nvSpPr>
        <p:spPr>
          <a:xfrm>
            <a:off x="1159200" y="1257480"/>
            <a:ext cx="184320" cy="30744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Google Shape;479;p27"/>
          <p:cNvSpPr txBox="1"/>
          <p:nvPr/>
        </p:nvSpPr>
        <p:spPr>
          <a:xfrm>
            <a:off x="618840" y="411840"/>
            <a:ext cx="490536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Effect of Overlapping Commits</a:t>
            </a:r>
            <a:endParaRPr lang="en-US" sz="3000" b="0" strike="noStrike" spc="-1">
              <a:solidFill>
                <a:srgbClr val="000000"/>
              </a:solidFill>
              <a:latin typeface="Arial"/>
            </a:endParaRPr>
          </a:p>
        </p:txBody>
      </p:sp>
      <p:sp>
        <p:nvSpPr>
          <p:cNvPr id="750" name="Oval 21"/>
          <p:cNvSpPr/>
          <p:nvPr/>
        </p:nvSpPr>
        <p:spPr>
          <a:xfrm>
            <a:off x="1040760" y="1847160"/>
            <a:ext cx="874440" cy="837720"/>
          </a:xfrm>
          <a:prstGeom prst="ellipse">
            <a:avLst/>
          </a:prstGeom>
          <a:solidFill>
            <a:srgbClr val="5EFFFD"/>
          </a:solidFill>
          <a:ln>
            <a:solidFill>
              <a:srgbClr val="45BCBB"/>
            </a:solidFill>
            <a:round/>
          </a:ln>
        </p:spPr>
        <p:style>
          <a:lnRef idx="2">
            <a:schemeClr val="accent5">
              <a:shade val="50000"/>
            </a:schemeClr>
          </a:lnRef>
          <a:fillRef idx="1">
            <a:schemeClr val="accent5"/>
          </a:fillRef>
          <a:effectRef idx="0">
            <a:schemeClr val="accent5"/>
          </a:effectRef>
          <a:fontRef idx="minor"/>
        </p:style>
      </p:sp>
      <p:sp>
        <p:nvSpPr>
          <p:cNvPr id="751" name="Oval 52"/>
          <p:cNvSpPr/>
          <p:nvPr/>
        </p:nvSpPr>
        <p:spPr>
          <a:xfrm>
            <a:off x="1630800" y="1680480"/>
            <a:ext cx="2757960" cy="2769480"/>
          </a:xfrm>
          <a:prstGeom prst="ellipse">
            <a:avLst/>
          </a:prstGeom>
          <a:solidFill>
            <a:srgbClr val="E898AC"/>
          </a:solidFill>
          <a:ln>
            <a:solidFill>
              <a:srgbClr val="AB707F"/>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FFFFFF"/>
                </a:solidFill>
                <a:latin typeface="Arial"/>
                <a:ea typeface="Arial"/>
              </a:rPr>
              <a:t>Files committed by extremely high committer group</a:t>
            </a:r>
            <a:endParaRPr lang="en-US" sz="1400" b="0" strike="noStrike" spc="-1">
              <a:latin typeface="Arial"/>
            </a:endParaRPr>
          </a:p>
        </p:txBody>
      </p:sp>
      <p:sp>
        <p:nvSpPr>
          <p:cNvPr id="752" name="Oval 55"/>
          <p:cNvSpPr/>
          <p:nvPr/>
        </p:nvSpPr>
        <p:spPr>
          <a:xfrm>
            <a:off x="5749920" y="1161360"/>
            <a:ext cx="874440" cy="837720"/>
          </a:xfrm>
          <a:prstGeom prst="ellipse">
            <a:avLst/>
          </a:prstGeom>
          <a:solidFill>
            <a:srgbClr val="5EFFFD"/>
          </a:solidFill>
          <a:ln>
            <a:solidFill>
              <a:srgbClr val="45BCBB"/>
            </a:solidFill>
            <a:round/>
          </a:ln>
        </p:spPr>
        <p:style>
          <a:lnRef idx="2">
            <a:schemeClr val="accent5">
              <a:shade val="50000"/>
            </a:schemeClr>
          </a:lnRef>
          <a:fillRef idx="1">
            <a:schemeClr val="accent5"/>
          </a:fillRef>
          <a:effectRef idx="0">
            <a:schemeClr val="accent5"/>
          </a:effectRef>
          <a:fontRef idx="minor"/>
        </p:style>
      </p:sp>
      <p:sp>
        <p:nvSpPr>
          <p:cNvPr id="753" name="Oval 19"/>
          <p:cNvSpPr/>
          <p:nvPr/>
        </p:nvSpPr>
        <p:spPr>
          <a:xfrm>
            <a:off x="5829480" y="773640"/>
            <a:ext cx="2757960" cy="2769480"/>
          </a:xfrm>
          <a:prstGeom prst="ellipse">
            <a:avLst/>
          </a:prstGeom>
          <a:solidFill>
            <a:srgbClr val="E898AC"/>
          </a:solidFill>
          <a:ln>
            <a:solidFill>
              <a:srgbClr val="AB707F"/>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a:solidFill>
                  <a:srgbClr val="FFFFFF"/>
                </a:solidFill>
                <a:latin typeface="Arial"/>
                <a:ea typeface="Arial"/>
              </a:rPr>
              <a:t>Files committed by extremely high committer group</a:t>
            </a:r>
            <a:endParaRPr lang="en-US" sz="1400" b="0" strike="noStrike" spc="-1">
              <a:latin typeface="Arial"/>
            </a:endParaRPr>
          </a:p>
        </p:txBody>
      </p:sp>
      <p:sp>
        <p:nvSpPr>
          <p:cNvPr id="754" name="TextBox 22"/>
          <p:cNvSpPr/>
          <p:nvPr/>
        </p:nvSpPr>
        <p:spPr>
          <a:xfrm>
            <a:off x="1862640" y="1110600"/>
            <a:ext cx="3790080" cy="303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FFFFFF"/>
                </a:solidFill>
                <a:latin typeface="Share Tech"/>
                <a:ea typeface="Arial"/>
              </a:rPr>
              <a:t>Files committee by low committer group</a:t>
            </a:r>
            <a:endParaRPr lang="en-US" sz="1400" b="0" strike="noStrike" spc="-1">
              <a:latin typeface="Arial"/>
            </a:endParaRPr>
          </a:p>
        </p:txBody>
      </p:sp>
      <p:sp>
        <p:nvSpPr>
          <p:cNvPr id="755" name="Straight Arrow Connector 24"/>
          <p:cNvSpPr/>
          <p:nvPr/>
        </p:nvSpPr>
        <p:spPr>
          <a:xfrm>
            <a:off x="5279400" y="1264320"/>
            <a:ext cx="470520" cy="153360"/>
          </a:xfrm>
          <a:custGeom>
            <a:avLst/>
            <a:gdLst/>
            <a:ahLst/>
            <a:cxnLst/>
            <a:rect l="l" t="t" r="r" b="b"/>
            <a:pathLst>
              <a:path w="21600" h="21600">
                <a:moveTo>
                  <a:pt x="0" y="0"/>
                </a:moveTo>
                <a:lnTo>
                  <a:pt x="21600" y="21600"/>
                </a:lnTo>
              </a:path>
            </a:pathLst>
          </a:custGeom>
          <a:noFill/>
          <a:ln>
            <a:solidFill>
              <a:srgbClr val="57FDFB"/>
            </a:solidFill>
            <a:round/>
            <a:tailEnd type="triangle" w="med" len="med"/>
          </a:ln>
        </p:spPr>
        <p:style>
          <a:lnRef idx="1">
            <a:schemeClr val="accent5"/>
          </a:lnRef>
          <a:fillRef idx="0">
            <a:schemeClr val="accent5"/>
          </a:fillRef>
          <a:effectRef idx="0">
            <a:schemeClr val="accent5"/>
          </a:effectRef>
          <a:fontRef idx="minor"/>
        </p:style>
      </p:sp>
      <p:sp>
        <p:nvSpPr>
          <p:cNvPr id="756" name="Straight Arrow Connector 59"/>
          <p:cNvSpPr/>
          <p:nvPr/>
        </p:nvSpPr>
        <p:spPr>
          <a:xfrm flipH="1">
            <a:off x="1821240" y="1418400"/>
            <a:ext cx="617040" cy="486360"/>
          </a:xfrm>
          <a:custGeom>
            <a:avLst/>
            <a:gdLst/>
            <a:ahLst/>
            <a:cxnLst/>
            <a:rect l="l" t="t" r="r" b="b"/>
            <a:pathLst>
              <a:path w="21600" h="21600">
                <a:moveTo>
                  <a:pt x="0" y="0"/>
                </a:moveTo>
                <a:lnTo>
                  <a:pt x="21600" y="21600"/>
                </a:lnTo>
              </a:path>
            </a:pathLst>
          </a:custGeom>
          <a:noFill/>
          <a:ln>
            <a:solidFill>
              <a:srgbClr val="57FDFB"/>
            </a:solidFill>
            <a:round/>
            <a:tailEnd type="triangle" w="med" len="med"/>
          </a:ln>
        </p:spPr>
        <p:style>
          <a:lnRef idx="1">
            <a:schemeClr val="accent5"/>
          </a:lnRef>
          <a:fillRef idx="0">
            <a:schemeClr val="accent5"/>
          </a:fillRef>
          <a:effectRef idx="0">
            <a:schemeClr val="accent5"/>
          </a:effectRef>
          <a:fontRef idx="minor"/>
        </p:style>
      </p:sp>
      <p:sp>
        <p:nvSpPr>
          <p:cNvPr id="757" name="TextBox 27"/>
          <p:cNvSpPr/>
          <p:nvPr/>
        </p:nvSpPr>
        <p:spPr>
          <a:xfrm>
            <a:off x="109080" y="2990880"/>
            <a:ext cx="1868400" cy="115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i="1" strike="noStrike" spc="-1">
                <a:solidFill>
                  <a:srgbClr val="FFFFFF"/>
                </a:solidFill>
                <a:latin typeface="Share Tech"/>
                <a:ea typeface="Arial"/>
              </a:rPr>
              <a:t>LOW overlap</a:t>
            </a:r>
            <a:br/>
            <a:r>
              <a:rPr lang="en-US" sz="1400" b="0" i="1" strike="noStrike" spc="-1">
                <a:solidFill>
                  <a:srgbClr val="FFFFFF"/>
                </a:solidFill>
                <a:latin typeface="Share Tech"/>
                <a:ea typeface="Arial"/>
              </a:rPr>
              <a:t>desirable: Model</a:t>
            </a:r>
            <a:br/>
            <a:r>
              <a:rPr lang="en-US" sz="1400" b="0" i="1" strike="noStrike" spc="-1">
                <a:solidFill>
                  <a:srgbClr val="FFFFFF"/>
                </a:solidFill>
                <a:latin typeface="Share Tech"/>
                <a:ea typeface="Arial"/>
              </a:rPr>
              <a:t>can better learn</a:t>
            </a:r>
            <a:br/>
            <a:r>
              <a:rPr lang="en-US" sz="1400" b="0" i="1" strike="noStrike" spc="-1">
                <a:solidFill>
                  <a:srgbClr val="FFFFFF"/>
                </a:solidFill>
                <a:latin typeface="Share Tech"/>
                <a:ea typeface="Arial"/>
              </a:rPr>
              <a:t>difference from files</a:t>
            </a:r>
            <a:endParaRPr lang="en-US" sz="1400" b="0" strike="noStrike" spc="-1">
              <a:latin typeface="Arial"/>
            </a:endParaRPr>
          </a:p>
          <a:p>
            <a:pPr>
              <a:lnSpc>
                <a:spcPct val="100000"/>
              </a:lnSpc>
            </a:pPr>
            <a:r>
              <a:rPr lang="en-US" sz="1400" b="0" i="1" strike="noStrike" spc="-1">
                <a:solidFill>
                  <a:srgbClr val="FFFFFF"/>
                </a:solidFill>
                <a:latin typeface="Share Tech"/>
                <a:ea typeface="Arial"/>
              </a:rPr>
              <a:t>(e.g. adangle project)</a:t>
            </a:r>
            <a:endParaRPr lang="en-US" sz="1400" b="0" strike="noStrike" spc="-1">
              <a:latin typeface="Arial"/>
            </a:endParaRPr>
          </a:p>
        </p:txBody>
      </p:sp>
      <p:sp>
        <p:nvSpPr>
          <p:cNvPr id="758" name="TextBox 63"/>
          <p:cNvSpPr/>
          <p:nvPr/>
        </p:nvSpPr>
        <p:spPr>
          <a:xfrm>
            <a:off x="5035320" y="3206520"/>
            <a:ext cx="2823840" cy="942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i="1" strike="noStrike" spc="-1">
                <a:solidFill>
                  <a:srgbClr val="FFFFFF"/>
                </a:solidFill>
                <a:latin typeface="Share Tech"/>
                <a:ea typeface="Arial"/>
              </a:rPr>
              <a:t>HIGH overlap</a:t>
            </a:r>
            <a:br/>
            <a:r>
              <a:rPr lang="en-US" sz="1400" b="0" i="1" strike="noStrike" spc="-1">
                <a:solidFill>
                  <a:srgbClr val="FFFFFF"/>
                </a:solidFill>
                <a:latin typeface="Share Tech"/>
                <a:ea typeface="Arial"/>
              </a:rPr>
              <a:t>undesirable: Model</a:t>
            </a:r>
            <a:br/>
            <a:r>
              <a:rPr lang="en-US" sz="1400" b="0" i="1" strike="noStrike" spc="-1">
                <a:solidFill>
                  <a:srgbClr val="FFFFFF"/>
                </a:solidFill>
                <a:latin typeface="Share Tech"/>
                <a:ea typeface="Arial"/>
              </a:rPr>
              <a:t>can not learn difference from files</a:t>
            </a:r>
            <a:endParaRPr lang="en-US" sz="1400" b="0" strike="noStrike" spc="-1">
              <a:latin typeface="Arial"/>
            </a:endParaRPr>
          </a:p>
          <a:p>
            <a:pPr>
              <a:lnSpc>
                <a:spcPct val="100000"/>
              </a:lnSpc>
            </a:pPr>
            <a:r>
              <a:rPr lang="en-US" sz="1400" b="0" i="1" strike="noStrike" spc="-1">
                <a:solidFill>
                  <a:srgbClr val="FFFFFF"/>
                </a:solidFill>
                <a:latin typeface="Share Tech"/>
                <a:ea typeface="Arial"/>
              </a:rPr>
              <a:t>(e.g. hibernate project)</a:t>
            </a:r>
            <a:endParaRPr lang="en-US" sz="1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Google Shape;471;p27"/>
          <p:cNvSpPr txBox="1"/>
          <p:nvPr/>
        </p:nvSpPr>
        <p:spPr>
          <a:xfrm>
            <a:off x="6666120" y="3396960"/>
            <a:ext cx="2251440" cy="577440"/>
          </a:xfrm>
          <a:prstGeom prst="rect">
            <a:avLst/>
          </a:prstGeom>
          <a:noFill/>
          <a:ln w="0">
            <a:noFill/>
          </a:ln>
        </p:spPr>
        <p:txBody>
          <a:bodyPr tIns="91440" bIns="91440" anchor="b">
            <a:noAutofit/>
          </a:bodyPr>
          <a:lstStyle/>
          <a:p>
            <a:pPr>
              <a:lnSpc>
                <a:spcPct val="100000"/>
              </a:lnSpc>
              <a:tabLst>
                <a:tab pos="0" algn="l"/>
              </a:tabLst>
            </a:pPr>
            <a:r>
              <a:rPr lang="en" sz="2000" b="0" strike="noStrike" spc="-1">
                <a:solidFill>
                  <a:srgbClr val="FFFFFF"/>
                </a:solidFill>
                <a:latin typeface="Advent Pro SemiBold"/>
                <a:ea typeface="Advent Pro SemiBold"/>
              </a:rPr>
              <a:t>TARGET</a:t>
            </a:r>
            <a:endParaRPr lang="en-US" sz="2000" b="0" strike="noStrike" spc="-1">
              <a:solidFill>
                <a:srgbClr val="000000"/>
              </a:solidFill>
              <a:latin typeface="Arial"/>
            </a:endParaRPr>
          </a:p>
        </p:txBody>
      </p:sp>
      <p:sp>
        <p:nvSpPr>
          <p:cNvPr id="558" name="Google Shape;472;p27"/>
          <p:cNvSpPr txBox="1"/>
          <p:nvPr/>
        </p:nvSpPr>
        <p:spPr>
          <a:xfrm>
            <a:off x="6666120" y="3829680"/>
            <a:ext cx="1753560" cy="572040"/>
          </a:xfrm>
          <a:prstGeom prst="rect">
            <a:avLst/>
          </a:prstGeom>
          <a:noFill/>
          <a:ln w="0">
            <a:noFill/>
          </a:ln>
        </p:spPr>
        <p:txBody>
          <a:bodyPr tIns="91440" bIns="91440">
            <a:noAutofit/>
          </a:bodyPr>
          <a:lstStyle/>
          <a:p>
            <a:pPr>
              <a:lnSpc>
                <a:spcPct val="100000"/>
              </a:lnSpc>
              <a:tabLst>
                <a:tab pos="0" algn="l"/>
              </a:tabLst>
            </a:pPr>
            <a:r>
              <a:rPr lang="en" sz="1400" b="0" strike="noStrike" spc="-1">
                <a:solidFill>
                  <a:srgbClr val="FFFFFF"/>
                </a:solidFill>
                <a:latin typeface="Maven Pro"/>
                <a:ea typeface="Maven Pro"/>
              </a:rPr>
              <a:t>The results we’ve seen and are trying to improve</a:t>
            </a:r>
            <a:endParaRPr lang="en-US" sz="1400" b="0" strike="noStrike" spc="-1">
              <a:latin typeface="Arial"/>
            </a:endParaRPr>
          </a:p>
        </p:txBody>
      </p:sp>
      <p:sp>
        <p:nvSpPr>
          <p:cNvPr id="559" name="Google Shape;473;p27"/>
          <p:cNvSpPr txBox="1"/>
          <p:nvPr/>
        </p:nvSpPr>
        <p:spPr>
          <a:xfrm>
            <a:off x="3942720" y="3396960"/>
            <a:ext cx="1386360" cy="577440"/>
          </a:xfrm>
          <a:prstGeom prst="rect">
            <a:avLst/>
          </a:prstGeom>
          <a:noFill/>
          <a:ln w="0">
            <a:noFill/>
          </a:ln>
        </p:spPr>
        <p:txBody>
          <a:bodyPr tIns="91440" bIns="91440" anchor="b">
            <a:noAutofit/>
          </a:bodyPr>
          <a:lstStyle/>
          <a:p>
            <a:pPr>
              <a:lnSpc>
                <a:spcPct val="100000"/>
              </a:lnSpc>
              <a:tabLst>
                <a:tab pos="0" algn="l"/>
              </a:tabLst>
            </a:pPr>
            <a:r>
              <a:rPr lang="en" sz="2000" b="0" strike="noStrike" spc="-1">
                <a:solidFill>
                  <a:srgbClr val="FFFFFF"/>
                </a:solidFill>
                <a:latin typeface="Advent Pro SemiBold"/>
                <a:ea typeface="Advent Pro SemiBold"/>
              </a:rPr>
              <a:t>OUR PROCESS</a:t>
            </a:r>
            <a:endParaRPr lang="en-US" sz="2000" b="0" strike="noStrike" spc="-1">
              <a:solidFill>
                <a:srgbClr val="000000"/>
              </a:solidFill>
              <a:latin typeface="Arial"/>
            </a:endParaRPr>
          </a:p>
        </p:txBody>
      </p:sp>
      <p:sp>
        <p:nvSpPr>
          <p:cNvPr id="560" name="Google Shape;474;p27"/>
          <p:cNvSpPr txBox="1"/>
          <p:nvPr/>
        </p:nvSpPr>
        <p:spPr>
          <a:xfrm>
            <a:off x="1223280" y="3396960"/>
            <a:ext cx="2152080" cy="577440"/>
          </a:xfrm>
          <a:prstGeom prst="rect">
            <a:avLst/>
          </a:prstGeom>
          <a:noFill/>
          <a:ln w="0">
            <a:noFill/>
          </a:ln>
        </p:spPr>
        <p:txBody>
          <a:bodyPr tIns="91440" bIns="91440" anchor="b">
            <a:noAutofit/>
          </a:bodyPr>
          <a:lstStyle/>
          <a:p>
            <a:pPr>
              <a:lnSpc>
                <a:spcPct val="100000"/>
              </a:lnSpc>
              <a:tabLst>
                <a:tab pos="0" algn="l"/>
              </a:tabLst>
            </a:pPr>
            <a:r>
              <a:rPr lang="en" sz="2000" b="0" strike="noStrike" spc="-1">
                <a:solidFill>
                  <a:srgbClr val="FFFFFF"/>
                </a:solidFill>
                <a:latin typeface="Advent Pro SemiBold"/>
                <a:ea typeface="Advent Pro SemiBold"/>
              </a:rPr>
              <a:t>PROBLEM &amp; SOLUTION</a:t>
            </a:r>
            <a:endParaRPr lang="en-US" sz="2000" b="0" strike="noStrike" spc="-1">
              <a:solidFill>
                <a:srgbClr val="000000"/>
              </a:solidFill>
              <a:latin typeface="Arial"/>
            </a:endParaRPr>
          </a:p>
        </p:txBody>
      </p:sp>
      <p:sp>
        <p:nvSpPr>
          <p:cNvPr id="561" name="Google Shape;475;p27"/>
          <p:cNvSpPr txBox="1"/>
          <p:nvPr/>
        </p:nvSpPr>
        <p:spPr>
          <a:xfrm>
            <a:off x="1223280" y="3829680"/>
            <a:ext cx="1755360" cy="572040"/>
          </a:xfrm>
          <a:prstGeom prst="rect">
            <a:avLst/>
          </a:prstGeom>
          <a:noFill/>
          <a:ln w="0">
            <a:noFill/>
          </a:ln>
        </p:spPr>
        <p:txBody>
          <a:bodyPr tIns="91440" bIns="91440">
            <a:noAutofit/>
          </a:bodyPr>
          <a:lstStyle/>
          <a:p>
            <a:pPr>
              <a:lnSpc>
                <a:spcPct val="100000"/>
              </a:lnSpc>
              <a:tabLst>
                <a:tab pos="0" algn="l"/>
              </a:tabLst>
            </a:pPr>
            <a:r>
              <a:rPr lang="en" sz="1400" b="0" strike="noStrike" spc="-1">
                <a:solidFill>
                  <a:srgbClr val="FFFFFF"/>
                </a:solidFill>
                <a:latin typeface="Maven Pro"/>
                <a:ea typeface="Maven Pro"/>
              </a:rPr>
              <a:t>What Refactoring is? Who usually performs Refactoring?</a:t>
            </a:r>
            <a:endParaRPr lang="en-US" sz="1400" b="0" strike="noStrike" spc="-1">
              <a:latin typeface="Arial"/>
            </a:endParaRPr>
          </a:p>
        </p:txBody>
      </p:sp>
      <p:sp>
        <p:nvSpPr>
          <p:cNvPr id="562" name="Google Shape;476;p27"/>
          <p:cNvSpPr txBox="1"/>
          <p:nvPr/>
        </p:nvSpPr>
        <p:spPr>
          <a:xfrm>
            <a:off x="1223280" y="2646000"/>
            <a:ext cx="1753560" cy="577440"/>
          </a:xfrm>
          <a:prstGeom prst="rect">
            <a:avLst/>
          </a:prstGeom>
          <a:noFill/>
          <a:ln w="0">
            <a:noFill/>
          </a:ln>
        </p:spPr>
        <p:txBody>
          <a:bodyPr tIns="91440" bIns="91440" anchor="ctr">
            <a:noAutofit/>
          </a:bodyPr>
          <a:lstStyle/>
          <a:p>
            <a:pPr>
              <a:lnSpc>
                <a:spcPct val="100000"/>
              </a:lnSpc>
              <a:tabLst>
                <a:tab pos="0" algn="l"/>
              </a:tabLst>
            </a:pPr>
            <a:r>
              <a:rPr lang="en" sz="4800" b="0" strike="noStrike" spc="-1">
                <a:solidFill>
                  <a:srgbClr val="00CFCC"/>
                </a:solidFill>
                <a:latin typeface="Share Tech"/>
                <a:ea typeface="Share Tech"/>
              </a:rPr>
              <a:t>01</a:t>
            </a:r>
            <a:endParaRPr lang="en-US" sz="4800" b="0" strike="noStrike" spc="-1">
              <a:solidFill>
                <a:srgbClr val="000000"/>
              </a:solidFill>
              <a:latin typeface="Arial"/>
            </a:endParaRPr>
          </a:p>
        </p:txBody>
      </p:sp>
      <p:sp>
        <p:nvSpPr>
          <p:cNvPr id="563" name="Google Shape;477;p27"/>
          <p:cNvSpPr txBox="1"/>
          <p:nvPr/>
        </p:nvSpPr>
        <p:spPr>
          <a:xfrm>
            <a:off x="3942720" y="3829680"/>
            <a:ext cx="1755360" cy="572040"/>
          </a:xfrm>
          <a:prstGeom prst="rect">
            <a:avLst/>
          </a:prstGeom>
          <a:noFill/>
          <a:ln w="0">
            <a:noFill/>
          </a:ln>
        </p:spPr>
        <p:txBody>
          <a:bodyPr tIns="91440" bIns="91440">
            <a:noAutofit/>
          </a:bodyPr>
          <a:lstStyle/>
          <a:p>
            <a:pPr>
              <a:lnSpc>
                <a:spcPct val="100000"/>
              </a:lnSpc>
              <a:tabLst>
                <a:tab pos="0" algn="l"/>
              </a:tabLst>
            </a:pPr>
            <a:r>
              <a:rPr lang="en" sz="1400" b="0" strike="noStrike" spc="-1">
                <a:solidFill>
                  <a:srgbClr val="FFFFFF"/>
                </a:solidFill>
                <a:latin typeface="Maven Pro"/>
                <a:ea typeface="Maven Pro"/>
              </a:rPr>
              <a:t>How we’re tackling the problem</a:t>
            </a:r>
            <a:endParaRPr lang="en-US" sz="1400" b="0" strike="noStrike" spc="-1">
              <a:latin typeface="Arial"/>
            </a:endParaRPr>
          </a:p>
        </p:txBody>
      </p:sp>
      <p:sp>
        <p:nvSpPr>
          <p:cNvPr id="564" name="Google Shape;478;p27"/>
          <p:cNvSpPr txBox="1"/>
          <p:nvPr/>
        </p:nvSpPr>
        <p:spPr>
          <a:xfrm>
            <a:off x="3942720" y="2646000"/>
            <a:ext cx="1753560" cy="577440"/>
          </a:xfrm>
          <a:prstGeom prst="rect">
            <a:avLst/>
          </a:prstGeom>
          <a:noFill/>
          <a:ln w="0">
            <a:noFill/>
          </a:ln>
        </p:spPr>
        <p:txBody>
          <a:bodyPr tIns="91440" bIns="91440" anchor="ctr">
            <a:noAutofit/>
          </a:bodyPr>
          <a:lstStyle/>
          <a:p>
            <a:pPr>
              <a:lnSpc>
                <a:spcPct val="100000"/>
              </a:lnSpc>
              <a:tabLst>
                <a:tab pos="0" algn="l"/>
              </a:tabLst>
            </a:pPr>
            <a:r>
              <a:rPr lang="en" sz="4800" b="0" strike="noStrike" spc="-1">
                <a:solidFill>
                  <a:srgbClr val="FF9973"/>
                </a:solidFill>
                <a:latin typeface="Share Tech"/>
                <a:ea typeface="Share Tech"/>
              </a:rPr>
              <a:t>02</a:t>
            </a:r>
            <a:endParaRPr lang="en-US" sz="4800" b="0" strike="noStrike" spc="-1">
              <a:solidFill>
                <a:srgbClr val="000000"/>
              </a:solidFill>
              <a:latin typeface="Arial"/>
            </a:endParaRPr>
          </a:p>
        </p:txBody>
      </p:sp>
      <p:sp>
        <p:nvSpPr>
          <p:cNvPr id="565" name="Google Shape;479;p27"/>
          <p:cNvSpPr txBox="1"/>
          <p:nvPr/>
        </p:nvSpPr>
        <p:spPr>
          <a:xfrm>
            <a:off x="618840" y="411840"/>
            <a:ext cx="457596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TABLE OF CONTENTS</a:t>
            </a:r>
            <a:endParaRPr lang="en-US" sz="3000" b="0" strike="noStrike" spc="-1">
              <a:solidFill>
                <a:srgbClr val="000000"/>
              </a:solidFill>
              <a:latin typeface="Arial"/>
            </a:endParaRPr>
          </a:p>
        </p:txBody>
      </p:sp>
      <p:sp>
        <p:nvSpPr>
          <p:cNvPr id="566" name="Google Shape;480;p27"/>
          <p:cNvSpPr txBox="1"/>
          <p:nvPr/>
        </p:nvSpPr>
        <p:spPr>
          <a:xfrm>
            <a:off x="6665760" y="2646000"/>
            <a:ext cx="1753560" cy="577440"/>
          </a:xfrm>
          <a:prstGeom prst="rect">
            <a:avLst/>
          </a:prstGeom>
          <a:noFill/>
          <a:ln w="0">
            <a:noFill/>
          </a:ln>
        </p:spPr>
        <p:txBody>
          <a:bodyPr tIns="91440" bIns="91440" anchor="ctr">
            <a:noAutofit/>
          </a:bodyPr>
          <a:lstStyle/>
          <a:p>
            <a:pPr>
              <a:lnSpc>
                <a:spcPct val="100000"/>
              </a:lnSpc>
              <a:tabLst>
                <a:tab pos="0" algn="l"/>
              </a:tabLst>
            </a:pPr>
            <a:r>
              <a:rPr lang="en" sz="4800" b="0" strike="noStrike" spc="-1">
                <a:solidFill>
                  <a:srgbClr val="E898AC"/>
                </a:solidFill>
                <a:latin typeface="Share Tech"/>
                <a:ea typeface="Share Tech"/>
              </a:rPr>
              <a:t>03</a:t>
            </a:r>
            <a:endParaRPr lang="en-US" sz="4800" b="0" strike="noStrike" spc="-1">
              <a:solidFill>
                <a:srgbClr val="000000"/>
              </a:solidFill>
              <a:latin typeface="Arial"/>
            </a:endParaRPr>
          </a:p>
        </p:txBody>
      </p:sp>
      <p:sp>
        <p:nvSpPr>
          <p:cNvPr id="567" name="Google Shape;481;p27"/>
          <p:cNvSpPr/>
          <p:nvPr/>
        </p:nvSpPr>
        <p:spPr>
          <a:xfrm>
            <a:off x="1223280" y="1562760"/>
            <a:ext cx="823680" cy="823680"/>
          </a:xfrm>
          <a:prstGeom prst="rect">
            <a:avLst/>
          </a:prstGeom>
          <a:solidFill>
            <a:schemeClr val="accent2"/>
          </a:solidFill>
          <a:ln w="0">
            <a:noFill/>
          </a:ln>
        </p:spPr>
        <p:style>
          <a:lnRef idx="0">
            <a:scrgbClr r="0" g="0" b="0"/>
          </a:lnRef>
          <a:fillRef idx="0">
            <a:scrgbClr r="0" g="0" b="0"/>
          </a:fillRef>
          <a:effectRef idx="0">
            <a:scrgbClr r="0" g="0" b="0"/>
          </a:effectRef>
          <a:fontRef idx="minor"/>
        </p:style>
      </p:sp>
      <p:sp>
        <p:nvSpPr>
          <p:cNvPr id="568" name="Google Shape;482;p27"/>
          <p:cNvSpPr/>
          <p:nvPr/>
        </p:nvSpPr>
        <p:spPr>
          <a:xfrm>
            <a:off x="3942720" y="1562760"/>
            <a:ext cx="823680" cy="823680"/>
          </a:xfrm>
          <a:prstGeom prst="rect">
            <a:avLst/>
          </a:prstGeom>
          <a:solidFill>
            <a:schemeClr val="accent3"/>
          </a:solidFill>
          <a:ln w="0">
            <a:noFill/>
          </a:ln>
        </p:spPr>
        <p:style>
          <a:lnRef idx="0">
            <a:scrgbClr r="0" g="0" b="0"/>
          </a:lnRef>
          <a:fillRef idx="0">
            <a:scrgbClr r="0" g="0" b="0"/>
          </a:fillRef>
          <a:effectRef idx="0">
            <a:scrgbClr r="0" g="0" b="0"/>
          </a:effectRef>
          <a:fontRef idx="minor"/>
        </p:style>
      </p:sp>
      <p:sp>
        <p:nvSpPr>
          <p:cNvPr id="569" name="Google Shape;483;p27"/>
          <p:cNvSpPr/>
          <p:nvPr/>
        </p:nvSpPr>
        <p:spPr>
          <a:xfrm>
            <a:off x="6665760" y="1562760"/>
            <a:ext cx="823680" cy="82368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570" name="Google Shape;484;p27"/>
          <p:cNvSpPr/>
          <p:nvPr/>
        </p:nvSpPr>
        <p:spPr>
          <a:xfrm>
            <a:off x="1223280" y="1974960"/>
            <a:ext cx="360" cy="959760"/>
          </a:xfrm>
          <a:prstGeom prst="bentConnector3">
            <a:avLst>
              <a:gd name="adj1" fmla="val -39687500"/>
            </a:avLst>
          </a:prstGeom>
          <a:noFill/>
          <a:ln w="9525">
            <a:solidFill>
              <a:srgbClr val="FFFFFF"/>
            </a:solidFill>
            <a:round/>
          </a:ln>
        </p:spPr>
        <p:style>
          <a:lnRef idx="0">
            <a:scrgbClr r="0" g="0" b="0"/>
          </a:lnRef>
          <a:fillRef idx="0">
            <a:scrgbClr r="0" g="0" b="0"/>
          </a:fillRef>
          <a:effectRef idx="0">
            <a:scrgbClr r="0" g="0" b="0"/>
          </a:effectRef>
          <a:fontRef idx="minor"/>
        </p:style>
      </p:sp>
      <p:sp>
        <p:nvSpPr>
          <p:cNvPr id="571" name="Google Shape;485;p27"/>
          <p:cNvSpPr/>
          <p:nvPr/>
        </p:nvSpPr>
        <p:spPr>
          <a:xfrm>
            <a:off x="3942720" y="1974960"/>
            <a:ext cx="360" cy="959760"/>
          </a:xfrm>
          <a:prstGeom prst="bentConnector3">
            <a:avLst>
              <a:gd name="adj1" fmla="val -39687500"/>
            </a:avLst>
          </a:prstGeom>
          <a:noFill/>
          <a:ln w="9525">
            <a:solidFill>
              <a:srgbClr val="FFFFFF"/>
            </a:solidFill>
            <a:round/>
          </a:ln>
        </p:spPr>
        <p:style>
          <a:lnRef idx="0">
            <a:scrgbClr r="0" g="0" b="0"/>
          </a:lnRef>
          <a:fillRef idx="0">
            <a:scrgbClr r="0" g="0" b="0"/>
          </a:fillRef>
          <a:effectRef idx="0">
            <a:scrgbClr r="0" g="0" b="0"/>
          </a:effectRef>
          <a:fontRef idx="minor"/>
        </p:style>
      </p:sp>
      <p:sp>
        <p:nvSpPr>
          <p:cNvPr id="572" name="Google Shape;486;p27"/>
          <p:cNvSpPr/>
          <p:nvPr/>
        </p:nvSpPr>
        <p:spPr>
          <a:xfrm>
            <a:off x="6665760" y="1974960"/>
            <a:ext cx="360" cy="959760"/>
          </a:xfrm>
          <a:prstGeom prst="bentConnector3">
            <a:avLst>
              <a:gd name="adj1" fmla="val -39687500"/>
            </a:avLst>
          </a:prstGeom>
          <a:noFill/>
          <a:ln w="9525">
            <a:solidFill>
              <a:srgbClr val="FFFFFF"/>
            </a:solidFill>
            <a:round/>
          </a:ln>
        </p:spPr>
        <p:style>
          <a:lnRef idx="0">
            <a:scrgbClr r="0" g="0" b="0"/>
          </a:lnRef>
          <a:fillRef idx="0">
            <a:scrgbClr r="0" g="0" b="0"/>
          </a:fillRef>
          <a:effectRef idx="0">
            <a:scrgbClr r="0" g="0" b="0"/>
          </a:effectRef>
          <a:fontRef idx="minor"/>
        </p:style>
      </p:sp>
      <p:sp>
        <p:nvSpPr>
          <p:cNvPr id="573" name="Google Shape;487;p27"/>
          <p:cNvSpPr/>
          <p:nvPr/>
        </p:nvSpPr>
        <p:spPr>
          <a:xfrm>
            <a:off x="2275920" y="1324800"/>
            <a:ext cx="238320" cy="237600"/>
          </a:xfrm>
          <a:custGeom>
            <a:avLst/>
            <a:gdLst/>
            <a:ahLst/>
            <a:cxnLst/>
            <a:rect l="l" t="t" r="r" b="b"/>
            <a:pathLst>
              <a:path w="6593" h="6575">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w="0">
            <a:noFill/>
          </a:ln>
        </p:spPr>
        <p:style>
          <a:lnRef idx="0">
            <a:scrgbClr r="0" g="0" b="0"/>
          </a:lnRef>
          <a:fillRef idx="0">
            <a:scrgbClr r="0" g="0" b="0"/>
          </a:fillRef>
          <a:effectRef idx="0">
            <a:scrgbClr r="0" g="0" b="0"/>
          </a:effectRef>
          <a:fontRef idx="minor"/>
        </p:style>
      </p:sp>
      <p:sp>
        <p:nvSpPr>
          <p:cNvPr id="574" name="Google Shape;488;p27"/>
          <p:cNvSpPr/>
          <p:nvPr/>
        </p:nvSpPr>
        <p:spPr>
          <a:xfrm>
            <a:off x="7489800" y="2386800"/>
            <a:ext cx="238320" cy="237600"/>
          </a:xfrm>
          <a:custGeom>
            <a:avLst/>
            <a:gdLst/>
            <a:ahLst/>
            <a:cxnLst/>
            <a:rect l="l" t="t" r="r" b="b"/>
            <a:pathLst>
              <a:path w="6593" h="6575">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575" name="Google Shape;489;p27"/>
          <p:cNvSpPr/>
          <p:nvPr/>
        </p:nvSpPr>
        <p:spPr>
          <a:xfrm>
            <a:off x="1346760" y="1669320"/>
            <a:ext cx="576720" cy="577440"/>
          </a:xfrm>
          <a:custGeom>
            <a:avLst/>
            <a:gdLst/>
            <a:ahLst/>
            <a:cxnLst/>
            <a:rect l="l" t="t" r="r" b="b"/>
            <a:pathLst>
              <a:path w="11193" h="11205">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w="0">
            <a:noFill/>
          </a:ln>
        </p:spPr>
        <p:style>
          <a:lnRef idx="0">
            <a:scrgbClr r="0" g="0" b="0"/>
          </a:lnRef>
          <a:fillRef idx="0">
            <a:scrgbClr r="0" g="0" b="0"/>
          </a:fillRef>
          <a:effectRef idx="0">
            <a:scrgbClr r="0" g="0" b="0"/>
          </a:effectRef>
          <a:fontRef idx="minor"/>
        </p:style>
      </p:sp>
      <p:grpSp>
        <p:nvGrpSpPr>
          <p:cNvPr id="576" name="Google Shape;490;p27"/>
          <p:cNvGrpSpPr/>
          <p:nvPr/>
        </p:nvGrpSpPr>
        <p:grpSpPr>
          <a:xfrm>
            <a:off x="4075560" y="1684800"/>
            <a:ext cx="576720" cy="579600"/>
            <a:chOff x="4075560" y="1684800"/>
            <a:chExt cx="576720" cy="579600"/>
          </a:xfrm>
        </p:grpSpPr>
        <p:sp>
          <p:nvSpPr>
            <p:cNvPr id="577" name="Google Shape;491;p27"/>
            <p:cNvSpPr/>
            <p:nvPr/>
          </p:nvSpPr>
          <p:spPr>
            <a:xfrm>
              <a:off x="4075560" y="1684800"/>
              <a:ext cx="444600" cy="444240"/>
            </a:xfrm>
            <a:custGeom>
              <a:avLst/>
              <a:gdLst/>
              <a:ahLst/>
              <a:cxnLst/>
              <a:rect l="l" t="t" r="r" b="b"/>
              <a:pathLst>
                <a:path w="8549" h="8537">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8" name="Google Shape;492;p27"/>
            <p:cNvSpPr/>
            <p:nvPr/>
          </p:nvSpPr>
          <p:spPr>
            <a:xfrm>
              <a:off x="4221360" y="1805040"/>
              <a:ext cx="178920" cy="153360"/>
            </a:xfrm>
            <a:custGeom>
              <a:avLst/>
              <a:gdLst/>
              <a:ahLst/>
              <a:cxnLst/>
              <a:rect l="l" t="t" r="r" b="b"/>
              <a:pathLst>
                <a:path w="3442" h="2954">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9" name="Google Shape;493;p27"/>
            <p:cNvSpPr/>
            <p:nvPr/>
          </p:nvSpPr>
          <p:spPr>
            <a:xfrm>
              <a:off x="4194000" y="1867680"/>
              <a:ext cx="167760" cy="141840"/>
            </a:xfrm>
            <a:custGeom>
              <a:avLst/>
              <a:gdLst/>
              <a:ahLst/>
              <a:cxnLst/>
              <a:rect l="l" t="t" r="r" b="b"/>
              <a:pathLst>
                <a:path w="3227" h="2734">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0" name="Google Shape;494;p27"/>
            <p:cNvSpPr/>
            <p:nvPr/>
          </p:nvSpPr>
          <p:spPr>
            <a:xfrm>
              <a:off x="4352040" y="1964160"/>
              <a:ext cx="300240" cy="300240"/>
            </a:xfrm>
            <a:custGeom>
              <a:avLst/>
              <a:gdLst/>
              <a:ahLst/>
              <a:cxnLst/>
              <a:rect l="l" t="t" r="r" b="b"/>
              <a:pathLst>
                <a:path w="5776" h="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1" name="Google Shape;495;p27"/>
            <p:cNvSpPr/>
            <p:nvPr/>
          </p:nvSpPr>
          <p:spPr>
            <a:xfrm>
              <a:off x="4453200" y="2063520"/>
              <a:ext cx="101880" cy="101880"/>
            </a:xfrm>
            <a:custGeom>
              <a:avLst/>
              <a:gdLst/>
              <a:ahLst/>
              <a:cxnLst/>
              <a:rect l="l" t="t" r="r" b="b"/>
              <a:pathLst>
                <a:path w="1965" h="1966">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2" name="Google Shape;496;p27"/>
            <p:cNvSpPr/>
            <p:nvPr/>
          </p:nvSpPr>
          <p:spPr>
            <a:xfrm>
              <a:off x="4240440" y="1851840"/>
              <a:ext cx="111240" cy="111240"/>
            </a:xfrm>
            <a:custGeom>
              <a:avLst/>
              <a:gdLst/>
              <a:ahLst/>
              <a:cxnLst/>
              <a:rect l="l" t="t" r="r" b="b"/>
              <a:pathLst>
                <a:path w="2144" h="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w="0">
              <a:noFill/>
            </a:ln>
          </p:spPr>
          <p:style>
            <a:lnRef idx="0">
              <a:scrgbClr r="0" g="0" b="0"/>
            </a:lnRef>
            <a:fillRef idx="0">
              <a:scrgbClr r="0" g="0" b="0"/>
            </a:fillRef>
            <a:effectRef idx="0">
              <a:scrgbClr r="0" g="0" b="0"/>
            </a:effectRef>
            <a:fontRef idx="minor"/>
          </p:style>
        </p:sp>
      </p:grpSp>
      <p:grpSp>
        <p:nvGrpSpPr>
          <p:cNvPr id="583" name="Google Shape;497;p27"/>
          <p:cNvGrpSpPr/>
          <p:nvPr/>
        </p:nvGrpSpPr>
        <p:grpSpPr>
          <a:xfrm>
            <a:off x="6789240" y="1684800"/>
            <a:ext cx="583200" cy="579960"/>
            <a:chOff x="6789240" y="1684800"/>
            <a:chExt cx="583200" cy="579960"/>
          </a:xfrm>
        </p:grpSpPr>
        <p:sp>
          <p:nvSpPr>
            <p:cNvPr id="584" name="Google Shape;498;p27"/>
            <p:cNvSpPr/>
            <p:nvPr/>
          </p:nvSpPr>
          <p:spPr>
            <a:xfrm>
              <a:off x="6789240" y="1684800"/>
              <a:ext cx="582840" cy="579960"/>
            </a:xfrm>
            <a:custGeom>
              <a:avLst/>
              <a:gdLst/>
              <a:ahLst/>
              <a:cxnLst/>
              <a:rect l="l" t="t" r="r" b="b"/>
              <a:pathLst>
                <a:path w="10931" h="10877">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5" name="Google Shape;499;p27"/>
            <p:cNvSpPr/>
            <p:nvPr/>
          </p:nvSpPr>
          <p:spPr>
            <a:xfrm>
              <a:off x="6985440" y="1721880"/>
              <a:ext cx="349560" cy="334080"/>
            </a:xfrm>
            <a:custGeom>
              <a:avLst/>
              <a:gdLst/>
              <a:ahLst/>
              <a:cxnLst/>
              <a:rect l="l" t="t" r="r" b="b"/>
              <a:pathLst>
                <a:path w="6561" h="6266">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6" name="Google Shape;500;p27"/>
            <p:cNvSpPr/>
            <p:nvPr/>
          </p:nvSpPr>
          <p:spPr>
            <a:xfrm>
              <a:off x="7090200" y="1784520"/>
              <a:ext cx="159120" cy="194040"/>
            </a:xfrm>
            <a:custGeom>
              <a:avLst/>
              <a:gdLst/>
              <a:ahLst/>
              <a:cxnLst/>
              <a:rect l="l" t="t" r="r" b="b"/>
              <a:pathLst>
                <a:path w="2990" h="3645">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87" name="Google Shape;501;p27"/>
            <p:cNvSpPr/>
            <p:nvPr/>
          </p:nvSpPr>
          <p:spPr>
            <a:xfrm>
              <a:off x="7179120" y="1900440"/>
              <a:ext cx="193320" cy="192240"/>
            </a:xfrm>
            <a:custGeom>
              <a:avLst/>
              <a:gdLst/>
              <a:ahLst/>
              <a:cxnLst/>
              <a:rect l="l" t="t" r="r" b="b"/>
              <a:pathLst>
                <a:path w="3632" h="3613">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w="0">
              <a:noFill/>
            </a:ln>
          </p:spPr>
          <p:style>
            <a:lnRef idx="0">
              <a:scrgbClr r="0" g="0" b="0"/>
            </a:lnRef>
            <a:fillRef idx="0">
              <a:scrgbClr r="0" g="0" b="0"/>
            </a:fillRef>
            <a:effectRef idx="0">
              <a:scrgbClr r="0" g="0" b="0"/>
            </a:effectRef>
            <a:fontRef idx="minor"/>
          </p:style>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Google Shape;465;p26"/>
          <p:cNvSpPr txBox="1"/>
          <p:nvPr/>
        </p:nvSpPr>
        <p:spPr>
          <a:xfrm>
            <a:off x="597240" y="943560"/>
            <a:ext cx="7866720" cy="935280"/>
          </a:xfrm>
          <a:prstGeom prst="rect">
            <a:avLst/>
          </a:prstGeom>
          <a:noFill/>
          <a:ln w="0">
            <a:noFill/>
          </a:ln>
        </p:spPr>
        <p:txBody>
          <a:bodyPr tIns="91440" bIns="91440">
            <a:noAutofit/>
          </a:bodyPr>
          <a:lstStyle/>
          <a:p>
            <a:pPr>
              <a:lnSpc>
                <a:spcPct val="100000"/>
              </a:lnSpc>
              <a:tabLst>
                <a:tab pos="0" algn="l"/>
              </a:tabLst>
            </a:pPr>
            <a:r>
              <a:rPr lang="en-US" sz="1800" b="0" strike="noStrike" spc="-1">
                <a:solidFill>
                  <a:srgbClr val="FFFFFF"/>
                </a:solidFill>
                <a:latin typeface="Maven Pro"/>
                <a:ea typeface="Maven Pro"/>
              </a:rPr>
              <a:t>The table below shows significantly more overlap in low vs. extremely high and medium vs. extremely high committed files:</a:t>
            </a:r>
            <a:endParaRPr lang="en-US" sz="1800" b="0" strike="noStrike" spc="-1">
              <a:solidFill>
                <a:srgbClr val="000000"/>
              </a:solidFill>
              <a:latin typeface="Arial"/>
            </a:endParaRPr>
          </a:p>
          <a:p>
            <a:pPr>
              <a:lnSpc>
                <a:spcPct val="100000"/>
              </a:lnSpc>
              <a:tabLst>
                <a:tab pos="0" algn="l"/>
              </a:tabLst>
            </a:pPr>
            <a:endParaRPr lang="en-US" sz="1800" b="0" strike="noStrike" spc="-1">
              <a:solidFill>
                <a:srgbClr val="000000"/>
              </a:solidFill>
              <a:latin typeface="Arial"/>
            </a:endParaRPr>
          </a:p>
          <a:p>
            <a:pPr>
              <a:lnSpc>
                <a:spcPct val="100000"/>
              </a:lnSpc>
              <a:spcBef>
                <a:spcPts val="1599"/>
              </a:spcBef>
              <a:spcAft>
                <a:spcPts val="1599"/>
              </a:spcAft>
              <a:tabLst>
                <a:tab pos="0" algn="l"/>
              </a:tabLst>
            </a:pPr>
            <a:endParaRPr lang="en-US" sz="1800" b="0" strike="noStrike" spc="-1">
              <a:solidFill>
                <a:srgbClr val="000000"/>
              </a:solidFill>
              <a:latin typeface="Arial"/>
            </a:endParaRPr>
          </a:p>
        </p:txBody>
      </p:sp>
      <p:sp>
        <p:nvSpPr>
          <p:cNvPr id="760" name="Google Shape;466;p26"/>
          <p:cNvSpPr txBox="1"/>
          <p:nvPr/>
        </p:nvSpPr>
        <p:spPr>
          <a:xfrm>
            <a:off x="618840" y="411840"/>
            <a:ext cx="47275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Testing Commit Files Overlap</a:t>
            </a:r>
            <a:endParaRPr lang="en-US" sz="3000" b="0" strike="noStrike" spc="-1">
              <a:solidFill>
                <a:srgbClr val="000000"/>
              </a:solidFill>
              <a:latin typeface="Arial"/>
            </a:endParaRPr>
          </a:p>
        </p:txBody>
      </p:sp>
      <p:sp>
        <p:nvSpPr>
          <p:cNvPr id="761" name="TextBox 1"/>
          <p:cNvSpPr/>
          <p:nvPr/>
        </p:nvSpPr>
        <p:spPr>
          <a:xfrm>
            <a:off x="1159200" y="1257480"/>
            <a:ext cx="184320" cy="3074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62" name="Table 4"/>
          <p:cNvGraphicFramePr/>
          <p:nvPr/>
        </p:nvGraphicFramePr>
        <p:xfrm>
          <a:off x="618840" y="1954800"/>
          <a:ext cx="8204760" cy="2225520"/>
        </p:xfrm>
        <a:graphic>
          <a:graphicData uri="http://schemas.openxmlformats.org/drawingml/2006/table">
            <a:tbl>
              <a:tblPr/>
              <a:tblGrid>
                <a:gridCol w="1930680">
                  <a:extLst>
                    <a:ext uri="{9D8B030D-6E8A-4147-A177-3AD203B41FA5}">
                      <a16:colId xmlns:a16="http://schemas.microsoft.com/office/drawing/2014/main" val="20000"/>
                    </a:ext>
                  </a:extLst>
                </a:gridCol>
                <a:gridCol w="1351080">
                  <a:extLst>
                    <a:ext uri="{9D8B030D-6E8A-4147-A177-3AD203B41FA5}">
                      <a16:colId xmlns:a16="http://schemas.microsoft.com/office/drawing/2014/main" val="20001"/>
                    </a:ext>
                  </a:extLst>
                </a:gridCol>
                <a:gridCol w="1364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2187000">
                  <a:extLst>
                    <a:ext uri="{9D8B030D-6E8A-4147-A177-3AD203B41FA5}">
                      <a16:colId xmlns:a16="http://schemas.microsoft.com/office/drawing/2014/main" val="20004"/>
                    </a:ext>
                  </a:extLst>
                </a:gridCol>
              </a:tblGrid>
              <a:tr h="747360">
                <a:tc>
                  <a:txBody>
                    <a:bodyPr/>
                    <a:lstStyle/>
                    <a:p>
                      <a:pPr>
                        <a:lnSpc>
                          <a:spcPct val="100000"/>
                        </a:lnSpc>
                      </a:pPr>
                      <a:r>
                        <a:rPr lang="en-US" sz="1400" b="0" strike="noStrike" spc="-1">
                          <a:solidFill>
                            <a:srgbClr val="FFFFFF"/>
                          </a:solidFill>
                          <a:latin typeface="Arial"/>
                          <a:ea typeface="Arial"/>
                        </a:rPr>
                        <a:t>Commit Group</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US" sz="1400" b="0" strike="noStrike" spc="-1">
                          <a:solidFill>
                            <a:srgbClr val="FFFFFF"/>
                          </a:solidFill>
                          <a:latin typeface="Arial"/>
                          <a:ea typeface="Arial"/>
                        </a:rPr>
                        <a:t>low files committed by ex high</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US" sz="1400" b="0" strike="noStrike" spc="-1">
                          <a:solidFill>
                            <a:srgbClr val="FFFFFF"/>
                          </a:solidFill>
                          <a:latin typeface="Arial"/>
                          <a:ea typeface="Arial"/>
                        </a:rPr>
                        <a:t>Total committed files</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US" sz="1400" b="0" strike="noStrike" spc="-1">
                          <a:solidFill>
                            <a:srgbClr val="FFFFFF"/>
                          </a:solidFill>
                          <a:latin typeface="Arial"/>
                          <a:ea typeface="Arial"/>
                        </a:rPr>
                        <a:t>proportion of total</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pPr>
                      <a:r>
                        <a:rPr lang="en-US" sz="1400" b="0" strike="noStrike" spc="-1">
                          <a:solidFill>
                            <a:srgbClr val="FFFFFF"/>
                          </a:solidFill>
                          <a:latin typeface="Arial"/>
                          <a:ea typeface="Arial"/>
                        </a:rPr>
                        <a:t>P-value,</a:t>
                      </a:r>
                      <a:endParaRPr lang="en-US" sz="1400" b="0" strike="noStrike" spc="-1">
                        <a:latin typeface="Arial"/>
                      </a:endParaRPr>
                    </a:p>
                    <a:p>
                      <a:pPr>
                        <a:lnSpc>
                          <a:spcPct val="100000"/>
                        </a:lnSpc>
                      </a:pPr>
                      <a:r>
                        <a:rPr lang="en-US" sz="1400" b="0" strike="noStrike" spc="-1">
                          <a:solidFill>
                            <a:srgbClr val="FFFFFF"/>
                          </a:solidFill>
                          <a:latin typeface="Arial"/>
                          <a:ea typeface="Arial"/>
                        </a:rPr>
                        <a:t>H01: </a:t>
                      </a:r>
                      <a:r>
                        <a:rPr lang="en-US" sz="1400" b="0" strike="noStrike" spc="-1">
                          <a:solidFill>
                            <a:srgbClr val="FFA201"/>
                          </a:solidFill>
                          <a:latin typeface="Arial"/>
                          <a:ea typeface="Arial"/>
                        </a:rPr>
                        <a:t>p</a:t>
                      </a:r>
                      <a:r>
                        <a:rPr lang="en-US" sz="1400" b="0" strike="noStrike" spc="-1" baseline="-25000">
                          <a:solidFill>
                            <a:srgbClr val="FFA201"/>
                          </a:solidFill>
                          <a:latin typeface="Arial"/>
                          <a:ea typeface="Arial"/>
                        </a:rPr>
                        <a:t>low, ada</a:t>
                      </a:r>
                      <a:r>
                        <a:rPr lang="en-US" sz="1400" b="0" strike="noStrike" spc="-1">
                          <a:solidFill>
                            <a:srgbClr val="FFA201"/>
                          </a:solidFill>
                          <a:latin typeface="Arial"/>
                          <a:ea typeface="Arial"/>
                        </a:rPr>
                        <a:t> = p</a:t>
                      </a:r>
                      <a:r>
                        <a:rPr lang="en-US" sz="1400" b="0" strike="noStrike" spc="-1" baseline="-25000">
                          <a:solidFill>
                            <a:srgbClr val="FFA201"/>
                          </a:solidFill>
                          <a:latin typeface="Arial"/>
                          <a:ea typeface="Arial"/>
                        </a:rPr>
                        <a:t>low, hib</a:t>
                      </a:r>
                      <a:endParaRPr lang="en-US" sz="1400" b="0" strike="noStrike" spc="-1">
                        <a:latin typeface="Arial"/>
                      </a:endParaRPr>
                    </a:p>
                    <a:p>
                      <a:pPr>
                        <a:lnSpc>
                          <a:spcPct val="100000"/>
                        </a:lnSpc>
                      </a:pPr>
                      <a:r>
                        <a:rPr lang="en-US" sz="1400" b="0" strike="noStrike" spc="-1">
                          <a:solidFill>
                            <a:srgbClr val="FFFFFF"/>
                          </a:solidFill>
                          <a:latin typeface="Arial"/>
                          <a:ea typeface="Arial"/>
                        </a:rPr>
                        <a:t>H02: </a:t>
                      </a:r>
                      <a:r>
                        <a:rPr lang="en-US" sz="1400" b="0" strike="noStrike" spc="-1">
                          <a:solidFill>
                            <a:srgbClr val="FF0000"/>
                          </a:solidFill>
                          <a:latin typeface="Arial"/>
                          <a:ea typeface="Arial"/>
                        </a:rPr>
                        <a:t>p</a:t>
                      </a:r>
                      <a:r>
                        <a:rPr lang="en-US" sz="1400" b="0" strike="noStrike" spc="-1" baseline="-25000">
                          <a:solidFill>
                            <a:srgbClr val="FF0000"/>
                          </a:solidFill>
                          <a:latin typeface="Arial"/>
                          <a:ea typeface="Arial"/>
                        </a:rPr>
                        <a:t>med, ada</a:t>
                      </a:r>
                      <a:r>
                        <a:rPr lang="en-US" sz="1400" b="0" strike="noStrike" spc="-1">
                          <a:solidFill>
                            <a:srgbClr val="FF0000"/>
                          </a:solidFill>
                          <a:latin typeface="Arial"/>
                          <a:ea typeface="Arial"/>
                        </a:rPr>
                        <a:t> = p</a:t>
                      </a:r>
                      <a:r>
                        <a:rPr lang="en-US" sz="1400" b="0" strike="noStrike" spc="-1" baseline="-25000">
                          <a:solidFill>
                            <a:srgbClr val="FF0000"/>
                          </a:solidFill>
                          <a:latin typeface="Arial"/>
                          <a:ea typeface="Arial"/>
                        </a:rPr>
                        <a:t>med, hib</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370800">
                <a:tc>
                  <a:txBody>
                    <a:bodyPr/>
                    <a:lstStyle/>
                    <a:p>
                      <a:pPr>
                        <a:lnSpc>
                          <a:spcPct val="100000"/>
                        </a:lnSpc>
                      </a:pPr>
                      <a:r>
                        <a:rPr lang="en-US" sz="1400" b="0" strike="noStrike" spc="-1">
                          <a:solidFill>
                            <a:srgbClr val="FFFFFF"/>
                          </a:solidFill>
                          <a:latin typeface="Arial"/>
                          <a:ea typeface="Arial"/>
                        </a:rPr>
                        <a:t>adangle – low</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115</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315</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A201"/>
                          </a:solidFill>
                          <a:latin typeface="Arial"/>
                          <a:ea typeface="Arial"/>
                        </a:rPr>
                        <a:t>0.3651</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endParaRPr lang="en-US"/>
                    </a:p>
                  </a:txBody>
                  <a:tcPr>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370800">
                <a:tc>
                  <a:txBody>
                    <a:bodyPr/>
                    <a:lstStyle/>
                    <a:p>
                      <a:pPr>
                        <a:lnSpc>
                          <a:spcPct val="100000"/>
                        </a:lnSpc>
                      </a:pPr>
                      <a:r>
                        <a:rPr lang="en-US" sz="1400" b="0" strike="noStrike" spc="-1">
                          <a:solidFill>
                            <a:srgbClr val="FFFFFF"/>
                          </a:solidFill>
                          <a:latin typeface="Arial"/>
                          <a:ea typeface="Arial"/>
                        </a:rPr>
                        <a:t>hibernate – low</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43</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63</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A201"/>
                          </a:solidFill>
                          <a:latin typeface="Arial"/>
                          <a:ea typeface="Arial"/>
                        </a:rPr>
                        <a:t>0.6825</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A201"/>
                          </a:solidFill>
                          <a:latin typeface="Arial"/>
                          <a:ea typeface="Arial"/>
                        </a:rPr>
                        <a:t>3.039e-06</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370800">
                <a:tc>
                  <a:txBody>
                    <a:bodyPr/>
                    <a:lstStyle/>
                    <a:p>
                      <a:pPr>
                        <a:lnSpc>
                          <a:spcPct val="100000"/>
                        </a:lnSpc>
                        <a:tabLst>
                          <a:tab pos="0" algn="l"/>
                        </a:tabLst>
                      </a:pPr>
                      <a:r>
                        <a:rPr lang="en-US" sz="1400" b="0" strike="noStrike" spc="-1">
                          <a:solidFill>
                            <a:srgbClr val="FFFFFF"/>
                          </a:solidFill>
                          <a:latin typeface="Arial"/>
                          <a:ea typeface="Arial"/>
                        </a:rPr>
                        <a:t>adangle – medium</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96</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388</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0000"/>
                          </a:solidFill>
                          <a:latin typeface="Arial"/>
                          <a:ea typeface="Arial"/>
                        </a:rPr>
                        <a:t>0.2474</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endParaRPr lang="en-US"/>
                    </a:p>
                  </a:txBody>
                  <a:tcPr>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r h="370800">
                <a:tc>
                  <a:txBody>
                    <a:bodyPr/>
                    <a:lstStyle/>
                    <a:p>
                      <a:pPr>
                        <a:lnSpc>
                          <a:spcPct val="100000"/>
                        </a:lnSpc>
                        <a:tabLst>
                          <a:tab pos="0" algn="l"/>
                        </a:tabLst>
                      </a:pPr>
                      <a:r>
                        <a:rPr lang="en-US" sz="1400" b="0" strike="noStrike" spc="-1">
                          <a:solidFill>
                            <a:srgbClr val="FFFFFF"/>
                          </a:solidFill>
                          <a:latin typeface="Arial"/>
                          <a:ea typeface="Arial"/>
                        </a:rPr>
                        <a:t>hibernate – medium</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78</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FFFF"/>
                          </a:solidFill>
                          <a:latin typeface="Arial"/>
                          <a:ea typeface="Arial"/>
                        </a:rPr>
                        <a:t>183</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0000"/>
                          </a:solidFill>
                          <a:latin typeface="Arial"/>
                          <a:ea typeface="Arial"/>
                        </a:rPr>
                        <a:t>0.4262</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pPr>
                      <a:r>
                        <a:rPr lang="en-US" sz="1400" b="0" strike="noStrike" spc="-1">
                          <a:solidFill>
                            <a:srgbClr val="FF0000"/>
                          </a:solidFill>
                          <a:latin typeface="Arial"/>
                          <a:ea typeface="Arial"/>
                        </a:rPr>
                        <a:t>1.146e-05</a:t>
                      </a:r>
                      <a:endParaRPr lang="en-US" sz="1400" b="0" strike="noStrike" spc="-1">
                        <a:latin typeface="Arial"/>
                      </a:endParaRPr>
                    </a:p>
                  </a:txBody>
                  <a:tcPr>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4"/>
                  </a:ext>
                </a:extLst>
              </a:tr>
            </a:tbl>
          </a:graphicData>
        </a:graphic>
      </p:graphicFrame>
      <p:sp>
        <p:nvSpPr>
          <p:cNvPr id="763" name="TextBox 4"/>
          <p:cNvSpPr/>
          <p:nvPr/>
        </p:nvSpPr>
        <p:spPr>
          <a:xfrm>
            <a:off x="6760080" y="2688480"/>
            <a:ext cx="1756440" cy="331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FFFFFF"/>
                </a:solidFill>
                <a:latin typeface="Arial"/>
                <a:ea typeface="Arial"/>
              </a:rPr>
              <a:t>HA1: </a:t>
            </a:r>
            <a:r>
              <a:rPr lang="en-US" sz="1400" b="0" strike="noStrike" spc="-1">
                <a:solidFill>
                  <a:srgbClr val="FFA201"/>
                </a:solidFill>
                <a:latin typeface="Arial"/>
                <a:ea typeface="Arial"/>
              </a:rPr>
              <a:t>p</a:t>
            </a:r>
            <a:r>
              <a:rPr lang="en-US" sz="1400" b="0" strike="noStrike" spc="-1" baseline="-25000">
                <a:solidFill>
                  <a:srgbClr val="FFA201"/>
                </a:solidFill>
                <a:latin typeface="Arial"/>
                <a:ea typeface="Arial"/>
              </a:rPr>
              <a:t>low, ada</a:t>
            </a:r>
            <a:r>
              <a:rPr lang="en-US" sz="1400" b="0" strike="noStrike" spc="-1">
                <a:solidFill>
                  <a:srgbClr val="FFA201"/>
                </a:solidFill>
                <a:latin typeface="Arial"/>
                <a:ea typeface="Arial"/>
              </a:rPr>
              <a:t> &lt; p</a:t>
            </a:r>
            <a:r>
              <a:rPr lang="en-US" sz="1400" b="0" strike="noStrike" spc="-1" baseline="-25000">
                <a:solidFill>
                  <a:srgbClr val="FFA201"/>
                </a:solidFill>
                <a:latin typeface="Arial"/>
                <a:ea typeface="Arial"/>
              </a:rPr>
              <a:t>low, hib</a:t>
            </a:r>
            <a:endParaRPr lang="en-US" sz="1400" b="0" strike="noStrike" spc="-1">
              <a:latin typeface="Arial"/>
            </a:endParaRPr>
          </a:p>
        </p:txBody>
      </p:sp>
      <p:sp>
        <p:nvSpPr>
          <p:cNvPr id="764" name="TextBox 7"/>
          <p:cNvSpPr/>
          <p:nvPr/>
        </p:nvSpPr>
        <p:spPr>
          <a:xfrm>
            <a:off x="6759360" y="3434760"/>
            <a:ext cx="1863360" cy="331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a:solidFill>
                  <a:srgbClr val="FFFFFF"/>
                </a:solidFill>
                <a:latin typeface="Arial"/>
                <a:ea typeface="Arial"/>
              </a:rPr>
              <a:t>HA2: </a:t>
            </a:r>
            <a:r>
              <a:rPr lang="en-US" sz="1400" b="0" strike="noStrike" spc="-1">
                <a:solidFill>
                  <a:srgbClr val="FF0000"/>
                </a:solidFill>
                <a:latin typeface="Arial"/>
                <a:ea typeface="Arial"/>
              </a:rPr>
              <a:t>p</a:t>
            </a:r>
            <a:r>
              <a:rPr lang="en-US" sz="1400" b="0" strike="noStrike" spc="-1" baseline="-25000">
                <a:solidFill>
                  <a:srgbClr val="FF0000"/>
                </a:solidFill>
                <a:latin typeface="Arial"/>
                <a:ea typeface="Arial"/>
              </a:rPr>
              <a:t>med, ada</a:t>
            </a:r>
            <a:r>
              <a:rPr lang="en-US" sz="1400" b="0" strike="noStrike" spc="-1">
                <a:solidFill>
                  <a:srgbClr val="FF0000"/>
                </a:solidFill>
                <a:latin typeface="Arial"/>
                <a:ea typeface="Arial"/>
              </a:rPr>
              <a:t> &lt; p</a:t>
            </a:r>
            <a:r>
              <a:rPr lang="en-US" sz="1400" b="0" strike="noStrike" spc="-1" baseline="-25000">
                <a:solidFill>
                  <a:srgbClr val="FF0000"/>
                </a:solidFill>
                <a:latin typeface="Arial"/>
                <a:ea typeface="Arial"/>
              </a:rPr>
              <a:t>med, hib</a:t>
            </a:r>
            <a:endParaRPr lang="en-US" sz="14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TextBox 1"/>
          <p:cNvSpPr/>
          <p:nvPr/>
        </p:nvSpPr>
        <p:spPr>
          <a:xfrm>
            <a:off x="1159200" y="1257480"/>
            <a:ext cx="184320" cy="307440"/>
          </a:xfrm>
          <a:prstGeom prst="rect">
            <a:avLst/>
          </a:prstGeom>
          <a:noFill/>
          <a:ln w="0">
            <a:noFill/>
          </a:ln>
        </p:spPr>
        <p:style>
          <a:lnRef idx="0">
            <a:scrgbClr r="0" g="0" b="0"/>
          </a:lnRef>
          <a:fillRef idx="0">
            <a:scrgbClr r="0" g="0" b="0"/>
          </a:fillRef>
          <a:effectRef idx="0">
            <a:scrgbClr r="0" g="0" b="0"/>
          </a:effectRef>
          <a:fontRef idx="minor"/>
        </p:style>
      </p:sp>
      <p:sp>
        <p:nvSpPr>
          <p:cNvPr id="766" name="Google Shape;1133;p40"/>
          <p:cNvSpPr txBox="1"/>
          <p:nvPr/>
        </p:nvSpPr>
        <p:spPr>
          <a:xfrm>
            <a:off x="2514600" y="2286000"/>
            <a:ext cx="3055320" cy="547560"/>
          </a:xfrm>
          <a:prstGeom prst="rect">
            <a:avLst/>
          </a:prstGeom>
          <a:noFill/>
          <a:ln w="0">
            <a:noFill/>
          </a:ln>
        </p:spPr>
        <p:txBody>
          <a:bodyPr tIns="91440" bIns="91440">
            <a:noAutofit/>
          </a:bodyPr>
          <a:lstStyle/>
          <a:p>
            <a:pPr algn="ctr">
              <a:lnSpc>
                <a:spcPct val="100000"/>
              </a:lnSpc>
              <a:tabLst>
                <a:tab pos="0" algn="l"/>
              </a:tabLst>
            </a:pPr>
            <a:r>
              <a:rPr lang="en" sz="3000" b="0" strike="noStrike" spc="-1">
                <a:solidFill>
                  <a:srgbClr val="E898AC"/>
                </a:solidFill>
                <a:latin typeface="Share Tech"/>
                <a:ea typeface="Share Tech"/>
              </a:rPr>
              <a:t>References</a:t>
            </a:r>
            <a:endParaRPr lang="en-US" sz="3000" b="0" strike="noStrike" spc="-1">
              <a:solidFill>
                <a:srgbClr val="000000"/>
              </a:solidFill>
              <a:latin typeface="Arial"/>
            </a:endParaRPr>
          </a:p>
        </p:txBody>
      </p:sp>
      <p:sp>
        <p:nvSpPr>
          <p:cNvPr id="767" name="Google Shape;1134;p40"/>
          <p:cNvSpPr/>
          <p:nvPr/>
        </p:nvSpPr>
        <p:spPr>
          <a:xfrm>
            <a:off x="914400" y="2971800"/>
            <a:ext cx="6972120" cy="120744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1400" b="0" strike="noStrike" spc="-1">
                <a:solidFill>
                  <a:srgbClr val="FFFFFF"/>
                </a:solidFill>
                <a:latin typeface="Share Tech"/>
                <a:ea typeface="Maven Pro"/>
              </a:rPr>
              <a:t>van den Goorbergh R, van Smeden M, Timmerman D, Van Calster B  </a:t>
            </a:r>
            <a:br/>
            <a:r>
              <a:rPr lang="en-US" sz="1400" b="0" strike="noStrike" spc="-1">
                <a:solidFill>
                  <a:srgbClr val="FFFFFF"/>
                </a:solidFill>
                <a:latin typeface="Share Tech"/>
                <a:ea typeface="Maven Pro"/>
              </a:rPr>
              <a:t>The harm of class imbalance corrections for risk prediction models: Illustration and simulation using logistic regression</a:t>
            </a:r>
            <a:endParaRPr lang="en-US" sz="1400" b="0" strike="noStrike" spc="-1">
              <a:latin typeface="Arial"/>
            </a:endParaRPr>
          </a:p>
          <a:p>
            <a:pPr>
              <a:lnSpc>
                <a:spcPct val="100000"/>
              </a:lnSpc>
            </a:pPr>
            <a:endParaRPr lang="en-US" sz="1400" b="0" strike="noStrike" spc="-1">
              <a:latin typeface="Arial"/>
            </a:endParaRPr>
          </a:p>
          <a:p>
            <a:pPr>
              <a:lnSpc>
                <a:spcPct val="100000"/>
              </a:lnSpc>
            </a:pPr>
            <a:r>
              <a:rPr lang="en-US" sz="1400" b="0" strike="noStrike" spc="-1">
                <a:solidFill>
                  <a:srgbClr val="FFFFFF"/>
                </a:solidFill>
                <a:latin typeface="Share Tech"/>
                <a:ea typeface="Maven Pro"/>
              </a:rPr>
              <a:t>[https://arxiv.org/pdf/2202.09101]</a:t>
            </a:r>
            <a:endParaRPr lang="en-US" sz="1400" b="0" strike="noStrike" spc="-1">
              <a:latin typeface="Arial"/>
            </a:endParaRPr>
          </a:p>
        </p:txBody>
      </p:sp>
      <p:sp>
        <p:nvSpPr>
          <p:cNvPr id="768" name="Google Shape;1133;p40_0"/>
          <p:cNvSpPr txBox="1"/>
          <p:nvPr/>
        </p:nvSpPr>
        <p:spPr>
          <a:xfrm>
            <a:off x="2514600" y="457200"/>
            <a:ext cx="3055320" cy="547560"/>
          </a:xfrm>
          <a:prstGeom prst="rect">
            <a:avLst/>
          </a:prstGeom>
          <a:noFill/>
          <a:ln w="0">
            <a:noFill/>
          </a:ln>
        </p:spPr>
        <p:txBody>
          <a:bodyPr tIns="91440" bIns="91440">
            <a:noAutofit/>
          </a:bodyPr>
          <a:lstStyle/>
          <a:p>
            <a:pPr algn="ctr">
              <a:lnSpc>
                <a:spcPct val="100000"/>
              </a:lnSpc>
              <a:tabLst>
                <a:tab pos="0" algn="l"/>
              </a:tabLst>
            </a:pPr>
            <a:r>
              <a:rPr lang="en" sz="3000" b="0" strike="noStrike" spc="-1">
                <a:solidFill>
                  <a:srgbClr val="E898AC"/>
                </a:solidFill>
                <a:latin typeface="Share Tech"/>
                <a:ea typeface="Share Tech"/>
              </a:rPr>
              <a:t>Final Steps</a:t>
            </a:r>
            <a:endParaRPr lang="en-US" sz="3000" b="0" strike="noStrike" spc="-1">
              <a:solidFill>
                <a:srgbClr val="000000"/>
              </a:solidFill>
              <a:latin typeface="Arial"/>
            </a:endParaRPr>
          </a:p>
        </p:txBody>
      </p:sp>
      <p:sp>
        <p:nvSpPr>
          <p:cNvPr id="769" name="Google Shape;1134;p40_0"/>
          <p:cNvSpPr/>
          <p:nvPr/>
        </p:nvSpPr>
        <p:spPr>
          <a:xfrm>
            <a:off x="914400" y="1143000"/>
            <a:ext cx="6972120" cy="120744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r>
              <a:rPr lang="en-US" sz="1400" b="0" strike="noStrike" spc="-1">
                <a:solidFill>
                  <a:srgbClr val="FFFFFF"/>
                </a:solidFill>
                <a:latin typeface="Share Tech"/>
                <a:ea typeface="Maven Pro"/>
              </a:rPr>
              <a:t>Top 3 - predictor model</a:t>
            </a:r>
            <a:endParaRPr lang="en-US" sz="14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Google Shape;1079;p37"/>
          <p:cNvSpPr txBox="1"/>
          <p:nvPr/>
        </p:nvSpPr>
        <p:spPr>
          <a:xfrm>
            <a:off x="2036880" y="1496520"/>
            <a:ext cx="5069520" cy="2150280"/>
          </a:xfrm>
          <a:prstGeom prst="rect">
            <a:avLst/>
          </a:prstGeom>
          <a:noFill/>
          <a:ln w="0">
            <a:noFill/>
          </a:ln>
        </p:spPr>
        <p:txBody>
          <a:bodyPr tIns="91440" bIns="91440" anchor="ctr">
            <a:noAutofit/>
          </a:bodyPr>
          <a:lstStyle/>
          <a:p>
            <a:pPr algn="ctr">
              <a:lnSpc>
                <a:spcPct val="100000"/>
              </a:lnSpc>
              <a:tabLst>
                <a:tab pos="0" algn="l"/>
              </a:tabLst>
            </a:pPr>
            <a:r>
              <a:rPr lang="en" sz="7200" b="0" strike="noStrike" spc="-1">
                <a:solidFill>
                  <a:srgbClr val="FFFFFF"/>
                </a:solidFill>
                <a:latin typeface="Share Tech"/>
                <a:ea typeface="Share Tech"/>
              </a:rPr>
              <a:t>Questions?</a:t>
            </a:r>
            <a:br/>
            <a:r>
              <a:rPr lang="en" sz="7200" b="0" strike="noStrike" spc="-1">
                <a:solidFill>
                  <a:srgbClr val="FF9973"/>
                </a:solidFill>
                <a:latin typeface="Share Tech"/>
                <a:ea typeface="Share Tech"/>
              </a:rPr>
              <a:t>THANKS</a:t>
            </a:r>
            <a:endParaRPr lang="en-US" sz="72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Google Shape;1084;p38"/>
          <p:cNvSpPr/>
          <p:nvPr/>
        </p:nvSpPr>
        <p:spPr>
          <a:xfrm>
            <a:off x="1551240" y="2404440"/>
            <a:ext cx="360" cy="454680"/>
          </a:xfrm>
          <a:custGeom>
            <a:avLst/>
            <a:gdLst/>
            <a:ahLst/>
            <a:cxnLst/>
            <a:rect l="l" t="t" r="r" b="b"/>
            <a:pathLst>
              <a:path w="21600" h="21600">
                <a:moveTo>
                  <a:pt x="0" y="0"/>
                </a:moveTo>
                <a:lnTo>
                  <a:pt x="21600" y="21600"/>
                </a:lnTo>
              </a:path>
            </a:pathLst>
          </a:custGeom>
          <a:noFill/>
          <a:ln w="19050">
            <a:solidFill>
              <a:srgbClr val="FFD6E1"/>
            </a:solidFill>
            <a:round/>
          </a:ln>
        </p:spPr>
        <p:style>
          <a:lnRef idx="0">
            <a:scrgbClr r="0" g="0" b="0"/>
          </a:lnRef>
          <a:fillRef idx="0">
            <a:scrgbClr r="0" g="0" b="0"/>
          </a:fillRef>
          <a:effectRef idx="0">
            <a:scrgbClr r="0" g="0" b="0"/>
          </a:effectRef>
          <a:fontRef idx="minor"/>
        </p:style>
      </p:sp>
      <p:sp>
        <p:nvSpPr>
          <p:cNvPr id="589" name="Google Shape;1085;p38"/>
          <p:cNvSpPr/>
          <p:nvPr/>
        </p:nvSpPr>
        <p:spPr>
          <a:xfrm>
            <a:off x="3587760" y="2976480"/>
            <a:ext cx="360" cy="454680"/>
          </a:xfrm>
          <a:custGeom>
            <a:avLst/>
            <a:gdLst/>
            <a:ahLst/>
            <a:cxnLst/>
            <a:rect l="l" t="t" r="r" b="b"/>
            <a:pathLst>
              <a:path w="21600" h="21600">
                <a:moveTo>
                  <a:pt x="0" y="0"/>
                </a:moveTo>
                <a:lnTo>
                  <a:pt x="21600" y="21600"/>
                </a:lnTo>
              </a:path>
            </a:pathLst>
          </a:custGeom>
          <a:noFill/>
          <a:ln w="19050">
            <a:solidFill>
              <a:srgbClr val="FFD6E1"/>
            </a:solidFill>
            <a:round/>
          </a:ln>
        </p:spPr>
        <p:style>
          <a:lnRef idx="0">
            <a:scrgbClr r="0" g="0" b="0"/>
          </a:lnRef>
          <a:fillRef idx="0">
            <a:scrgbClr r="0" g="0" b="0"/>
          </a:fillRef>
          <a:effectRef idx="0">
            <a:scrgbClr r="0" g="0" b="0"/>
          </a:effectRef>
          <a:fontRef idx="minor"/>
        </p:style>
      </p:sp>
      <p:sp>
        <p:nvSpPr>
          <p:cNvPr id="590" name="Google Shape;1086;p38"/>
          <p:cNvSpPr/>
          <p:nvPr/>
        </p:nvSpPr>
        <p:spPr>
          <a:xfrm>
            <a:off x="5624640" y="2404440"/>
            <a:ext cx="360" cy="454680"/>
          </a:xfrm>
          <a:custGeom>
            <a:avLst/>
            <a:gdLst/>
            <a:ahLst/>
            <a:cxnLst/>
            <a:rect l="l" t="t" r="r" b="b"/>
            <a:pathLst>
              <a:path w="21600" h="21600">
                <a:moveTo>
                  <a:pt x="0" y="0"/>
                </a:moveTo>
                <a:lnTo>
                  <a:pt x="21600" y="21600"/>
                </a:lnTo>
              </a:path>
            </a:pathLst>
          </a:custGeom>
          <a:noFill/>
          <a:ln w="19050">
            <a:solidFill>
              <a:srgbClr val="FFD6E1"/>
            </a:solidFill>
            <a:round/>
          </a:ln>
        </p:spPr>
        <p:style>
          <a:lnRef idx="0">
            <a:scrgbClr r="0" g="0" b="0"/>
          </a:lnRef>
          <a:fillRef idx="0">
            <a:scrgbClr r="0" g="0" b="0"/>
          </a:fillRef>
          <a:effectRef idx="0">
            <a:scrgbClr r="0" g="0" b="0"/>
          </a:effectRef>
          <a:fontRef idx="minor"/>
        </p:style>
      </p:sp>
      <p:sp>
        <p:nvSpPr>
          <p:cNvPr id="591" name="Google Shape;1087;p38"/>
          <p:cNvSpPr/>
          <p:nvPr/>
        </p:nvSpPr>
        <p:spPr>
          <a:xfrm>
            <a:off x="7661160" y="2976480"/>
            <a:ext cx="360" cy="454680"/>
          </a:xfrm>
          <a:custGeom>
            <a:avLst/>
            <a:gdLst/>
            <a:ahLst/>
            <a:cxnLst/>
            <a:rect l="l" t="t" r="r" b="b"/>
            <a:pathLst>
              <a:path w="21600" h="21600">
                <a:moveTo>
                  <a:pt x="0" y="0"/>
                </a:moveTo>
                <a:lnTo>
                  <a:pt x="21600" y="21600"/>
                </a:lnTo>
              </a:path>
            </a:pathLst>
          </a:custGeom>
          <a:noFill/>
          <a:ln w="19050">
            <a:solidFill>
              <a:srgbClr val="FFD6E1"/>
            </a:solidFill>
            <a:round/>
          </a:ln>
        </p:spPr>
        <p:style>
          <a:lnRef idx="0">
            <a:scrgbClr r="0" g="0" b="0"/>
          </a:lnRef>
          <a:fillRef idx="0">
            <a:scrgbClr r="0" g="0" b="0"/>
          </a:fillRef>
          <a:effectRef idx="0">
            <a:scrgbClr r="0" g="0" b="0"/>
          </a:effectRef>
          <a:fontRef idx="minor"/>
        </p:style>
      </p:sp>
      <p:sp>
        <p:nvSpPr>
          <p:cNvPr id="592" name="Google Shape;1088;p38"/>
          <p:cNvSpPr txBox="1"/>
          <p:nvPr/>
        </p:nvSpPr>
        <p:spPr>
          <a:xfrm>
            <a:off x="618840" y="411840"/>
            <a:ext cx="47275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OUR PROBLEM</a:t>
            </a:r>
            <a:endParaRPr lang="en-US" sz="3000" b="0" strike="noStrike" spc="-1">
              <a:solidFill>
                <a:srgbClr val="000000"/>
              </a:solidFill>
              <a:latin typeface="Arial"/>
            </a:endParaRPr>
          </a:p>
        </p:txBody>
      </p:sp>
      <p:sp>
        <p:nvSpPr>
          <p:cNvPr id="593" name="Google Shape;1089;p38"/>
          <p:cNvSpPr/>
          <p:nvPr/>
        </p:nvSpPr>
        <p:spPr>
          <a:xfrm>
            <a:off x="1034280" y="2918160"/>
            <a:ext cx="7074720" cy="360"/>
          </a:xfrm>
          <a:custGeom>
            <a:avLst/>
            <a:gdLst/>
            <a:ahLst/>
            <a:cxnLst/>
            <a:rect l="l" t="t" r="r" b="b"/>
            <a:pathLst>
              <a:path w="21600" h="21600">
                <a:moveTo>
                  <a:pt x="0" y="0"/>
                </a:moveTo>
                <a:lnTo>
                  <a:pt x="21600" y="21600"/>
                </a:lnTo>
              </a:path>
            </a:pathLst>
          </a:custGeom>
          <a:noFill/>
          <a:ln w="19050">
            <a:solidFill>
              <a:srgbClr val="FFD6E1"/>
            </a:solidFill>
            <a:round/>
          </a:ln>
        </p:spPr>
        <p:style>
          <a:lnRef idx="0">
            <a:scrgbClr r="0" g="0" b="0"/>
          </a:lnRef>
          <a:fillRef idx="0">
            <a:scrgbClr r="0" g="0" b="0"/>
          </a:fillRef>
          <a:effectRef idx="0">
            <a:scrgbClr r="0" g="0" b="0"/>
          </a:effectRef>
          <a:fontRef idx="minor"/>
        </p:style>
      </p:sp>
      <p:grpSp>
        <p:nvGrpSpPr>
          <p:cNvPr id="594" name="Google Shape;1090;p38"/>
          <p:cNvGrpSpPr/>
          <p:nvPr/>
        </p:nvGrpSpPr>
        <p:grpSpPr>
          <a:xfrm>
            <a:off x="1372680" y="2731320"/>
            <a:ext cx="373320" cy="373320"/>
            <a:chOff x="1372680" y="2731320"/>
            <a:chExt cx="373320" cy="373320"/>
          </a:xfrm>
        </p:grpSpPr>
        <p:sp>
          <p:nvSpPr>
            <p:cNvPr id="595" name="Google Shape;1091;p38"/>
            <p:cNvSpPr/>
            <p:nvPr/>
          </p:nvSpPr>
          <p:spPr>
            <a:xfrm>
              <a:off x="1464120" y="2822760"/>
              <a:ext cx="190440" cy="190440"/>
            </a:xfrm>
            <a:prstGeom prst="ellipse">
              <a:avLst/>
            </a:prstGeom>
            <a:solidFill>
              <a:schemeClr val="lt2"/>
            </a:solidFill>
            <a:ln w="0">
              <a:noFill/>
            </a:ln>
          </p:spPr>
          <p:style>
            <a:lnRef idx="0">
              <a:scrgbClr r="0" g="0" b="0"/>
            </a:lnRef>
            <a:fillRef idx="0">
              <a:scrgbClr r="0" g="0" b="0"/>
            </a:fillRef>
            <a:effectRef idx="0">
              <a:scrgbClr r="0" g="0" b="0"/>
            </a:effectRef>
            <a:fontRef idx="minor"/>
          </p:style>
        </p:sp>
        <p:sp>
          <p:nvSpPr>
            <p:cNvPr id="596" name="Google Shape;1092;p38"/>
            <p:cNvSpPr/>
            <p:nvPr/>
          </p:nvSpPr>
          <p:spPr>
            <a:xfrm>
              <a:off x="1372680" y="2731320"/>
              <a:ext cx="373320" cy="373320"/>
            </a:xfrm>
            <a:prstGeom prst="donut">
              <a:avLst>
                <a:gd name="adj" fmla="val 10193"/>
              </a:avLst>
            </a:prstGeom>
            <a:solidFill>
              <a:schemeClr val="accent2"/>
            </a:solidFill>
            <a:ln w="0">
              <a:noFill/>
            </a:ln>
          </p:spPr>
          <p:style>
            <a:lnRef idx="0">
              <a:scrgbClr r="0" g="0" b="0"/>
            </a:lnRef>
            <a:fillRef idx="0">
              <a:scrgbClr r="0" g="0" b="0"/>
            </a:fillRef>
            <a:effectRef idx="0">
              <a:scrgbClr r="0" g="0" b="0"/>
            </a:effectRef>
            <a:fontRef idx="minor"/>
          </p:style>
        </p:sp>
      </p:grpSp>
      <p:grpSp>
        <p:nvGrpSpPr>
          <p:cNvPr id="597" name="Google Shape;1093;p38"/>
          <p:cNvGrpSpPr/>
          <p:nvPr/>
        </p:nvGrpSpPr>
        <p:grpSpPr>
          <a:xfrm>
            <a:off x="3400920" y="2731320"/>
            <a:ext cx="373320" cy="373320"/>
            <a:chOff x="3400920" y="2731320"/>
            <a:chExt cx="373320" cy="373320"/>
          </a:xfrm>
        </p:grpSpPr>
        <p:sp>
          <p:nvSpPr>
            <p:cNvPr id="598" name="Google Shape;1094;p38"/>
            <p:cNvSpPr/>
            <p:nvPr/>
          </p:nvSpPr>
          <p:spPr>
            <a:xfrm>
              <a:off x="3492360" y="2822760"/>
              <a:ext cx="190440" cy="190440"/>
            </a:xfrm>
            <a:prstGeom prst="ellipse">
              <a:avLst/>
            </a:prstGeom>
            <a:solidFill>
              <a:schemeClr val="lt2"/>
            </a:solidFill>
            <a:ln w="0">
              <a:noFill/>
            </a:ln>
          </p:spPr>
          <p:style>
            <a:lnRef idx="0">
              <a:scrgbClr r="0" g="0" b="0"/>
            </a:lnRef>
            <a:fillRef idx="0">
              <a:scrgbClr r="0" g="0" b="0"/>
            </a:fillRef>
            <a:effectRef idx="0">
              <a:scrgbClr r="0" g="0" b="0"/>
            </a:effectRef>
            <a:fontRef idx="minor"/>
          </p:style>
        </p:sp>
        <p:sp>
          <p:nvSpPr>
            <p:cNvPr id="599" name="Google Shape;1095;p38"/>
            <p:cNvSpPr/>
            <p:nvPr/>
          </p:nvSpPr>
          <p:spPr>
            <a:xfrm>
              <a:off x="3400920" y="2731320"/>
              <a:ext cx="373320" cy="373320"/>
            </a:xfrm>
            <a:prstGeom prst="donut">
              <a:avLst>
                <a:gd name="adj" fmla="val 10193"/>
              </a:avLst>
            </a:prstGeom>
            <a:solidFill>
              <a:schemeClr val="accent1"/>
            </a:solidFill>
            <a:ln w="0">
              <a:noFill/>
            </a:ln>
          </p:spPr>
          <p:style>
            <a:lnRef idx="0">
              <a:scrgbClr r="0" g="0" b="0"/>
            </a:lnRef>
            <a:fillRef idx="0">
              <a:scrgbClr r="0" g="0" b="0"/>
            </a:fillRef>
            <a:effectRef idx="0">
              <a:scrgbClr r="0" g="0" b="0"/>
            </a:effectRef>
            <a:fontRef idx="minor"/>
          </p:style>
        </p:sp>
      </p:grpSp>
      <p:grpSp>
        <p:nvGrpSpPr>
          <p:cNvPr id="600" name="Google Shape;1096;p38"/>
          <p:cNvGrpSpPr/>
          <p:nvPr/>
        </p:nvGrpSpPr>
        <p:grpSpPr>
          <a:xfrm>
            <a:off x="5429520" y="2731320"/>
            <a:ext cx="373320" cy="373320"/>
            <a:chOff x="5429520" y="2731320"/>
            <a:chExt cx="373320" cy="373320"/>
          </a:xfrm>
        </p:grpSpPr>
        <p:sp>
          <p:nvSpPr>
            <p:cNvPr id="601" name="Google Shape;1097;p38"/>
            <p:cNvSpPr/>
            <p:nvPr/>
          </p:nvSpPr>
          <p:spPr>
            <a:xfrm>
              <a:off x="5520960" y="2822760"/>
              <a:ext cx="190440" cy="190440"/>
            </a:xfrm>
            <a:prstGeom prst="ellipse">
              <a:avLst/>
            </a:prstGeom>
            <a:solidFill>
              <a:schemeClr val="lt2"/>
            </a:solidFill>
            <a:ln w="0">
              <a:noFill/>
            </a:ln>
          </p:spPr>
          <p:style>
            <a:lnRef idx="0">
              <a:scrgbClr r="0" g="0" b="0"/>
            </a:lnRef>
            <a:fillRef idx="0">
              <a:scrgbClr r="0" g="0" b="0"/>
            </a:fillRef>
            <a:effectRef idx="0">
              <a:scrgbClr r="0" g="0" b="0"/>
            </a:effectRef>
            <a:fontRef idx="minor"/>
          </p:style>
        </p:sp>
        <p:sp>
          <p:nvSpPr>
            <p:cNvPr id="602" name="Google Shape;1098;p38"/>
            <p:cNvSpPr/>
            <p:nvPr/>
          </p:nvSpPr>
          <p:spPr>
            <a:xfrm>
              <a:off x="5429520" y="2731320"/>
              <a:ext cx="373320" cy="373320"/>
            </a:xfrm>
            <a:prstGeom prst="donut">
              <a:avLst>
                <a:gd name="adj" fmla="val 10193"/>
              </a:avLst>
            </a:prstGeom>
            <a:solidFill>
              <a:schemeClr val="accent3"/>
            </a:solidFill>
            <a:ln w="0">
              <a:noFill/>
            </a:ln>
          </p:spPr>
          <p:style>
            <a:lnRef idx="0">
              <a:scrgbClr r="0" g="0" b="0"/>
            </a:lnRef>
            <a:fillRef idx="0">
              <a:scrgbClr r="0" g="0" b="0"/>
            </a:fillRef>
            <a:effectRef idx="0">
              <a:scrgbClr r="0" g="0" b="0"/>
            </a:effectRef>
            <a:fontRef idx="minor"/>
          </p:style>
        </p:sp>
      </p:grpSp>
      <p:grpSp>
        <p:nvGrpSpPr>
          <p:cNvPr id="603" name="Google Shape;1099;p38"/>
          <p:cNvGrpSpPr/>
          <p:nvPr/>
        </p:nvGrpSpPr>
        <p:grpSpPr>
          <a:xfrm>
            <a:off x="7457760" y="2731320"/>
            <a:ext cx="373320" cy="373320"/>
            <a:chOff x="7457760" y="2731320"/>
            <a:chExt cx="373320" cy="373320"/>
          </a:xfrm>
        </p:grpSpPr>
        <p:sp>
          <p:nvSpPr>
            <p:cNvPr id="604" name="Google Shape;1100;p38"/>
            <p:cNvSpPr/>
            <p:nvPr/>
          </p:nvSpPr>
          <p:spPr>
            <a:xfrm>
              <a:off x="7549200" y="2822760"/>
              <a:ext cx="190440" cy="190440"/>
            </a:xfrm>
            <a:prstGeom prst="ellipse">
              <a:avLst/>
            </a:prstGeom>
            <a:solidFill>
              <a:schemeClr val="lt2"/>
            </a:solidFill>
            <a:ln w="0">
              <a:noFill/>
            </a:ln>
          </p:spPr>
          <p:style>
            <a:lnRef idx="0">
              <a:scrgbClr r="0" g="0" b="0"/>
            </a:lnRef>
            <a:fillRef idx="0">
              <a:scrgbClr r="0" g="0" b="0"/>
            </a:fillRef>
            <a:effectRef idx="0">
              <a:scrgbClr r="0" g="0" b="0"/>
            </a:effectRef>
            <a:fontRef idx="minor"/>
          </p:style>
        </p:sp>
        <p:sp>
          <p:nvSpPr>
            <p:cNvPr id="605" name="Google Shape;1101;p38"/>
            <p:cNvSpPr/>
            <p:nvPr/>
          </p:nvSpPr>
          <p:spPr>
            <a:xfrm>
              <a:off x="7457760" y="2731320"/>
              <a:ext cx="373320" cy="373320"/>
            </a:xfrm>
            <a:prstGeom prst="donut">
              <a:avLst>
                <a:gd name="adj" fmla="val 10193"/>
              </a:avLst>
            </a:prstGeom>
            <a:solidFill>
              <a:schemeClr val="accent4"/>
            </a:solidFill>
            <a:ln w="0">
              <a:noFill/>
            </a:ln>
          </p:spPr>
          <p:style>
            <a:lnRef idx="0">
              <a:scrgbClr r="0" g="0" b="0"/>
            </a:lnRef>
            <a:fillRef idx="0">
              <a:scrgbClr r="0" g="0" b="0"/>
            </a:fillRef>
            <a:effectRef idx="0">
              <a:scrgbClr r="0" g="0" b="0"/>
            </a:effectRef>
            <a:fontRef idx="minor"/>
          </p:style>
        </p:sp>
      </p:grpSp>
      <p:sp>
        <p:nvSpPr>
          <p:cNvPr id="606" name="Google Shape;1102;p38"/>
          <p:cNvSpPr txBox="1"/>
          <p:nvPr/>
        </p:nvSpPr>
        <p:spPr>
          <a:xfrm>
            <a:off x="496080" y="1977120"/>
            <a:ext cx="2109600" cy="427320"/>
          </a:xfrm>
          <a:prstGeom prst="rect">
            <a:avLst/>
          </a:prstGeom>
          <a:noFill/>
          <a:ln w="0">
            <a:noFill/>
          </a:ln>
        </p:spPr>
        <p:txBody>
          <a:bodyPr tIns="91440" bIns="91440">
            <a:noAutofit/>
          </a:bodyPr>
          <a:lstStyle/>
          <a:p>
            <a:pPr algn="ctr">
              <a:lnSpc>
                <a:spcPct val="100000"/>
              </a:lnSpc>
              <a:tabLst>
                <a:tab pos="0" algn="l"/>
              </a:tabLst>
            </a:pPr>
            <a:r>
              <a:rPr lang="en" sz="1800" b="0" strike="noStrike" spc="-1">
                <a:solidFill>
                  <a:srgbClr val="FFFFFF"/>
                </a:solidFill>
                <a:latin typeface="Share Tech"/>
                <a:ea typeface="Share Tech"/>
              </a:rPr>
              <a:t>Established Project</a:t>
            </a:r>
            <a:endParaRPr lang="en-US" sz="1800" b="0" strike="noStrike" spc="-1">
              <a:solidFill>
                <a:srgbClr val="000000"/>
              </a:solidFill>
              <a:latin typeface="Arial"/>
            </a:endParaRPr>
          </a:p>
        </p:txBody>
      </p:sp>
      <p:sp>
        <p:nvSpPr>
          <p:cNvPr id="607" name="Google Shape;1103;p38"/>
          <p:cNvSpPr txBox="1"/>
          <p:nvPr/>
        </p:nvSpPr>
        <p:spPr>
          <a:xfrm>
            <a:off x="610560" y="1490040"/>
            <a:ext cx="1881000" cy="644400"/>
          </a:xfrm>
          <a:prstGeom prst="rect">
            <a:avLst/>
          </a:prstGeom>
          <a:noFill/>
          <a:ln w="0">
            <a:noFill/>
          </a:ln>
        </p:spPr>
        <p:txBody>
          <a:bodyPr tIns="91440" bIns="91440" anchor="b">
            <a:noAutofit/>
          </a:bodyPr>
          <a:lstStyle/>
          <a:p>
            <a:pPr algn="ctr">
              <a:lnSpc>
                <a:spcPct val="100000"/>
              </a:lnSpc>
              <a:tabLst>
                <a:tab pos="0" algn="l"/>
              </a:tabLst>
            </a:pPr>
            <a:r>
              <a:rPr lang="en" sz="1400" b="0" strike="noStrike" spc="-1">
                <a:solidFill>
                  <a:srgbClr val="FFFFFF"/>
                </a:solidFill>
                <a:latin typeface="Maven Pro"/>
                <a:ea typeface="Maven Pro"/>
              </a:rPr>
              <a:t>Multiple developers work on and maintain a codebase</a:t>
            </a:r>
            <a:endParaRPr lang="en-US" sz="1400" b="0" strike="noStrike" spc="-1">
              <a:latin typeface="Arial"/>
            </a:endParaRPr>
          </a:p>
        </p:txBody>
      </p:sp>
      <p:sp>
        <p:nvSpPr>
          <p:cNvPr id="608" name="Google Shape;1104;p38"/>
          <p:cNvSpPr txBox="1"/>
          <p:nvPr/>
        </p:nvSpPr>
        <p:spPr>
          <a:xfrm>
            <a:off x="6565320" y="3438360"/>
            <a:ext cx="2227320" cy="427320"/>
          </a:xfrm>
          <a:prstGeom prst="rect">
            <a:avLst/>
          </a:prstGeom>
          <a:noFill/>
          <a:ln w="0">
            <a:noFill/>
          </a:ln>
        </p:spPr>
        <p:txBody>
          <a:bodyPr tIns="91440" bIns="91440" anchor="b">
            <a:noAutofit/>
          </a:bodyPr>
          <a:lstStyle/>
          <a:p>
            <a:pPr algn="ctr">
              <a:lnSpc>
                <a:spcPct val="100000"/>
              </a:lnSpc>
              <a:tabLst>
                <a:tab pos="0" algn="l"/>
              </a:tabLst>
            </a:pPr>
            <a:r>
              <a:rPr lang="en" sz="1800" b="0" strike="noStrike" spc="-1">
                <a:solidFill>
                  <a:srgbClr val="FFFFFF"/>
                </a:solidFill>
                <a:latin typeface="Share Tech"/>
                <a:ea typeface="Share Tech"/>
              </a:rPr>
              <a:t>Refactoring Complete</a:t>
            </a:r>
            <a:endParaRPr lang="en-US" sz="1800" b="0" strike="noStrike" spc="-1">
              <a:solidFill>
                <a:srgbClr val="000000"/>
              </a:solidFill>
              <a:latin typeface="Arial"/>
            </a:endParaRPr>
          </a:p>
        </p:txBody>
      </p:sp>
      <p:sp>
        <p:nvSpPr>
          <p:cNvPr id="609" name="Google Shape;1105;p38"/>
          <p:cNvSpPr txBox="1"/>
          <p:nvPr/>
        </p:nvSpPr>
        <p:spPr>
          <a:xfrm>
            <a:off x="6190200" y="3660480"/>
            <a:ext cx="2941920" cy="842400"/>
          </a:xfrm>
          <a:prstGeom prst="rect">
            <a:avLst/>
          </a:prstGeom>
          <a:noFill/>
          <a:ln w="0">
            <a:noFill/>
          </a:ln>
        </p:spPr>
        <p:txBody>
          <a:bodyPr tIns="91440" bIns="91440">
            <a:noAutofit/>
          </a:bodyPr>
          <a:lstStyle/>
          <a:p>
            <a:pPr algn="ctr">
              <a:lnSpc>
                <a:spcPct val="100000"/>
              </a:lnSpc>
              <a:spcAft>
                <a:spcPts val="1599"/>
              </a:spcAft>
              <a:tabLst>
                <a:tab pos="0" algn="l"/>
              </a:tabLst>
            </a:pPr>
            <a:r>
              <a:rPr lang="en" sz="1400" b="0" strike="noStrike" spc="-1">
                <a:solidFill>
                  <a:srgbClr val="FFFFFF"/>
                </a:solidFill>
                <a:latin typeface="Maven Pro"/>
                <a:ea typeface="Maven Pro"/>
              </a:rPr>
              <a:t>The refactoring is completed by the developer, reviewed and then it is either</a:t>
            </a:r>
            <a:r>
              <a:rPr lang="en-US" sz="1400" b="0" strike="noStrike" spc="-1">
                <a:solidFill>
                  <a:srgbClr val="FFFFFF"/>
                </a:solidFill>
                <a:latin typeface="Maven Pro"/>
                <a:ea typeface="Maven Pro"/>
              </a:rPr>
              <a:t> accepted or reworked</a:t>
            </a:r>
            <a:endParaRPr lang="en-US" sz="1400" b="0" strike="noStrike" spc="-1">
              <a:latin typeface="Arial"/>
            </a:endParaRPr>
          </a:p>
        </p:txBody>
      </p:sp>
      <p:sp>
        <p:nvSpPr>
          <p:cNvPr id="610" name="Google Shape;1106;p38"/>
          <p:cNvSpPr txBox="1"/>
          <p:nvPr/>
        </p:nvSpPr>
        <p:spPr>
          <a:xfrm>
            <a:off x="2532960" y="3438360"/>
            <a:ext cx="2109600" cy="427320"/>
          </a:xfrm>
          <a:prstGeom prst="rect">
            <a:avLst/>
          </a:prstGeom>
          <a:noFill/>
          <a:ln w="0">
            <a:noFill/>
          </a:ln>
        </p:spPr>
        <p:txBody>
          <a:bodyPr tIns="91440" bIns="91440" anchor="b">
            <a:noAutofit/>
          </a:bodyPr>
          <a:lstStyle/>
          <a:p>
            <a:pPr algn="ctr">
              <a:lnSpc>
                <a:spcPct val="100000"/>
              </a:lnSpc>
              <a:tabLst>
                <a:tab pos="0" algn="l"/>
              </a:tabLst>
            </a:pPr>
            <a:r>
              <a:rPr lang="en" sz="1800" b="0" strike="noStrike" spc="-1">
                <a:solidFill>
                  <a:srgbClr val="FFFFFF"/>
                </a:solidFill>
                <a:latin typeface="Share Tech"/>
                <a:ea typeface="Share Tech"/>
              </a:rPr>
              <a:t>Refactoring Request</a:t>
            </a:r>
            <a:endParaRPr lang="en-US" sz="1800" b="0" strike="noStrike" spc="-1">
              <a:solidFill>
                <a:srgbClr val="000000"/>
              </a:solidFill>
              <a:latin typeface="Arial"/>
            </a:endParaRPr>
          </a:p>
        </p:txBody>
      </p:sp>
      <p:sp>
        <p:nvSpPr>
          <p:cNvPr id="611" name="Google Shape;1107;p38"/>
          <p:cNvSpPr txBox="1"/>
          <p:nvPr/>
        </p:nvSpPr>
        <p:spPr>
          <a:xfrm>
            <a:off x="1935000" y="3660480"/>
            <a:ext cx="3281760" cy="644400"/>
          </a:xfrm>
          <a:prstGeom prst="rect">
            <a:avLst/>
          </a:prstGeom>
          <a:noFill/>
          <a:ln w="0">
            <a:noFill/>
          </a:ln>
        </p:spPr>
        <p:txBody>
          <a:bodyPr tIns="91440" bIns="91440">
            <a:noAutofit/>
          </a:bodyPr>
          <a:lstStyle/>
          <a:p>
            <a:pPr algn="ctr">
              <a:lnSpc>
                <a:spcPct val="100000"/>
              </a:lnSpc>
              <a:spcAft>
                <a:spcPts val="1599"/>
              </a:spcAft>
              <a:tabLst>
                <a:tab pos="0" algn="l"/>
              </a:tabLst>
            </a:pPr>
            <a:r>
              <a:rPr lang="en" sz="1400" b="0" strike="noStrike" spc="-1">
                <a:solidFill>
                  <a:srgbClr val="FFFFFF"/>
                </a:solidFill>
                <a:latin typeface="Maven Pro"/>
                <a:ea typeface="Maven Pro"/>
              </a:rPr>
              <a:t>Something is noticed that needs to be rewritten in order to improve the readability, usability, and functionality of the codebase</a:t>
            </a:r>
            <a:endParaRPr lang="en-US" sz="1400" b="0" strike="noStrike" spc="-1">
              <a:latin typeface="Arial"/>
            </a:endParaRPr>
          </a:p>
        </p:txBody>
      </p:sp>
      <p:sp>
        <p:nvSpPr>
          <p:cNvPr id="612" name="Google Shape;1108;p38"/>
          <p:cNvSpPr txBox="1"/>
          <p:nvPr/>
        </p:nvSpPr>
        <p:spPr>
          <a:xfrm>
            <a:off x="4683960" y="1977120"/>
            <a:ext cx="1881000" cy="427320"/>
          </a:xfrm>
          <a:prstGeom prst="rect">
            <a:avLst/>
          </a:prstGeom>
          <a:noFill/>
          <a:ln w="0">
            <a:noFill/>
          </a:ln>
        </p:spPr>
        <p:txBody>
          <a:bodyPr tIns="91440" bIns="91440">
            <a:noAutofit/>
          </a:bodyPr>
          <a:lstStyle/>
          <a:p>
            <a:pPr algn="ctr">
              <a:lnSpc>
                <a:spcPct val="100000"/>
              </a:lnSpc>
              <a:tabLst>
                <a:tab pos="0" algn="l"/>
              </a:tabLst>
            </a:pPr>
            <a:r>
              <a:rPr lang="en" sz="1800" b="0" strike="noStrike" spc="-1">
                <a:solidFill>
                  <a:srgbClr val="FFFFFF"/>
                </a:solidFill>
                <a:latin typeface="Share Tech"/>
                <a:ea typeface="Share Tech"/>
              </a:rPr>
              <a:t>Refactoring Triage</a:t>
            </a:r>
            <a:endParaRPr lang="en-US" sz="1800" b="0" strike="noStrike" spc="-1">
              <a:solidFill>
                <a:srgbClr val="000000"/>
              </a:solidFill>
              <a:latin typeface="Arial"/>
            </a:endParaRPr>
          </a:p>
        </p:txBody>
      </p:sp>
      <p:sp>
        <p:nvSpPr>
          <p:cNvPr id="613" name="Google Shape;1109;p38"/>
          <p:cNvSpPr txBox="1"/>
          <p:nvPr/>
        </p:nvSpPr>
        <p:spPr>
          <a:xfrm>
            <a:off x="3917880" y="1490040"/>
            <a:ext cx="3395880" cy="644400"/>
          </a:xfrm>
          <a:prstGeom prst="rect">
            <a:avLst/>
          </a:prstGeom>
          <a:noFill/>
          <a:ln w="0">
            <a:noFill/>
          </a:ln>
        </p:spPr>
        <p:txBody>
          <a:bodyPr tIns="91440" bIns="91440" anchor="b">
            <a:noAutofit/>
          </a:bodyPr>
          <a:lstStyle/>
          <a:p>
            <a:pPr algn="ctr">
              <a:lnSpc>
                <a:spcPct val="100000"/>
              </a:lnSpc>
              <a:tabLst>
                <a:tab pos="0" algn="l"/>
              </a:tabLst>
            </a:pPr>
            <a:r>
              <a:rPr lang="en" sz="1400" b="0" strike="noStrike" spc="-1">
                <a:solidFill>
                  <a:srgbClr val="FFFFFF"/>
                </a:solidFill>
                <a:latin typeface="Maven Pro"/>
                <a:ea typeface="Maven Pro"/>
              </a:rPr>
              <a:t>The request is assigned to a developer skilled in the type of refactoring needed and the area of the project in which the refactoring is needed</a:t>
            </a:r>
            <a:endParaRPr lang="en-US" sz="1400" b="0" strike="noStrike" spc="-1">
              <a:latin typeface="Arial"/>
            </a:endParaRPr>
          </a:p>
        </p:txBody>
      </p:sp>
      <p:sp>
        <p:nvSpPr>
          <p:cNvPr id="614" name="Oval 1"/>
          <p:cNvSpPr/>
          <p:nvPr/>
        </p:nvSpPr>
        <p:spPr>
          <a:xfrm>
            <a:off x="3575880" y="788760"/>
            <a:ext cx="4147560" cy="1731960"/>
          </a:xfrm>
          <a:prstGeom prst="ellipse">
            <a:avLst/>
          </a:prstGeom>
          <a:noFill/>
          <a:ln>
            <a:solidFill>
              <a:srgbClr val="AB707F"/>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 name="Picture 8" descr="Chart&#10;&#10;Description automatically generated"/>
          <p:cNvPicPr/>
          <p:nvPr/>
        </p:nvPicPr>
        <p:blipFill>
          <a:blip r:embed="rId2"/>
          <a:stretch/>
        </p:blipFill>
        <p:spPr>
          <a:xfrm>
            <a:off x="5018760" y="1224720"/>
            <a:ext cx="3367800" cy="2809800"/>
          </a:xfrm>
          <a:prstGeom prst="rect">
            <a:avLst/>
          </a:prstGeom>
          <a:ln w="0">
            <a:noFill/>
          </a:ln>
        </p:spPr>
      </p:pic>
      <p:sp>
        <p:nvSpPr>
          <p:cNvPr id="616" name="Google Shape;571;p29"/>
          <p:cNvSpPr txBox="1"/>
          <p:nvPr/>
        </p:nvSpPr>
        <p:spPr>
          <a:xfrm>
            <a:off x="618840" y="411840"/>
            <a:ext cx="61531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UNDERSTANDING THE PROBLEM</a:t>
            </a:r>
            <a:endParaRPr lang="en-US" sz="3000" b="0" strike="noStrike" spc="-1">
              <a:solidFill>
                <a:srgbClr val="000000"/>
              </a:solidFill>
              <a:latin typeface="Arial"/>
            </a:endParaRPr>
          </a:p>
        </p:txBody>
      </p:sp>
      <p:sp>
        <p:nvSpPr>
          <p:cNvPr id="617" name="Google Shape;572;p29"/>
          <p:cNvSpPr txBox="1"/>
          <p:nvPr/>
        </p:nvSpPr>
        <p:spPr>
          <a:xfrm>
            <a:off x="931320" y="1195920"/>
            <a:ext cx="2562840" cy="577440"/>
          </a:xfrm>
          <a:prstGeom prst="rect">
            <a:avLst/>
          </a:prstGeom>
          <a:noFill/>
          <a:ln w="0">
            <a:noFill/>
          </a:ln>
        </p:spPr>
        <p:txBody>
          <a:bodyPr tIns="91440" bIns="91440" anchor="b">
            <a:noAutofit/>
          </a:bodyPr>
          <a:lstStyle/>
          <a:p>
            <a:pPr>
              <a:lnSpc>
                <a:spcPct val="100000"/>
              </a:lnSpc>
              <a:tabLst>
                <a:tab pos="0" algn="l"/>
              </a:tabLst>
            </a:pPr>
            <a:r>
              <a:rPr lang="en" sz="2400" b="0" strike="noStrike" spc="-1">
                <a:solidFill>
                  <a:srgbClr val="FFFFFF"/>
                </a:solidFill>
                <a:latin typeface="Share Tech"/>
                <a:ea typeface="Share Tech"/>
              </a:rPr>
              <a:t>Multiple Developers</a:t>
            </a:r>
            <a:endParaRPr lang="en-US" sz="2400" b="0" strike="noStrike" spc="-1">
              <a:solidFill>
                <a:srgbClr val="000000"/>
              </a:solidFill>
              <a:latin typeface="Arial"/>
            </a:endParaRPr>
          </a:p>
        </p:txBody>
      </p:sp>
      <p:sp>
        <p:nvSpPr>
          <p:cNvPr id="618" name="Google Shape;573;p29"/>
          <p:cNvSpPr txBox="1"/>
          <p:nvPr/>
        </p:nvSpPr>
        <p:spPr>
          <a:xfrm>
            <a:off x="931320" y="1684080"/>
            <a:ext cx="4008960" cy="1952640"/>
          </a:xfrm>
          <a:prstGeom prst="rect">
            <a:avLst/>
          </a:prstGeom>
          <a:noFill/>
          <a:ln w="0">
            <a:noFill/>
          </a:ln>
        </p:spPr>
        <p:txBody>
          <a:bodyPr tIns="91440" bIns="91440">
            <a:noAutofit/>
          </a:bodyPr>
          <a:lstStyle/>
          <a:p>
            <a:pPr>
              <a:lnSpc>
                <a:spcPct val="100000"/>
              </a:lnSpc>
              <a:tabLst>
                <a:tab pos="0" algn="l"/>
              </a:tabLst>
            </a:pPr>
            <a:r>
              <a:rPr lang="en" sz="1400" b="0" strike="noStrike" spc="-1">
                <a:solidFill>
                  <a:srgbClr val="FFFFFF"/>
                </a:solidFill>
                <a:latin typeface="Maven Pro"/>
                <a:ea typeface="Maven Pro"/>
              </a:rPr>
              <a:t>There are a few developers with a large number of commits, and a large number of developers with a few commits. This large inequality creates imbalanced groups and complicates our problem</a:t>
            </a:r>
            <a:endParaRPr lang="en-US" sz="1400" b="0" strike="noStrike" spc="-1">
              <a:latin typeface="Arial"/>
            </a:endParaRPr>
          </a:p>
        </p:txBody>
      </p:sp>
      <p:sp>
        <p:nvSpPr>
          <p:cNvPr id="619" name="Google Shape;592;p29"/>
          <p:cNvSpPr/>
          <p:nvPr/>
        </p:nvSpPr>
        <p:spPr>
          <a:xfrm rot="10800000" flipH="1" flipV="1">
            <a:off x="930960" y="1485000"/>
            <a:ext cx="2543400" cy="2201760"/>
          </a:xfrm>
          <a:prstGeom prst="bentConnector3">
            <a:avLst>
              <a:gd name="adj1" fmla="val -8987"/>
            </a:avLst>
          </a:prstGeom>
          <a:noFill/>
          <a:ln w="9525">
            <a:solidFill>
              <a:srgbClr val="00CFCC"/>
            </a:solidFill>
            <a:round/>
          </a:ln>
        </p:spPr>
        <p:style>
          <a:lnRef idx="0">
            <a:scrgbClr r="0" g="0" b="0"/>
          </a:lnRef>
          <a:fillRef idx="0">
            <a:scrgbClr r="0" g="0" b="0"/>
          </a:fillRef>
          <a:effectRef idx="0">
            <a:scrgbClr r="0" g="0" b="0"/>
          </a:effectRef>
          <a:fontRef idx="minor"/>
        </p:style>
      </p:sp>
      <p:sp>
        <p:nvSpPr>
          <p:cNvPr id="620" name="Google Shape;593;p29"/>
          <p:cNvSpPr/>
          <p:nvPr/>
        </p:nvSpPr>
        <p:spPr>
          <a:xfrm rot="5400000">
            <a:off x="6325560" y="1970640"/>
            <a:ext cx="2809800" cy="1361880"/>
          </a:xfrm>
          <a:prstGeom prst="bentConnector3">
            <a:avLst>
              <a:gd name="adj1" fmla="val 99968"/>
            </a:avLst>
          </a:prstGeom>
          <a:noFill/>
          <a:ln w="12700">
            <a:solidFill>
              <a:srgbClr val="FF9973"/>
            </a:solidFill>
            <a:round/>
          </a:ln>
        </p:spPr>
        <p:style>
          <a:lnRef idx="0">
            <a:scrgbClr r="0" g="0" b="0"/>
          </a:lnRef>
          <a:fillRef idx="0">
            <a:scrgbClr r="0" g="0" b="0"/>
          </a:fillRef>
          <a:effectRef idx="0">
            <a:scrgbClr r="0" g="0" b="0"/>
          </a:effectRef>
          <a:fontRef idx="minor"/>
        </p:style>
      </p:sp>
      <p:sp>
        <p:nvSpPr>
          <p:cNvPr id="621" name="Google Shape;594;p29"/>
          <p:cNvSpPr/>
          <p:nvPr/>
        </p:nvSpPr>
        <p:spPr>
          <a:xfrm>
            <a:off x="923760" y="3637080"/>
            <a:ext cx="120960" cy="120960"/>
          </a:xfrm>
          <a:custGeom>
            <a:avLst/>
            <a:gdLst/>
            <a:ahLst/>
            <a:cxnLst/>
            <a:rect l="l" t="t" r="r" b="b"/>
            <a:pathLst>
              <a:path w="4624" h="4625">
                <a:moveTo>
                  <a:pt x="0" y="1"/>
                </a:moveTo>
                <a:lnTo>
                  <a:pt x="0" y="4624"/>
                </a:lnTo>
                <a:lnTo>
                  <a:pt x="4624" y="4624"/>
                </a:lnTo>
                <a:lnTo>
                  <a:pt x="4624" y="1"/>
                </a:lnTo>
                <a:close/>
              </a:path>
            </a:pathLst>
          </a:custGeom>
          <a:solidFill>
            <a:schemeClr val="accent2"/>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TextBox 10"/>
          <p:cNvSpPr/>
          <p:nvPr/>
        </p:nvSpPr>
        <p:spPr>
          <a:xfrm>
            <a:off x="5923440" y="614880"/>
            <a:ext cx="2644920" cy="477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4CFCD"/>
                </a:solidFill>
                <a:latin typeface="Maven Pro"/>
                <a:ea typeface="Arial"/>
              </a:rPr>
              <a:t>Move Class, Rename Attribute, Rename Method, Extract Method, Inline Method, Rename Parameter, Extract Variable, Rename Variable, Extract Superclass, Move Method, Extract And Move Method, Parameterize Variable, Extract Subclass, Push Down Attribute, Push Down Method, Extract Class, Move Attribute, Move And Rename Class, Inline Variable, Rename Class, Pull Up Method, Replace Variable With Attribute, Move Source Folder, Pull Up Attribute, Extract Interface, Move And Rename Attribute, Change Package</a:t>
            </a:r>
            <a:endParaRPr lang="en-US" sz="1400" b="0" strike="noStrike" spc="-1">
              <a:latin typeface="Arial"/>
            </a:endParaRPr>
          </a:p>
        </p:txBody>
      </p:sp>
      <p:sp>
        <p:nvSpPr>
          <p:cNvPr id="623" name="Google Shape;571;p29"/>
          <p:cNvSpPr txBox="1"/>
          <p:nvPr/>
        </p:nvSpPr>
        <p:spPr>
          <a:xfrm>
            <a:off x="618840" y="411840"/>
            <a:ext cx="61531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UNDERSTANDING THE PROBLEM</a:t>
            </a:r>
            <a:endParaRPr lang="en-US" sz="3000" b="0" strike="noStrike" spc="-1">
              <a:solidFill>
                <a:srgbClr val="000000"/>
              </a:solidFill>
              <a:latin typeface="Arial"/>
            </a:endParaRPr>
          </a:p>
        </p:txBody>
      </p:sp>
      <p:sp>
        <p:nvSpPr>
          <p:cNvPr id="624" name="Google Shape;572;p29"/>
          <p:cNvSpPr txBox="1"/>
          <p:nvPr/>
        </p:nvSpPr>
        <p:spPr>
          <a:xfrm>
            <a:off x="931320" y="1195920"/>
            <a:ext cx="4008960" cy="577440"/>
          </a:xfrm>
          <a:prstGeom prst="rect">
            <a:avLst/>
          </a:prstGeom>
          <a:noFill/>
          <a:ln w="0">
            <a:noFill/>
          </a:ln>
        </p:spPr>
        <p:txBody>
          <a:bodyPr tIns="91440" bIns="91440" anchor="b">
            <a:noAutofit/>
          </a:bodyPr>
          <a:lstStyle/>
          <a:p>
            <a:pPr>
              <a:lnSpc>
                <a:spcPct val="100000"/>
              </a:lnSpc>
              <a:tabLst>
                <a:tab pos="0" algn="l"/>
              </a:tabLst>
            </a:pPr>
            <a:r>
              <a:rPr lang="en" sz="2400" b="0" strike="noStrike" spc="-1">
                <a:solidFill>
                  <a:srgbClr val="FFFFFF"/>
                </a:solidFill>
                <a:latin typeface="Share Tech"/>
                <a:ea typeface="Share Tech"/>
              </a:rPr>
              <a:t>Variety of Refactoring Types</a:t>
            </a:r>
            <a:endParaRPr lang="en-US" sz="2400" b="0" strike="noStrike" spc="-1">
              <a:solidFill>
                <a:srgbClr val="000000"/>
              </a:solidFill>
              <a:latin typeface="Arial"/>
            </a:endParaRPr>
          </a:p>
        </p:txBody>
      </p:sp>
      <p:sp>
        <p:nvSpPr>
          <p:cNvPr id="625" name="Google Shape;573;p29"/>
          <p:cNvSpPr txBox="1"/>
          <p:nvPr/>
        </p:nvSpPr>
        <p:spPr>
          <a:xfrm>
            <a:off x="931320" y="1684080"/>
            <a:ext cx="4008960" cy="1952640"/>
          </a:xfrm>
          <a:prstGeom prst="rect">
            <a:avLst/>
          </a:prstGeom>
          <a:noFill/>
          <a:ln w="0">
            <a:noFill/>
          </a:ln>
        </p:spPr>
        <p:txBody>
          <a:bodyPr tIns="91440" bIns="91440">
            <a:noAutofit/>
          </a:bodyPr>
          <a:lstStyle/>
          <a:p>
            <a:pPr>
              <a:lnSpc>
                <a:spcPct val="100000"/>
              </a:lnSpc>
              <a:tabLst>
                <a:tab pos="0" algn="l"/>
              </a:tabLst>
            </a:pPr>
            <a:r>
              <a:rPr lang="en" sz="1400" b="0" strike="noStrike" spc="-1">
                <a:solidFill>
                  <a:srgbClr val="FFFFFF"/>
                </a:solidFill>
                <a:latin typeface="Maven Pro"/>
                <a:ea typeface="Maven Pro"/>
              </a:rPr>
              <a:t>There are a 27 different refactoring types. The expectation would be that certain developers are better at some than others and visa versa. The type of refactoring that is needed is determined in the refactoring request, allowing us to use this information as part of our feature set.</a:t>
            </a:r>
            <a:endParaRPr lang="en-US" sz="1400" b="0" strike="noStrike" spc="-1">
              <a:latin typeface="Arial"/>
            </a:endParaRPr>
          </a:p>
        </p:txBody>
      </p:sp>
      <p:sp>
        <p:nvSpPr>
          <p:cNvPr id="626" name="Google Shape;592;p29"/>
          <p:cNvSpPr/>
          <p:nvPr/>
        </p:nvSpPr>
        <p:spPr>
          <a:xfrm rot="10800000" flipH="1" flipV="1">
            <a:off x="930960" y="1485000"/>
            <a:ext cx="2543400" cy="2201760"/>
          </a:xfrm>
          <a:prstGeom prst="bentConnector3">
            <a:avLst>
              <a:gd name="adj1" fmla="val -8987"/>
            </a:avLst>
          </a:prstGeom>
          <a:noFill/>
          <a:ln w="9525">
            <a:solidFill>
              <a:srgbClr val="00CFCC"/>
            </a:solidFill>
            <a:round/>
          </a:ln>
        </p:spPr>
        <p:style>
          <a:lnRef idx="0">
            <a:scrgbClr r="0" g="0" b="0"/>
          </a:lnRef>
          <a:fillRef idx="0">
            <a:scrgbClr r="0" g="0" b="0"/>
          </a:fillRef>
          <a:effectRef idx="0">
            <a:scrgbClr r="0" g="0" b="0"/>
          </a:effectRef>
          <a:fontRef idx="minor"/>
        </p:style>
      </p:sp>
      <p:sp>
        <p:nvSpPr>
          <p:cNvPr id="627" name="Google Shape;593;p29"/>
          <p:cNvSpPr/>
          <p:nvPr/>
        </p:nvSpPr>
        <p:spPr>
          <a:xfrm rot="5400000">
            <a:off x="5594760" y="1575360"/>
            <a:ext cx="3145320" cy="2487600"/>
          </a:xfrm>
          <a:prstGeom prst="bentConnector3">
            <a:avLst>
              <a:gd name="adj1" fmla="val 120073"/>
            </a:avLst>
          </a:prstGeom>
          <a:noFill/>
          <a:ln w="12700">
            <a:solidFill>
              <a:srgbClr val="FF9973"/>
            </a:solidFill>
            <a:round/>
          </a:ln>
        </p:spPr>
        <p:style>
          <a:lnRef idx="0">
            <a:scrgbClr r="0" g="0" b="0"/>
          </a:lnRef>
          <a:fillRef idx="0">
            <a:scrgbClr r="0" g="0" b="0"/>
          </a:fillRef>
          <a:effectRef idx="0">
            <a:scrgbClr r="0" g="0" b="0"/>
          </a:effectRef>
          <a:fontRef idx="minor"/>
        </p:style>
      </p:sp>
      <p:sp>
        <p:nvSpPr>
          <p:cNvPr id="628" name="Google Shape;594;p29"/>
          <p:cNvSpPr/>
          <p:nvPr/>
        </p:nvSpPr>
        <p:spPr>
          <a:xfrm>
            <a:off x="923760" y="3637080"/>
            <a:ext cx="120960" cy="120960"/>
          </a:xfrm>
          <a:custGeom>
            <a:avLst/>
            <a:gdLst/>
            <a:ahLst/>
            <a:cxnLst/>
            <a:rect l="l" t="t" r="r" b="b"/>
            <a:pathLst>
              <a:path w="4624" h="4625">
                <a:moveTo>
                  <a:pt x="0" y="1"/>
                </a:moveTo>
                <a:lnTo>
                  <a:pt x="0" y="4624"/>
                </a:lnTo>
                <a:lnTo>
                  <a:pt x="4624" y="4624"/>
                </a:lnTo>
                <a:lnTo>
                  <a:pt x="4624" y="1"/>
                </a:lnTo>
                <a:close/>
              </a:path>
            </a:pathLst>
          </a:custGeom>
          <a:solidFill>
            <a:schemeClr val="accent2"/>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Google Shape;571;p29"/>
          <p:cNvSpPr txBox="1"/>
          <p:nvPr/>
        </p:nvSpPr>
        <p:spPr>
          <a:xfrm>
            <a:off x="618840" y="411840"/>
            <a:ext cx="61531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UNDERSTANDING THE PROBLEM</a:t>
            </a:r>
            <a:endParaRPr lang="en-US" sz="3000" b="0" strike="noStrike" spc="-1">
              <a:solidFill>
                <a:srgbClr val="000000"/>
              </a:solidFill>
              <a:latin typeface="Arial"/>
            </a:endParaRPr>
          </a:p>
        </p:txBody>
      </p:sp>
      <p:sp>
        <p:nvSpPr>
          <p:cNvPr id="630" name="Google Shape;572;p29"/>
          <p:cNvSpPr txBox="1"/>
          <p:nvPr/>
        </p:nvSpPr>
        <p:spPr>
          <a:xfrm>
            <a:off x="931320" y="1195920"/>
            <a:ext cx="4008960" cy="577440"/>
          </a:xfrm>
          <a:prstGeom prst="rect">
            <a:avLst/>
          </a:prstGeom>
          <a:noFill/>
          <a:ln w="0">
            <a:noFill/>
          </a:ln>
        </p:spPr>
        <p:txBody>
          <a:bodyPr tIns="91440" bIns="91440" anchor="b">
            <a:noAutofit/>
          </a:bodyPr>
          <a:lstStyle/>
          <a:p>
            <a:pPr>
              <a:lnSpc>
                <a:spcPct val="100000"/>
              </a:lnSpc>
              <a:tabLst>
                <a:tab pos="0" algn="l"/>
              </a:tabLst>
            </a:pPr>
            <a:r>
              <a:rPr lang="en" sz="2400" b="0" strike="noStrike" spc="-1">
                <a:solidFill>
                  <a:srgbClr val="FFFFFF"/>
                </a:solidFill>
                <a:latin typeface="Share Tech"/>
                <a:ea typeface="Share Tech"/>
              </a:rPr>
              <a:t>Large File Structure</a:t>
            </a:r>
            <a:endParaRPr lang="en-US" sz="2400" b="0" strike="noStrike" spc="-1">
              <a:solidFill>
                <a:srgbClr val="000000"/>
              </a:solidFill>
              <a:latin typeface="Arial"/>
            </a:endParaRPr>
          </a:p>
        </p:txBody>
      </p:sp>
      <p:sp>
        <p:nvSpPr>
          <p:cNvPr id="631" name="Google Shape;573;p29"/>
          <p:cNvSpPr txBox="1"/>
          <p:nvPr/>
        </p:nvSpPr>
        <p:spPr>
          <a:xfrm>
            <a:off x="931320" y="1684080"/>
            <a:ext cx="4008960" cy="1952640"/>
          </a:xfrm>
          <a:prstGeom prst="rect">
            <a:avLst/>
          </a:prstGeom>
          <a:noFill/>
          <a:ln w="0">
            <a:noFill/>
          </a:ln>
        </p:spPr>
        <p:txBody>
          <a:bodyPr tIns="91440" bIns="91440">
            <a:noAutofit/>
          </a:bodyPr>
          <a:lstStyle/>
          <a:p>
            <a:pPr>
              <a:lnSpc>
                <a:spcPct val="100000"/>
              </a:lnSpc>
              <a:tabLst>
                <a:tab pos="0" algn="l"/>
              </a:tabLst>
            </a:pPr>
            <a:r>
              <a:rPr lang="en" sz="1400" b="0" strike="noStrike" spc="-1">
                <a:solidFill>
                  <a:srgbClr val="FFFFFF"/>
                </a:solidFill>
                <a:latin typeface="Maven Pro"/>
                <a:ea typeface="Maven Pro"/>
              </a:rPr>
              <a:t>The file structure of any codebase is complex. Different areas usually correspond to different features or different parts of the program (i.e. frontend, backend, tests, etc). The assumption that different developers will be more familiar with different aspects of the project allows us to use the file structure as an input as well.</a:t>
            </a:r>
            <a:endParaRPr lang="en-US" sz="1400" b="0" strike="noStrike" spc="-1">
              <a:latin typeface="Arial"/>
            </a:endParaRPr>
          </a:p>
        </p:txBody>
      </p:sp>
      <p:sp>
        <p:nvSpPr>
          <p:cNvPr id="632" name="Google Shape;592;p29"/>
          <p:cNvSpPr/>
          <p:nvPr/>
        </p:nvSpPr>
        <p:spPr>
          <a:xfrm rot="10800000" flipH="1" flipV="1">
            <a:off x="930960" y="1485000"/>
            <a:ext cx="2543400" cy="2201760"/>
          </a:xfrm>
          <a:prstGeom prst="bentConnector3">
            <a:avLst>
              <a:gd name="adj1" fmla="val -8987"/>
            </a:avLst>
          </a:prstGeom>
          <a:noFill/>
          <a:ln w="9525">
            <a:solidFill>
              <a:srgbClr val="00CFCC"/>
            </a:solidFill>
            <a:round/>
          </a:ln>
        </p:spPr>
        <p:style>
          <a:lnRef idx="0">
            <a:scrgbClr r="0" g="0" b="0"/>
          </a:lnRef>
          <a:fillRef idx="0">
            <a:scrgbClr r="0" g="0" b="0"/>
          </a:fillRef>
          <a:effectRef idx="0">
            <a:scrgbClr r="0" g="0" b="0"/>
          </a:effectRef>
          <a:fontRef idx="minor"/>
        </p:style>
      </p:sp>
      <p:sp>
        <p:nvSpPr>
          <p:cNvPr id="633" name="Google Shape;593;p29"/>
          <p:cNvSpPr/>
          <p:nvPr/>
        </p:nvSpPr>
        <p:spPr>
          <a:xfrm rot="5400000">
            <a:off x="5594760" y="1575360"/>
            <a:ext cx="3145320" cy="2487600"/>
          </a:xfrm>
          <a:prstGeom prst="bentConnector3">
            <a:avLst>
              <a:gd name="adj1" fmla="val 120073"/>
            </a:avLst>
          </a:prstGeom>
          <a:noFill/>
          <a:ln w="12700">
            <a:solidFill>
              <a:srgbClr val="FF9973"/>
            </a:solidFill>
            <a:round/>
          </a:ln>
        </p:spPr>
        <p:style>
          <a:lnRef idx="0">
            <a:scrgbClr r="0" g="0" b="0"/>
          </a:lnRef>
          <a:fillRef idx="0">
            <a:scrgbClr r="0" g="0" b="0"/>
          </a:fillRef>
          <a:effectRef idx="0">
            <a:scrgbClr r="0" g="0" b="0"/>
          </a:effectRef>
          <a:fontRef idx="minor"/>
        </p:style>
      </p:sp>
      <p:sp>
        <p:nvSpPr>
          <p:cNvPr id="634" name="Google Shape;594;p29"/>
          <p:cNvSpPr/>
          <p:nvPr/>
        </p:nvSpPr>
        <p:spPr>
          <a:xfrm>
            <a:off x="923760" y="3637080"/>
            <a:ext cx="120960" cy="120960"/>
          </a:xfrm>
          <a:custGeom>
            <a:avLst/>
            <a:gdLst/>
            <a:ahLst/>
            <a:cxnLst/>
            <a:rect l="l" t="t" r="r" b="b"/>
            <a:pathLst>
              <a:path w="4624" h="4625">
                <a:moveTo>
                  <a:pt x="0" y="1"/>
                </a:moveTo>
                <a:lnTo>
                  <a:pt x="0" y="4624"/>
                </a:lnTo>
                <a:lnTo>
                  <a:pt x="4624" y="4624"/>
                </a:lnTo>
                <a:lnTo>
                  <a:pt x="4624" y="1"/>
                </a:lnTo>
                <a:close/>
              </a:path>
            </a:pathLst>
          </a:custGeom>
          <a:solidFill>
            <a:schemeClr val="accent2"/>
          </a:solidFill>
          <a:ln w="0">
            <a:noFill/>
          </a:ln>
        </p:spPr>
        <p:style>
          <a:lnRef idx="0">
            <a:scrgbClr r="0" g="0" b="0"/>
          </a:lnRef>
          <a:fillRef idx="0">
            <a:scrgbClr r="0" g="0" b="0"/>
          </a:fillRef>
          <a:effectRef idx="0">
            <a:scrgbClr r="0" g="0" b="0"/>
          </a:effectRef>
          <a:fontRef idx="minor"/>
        </p:style>
      </p:sp>
      <p:pic>
        <p:nvPicPr>
          <p:cNvPr id="635" name="Picture 2" descr="Directories (Windows) | Digital Scholarship Resources - Vanderbilt  Libraries Digital Scholarship and Communications Office"/>
          <p:cNvPicPr/>
          <p:nvPr/>
        </p:nvPicPr>
        <p:blipFill>
          <a:blip r:embed="rId2">
            <a:extLst>
              <a:ext uri="{BEBA8EAE-BF5A-486C-A8C5-ECC9F3942E4B}">
                <a14:imgProps xmlns:a14="http://schemas.microsoft.com/office/drawing/2010/main">
                  <a14:imgLayer r:embed="rId3">
                    <a14:imgEffect>
                      <a14:artisticWatercolorSponge trans="31000" brushSize="0"/>
                    </a14:imgEffect>
                  </a14:imgLayer>
                </a14:imgProps>
              </a:ext>
            </a:extLst>
          </a:blip>
          <a:stretch/>
        </p:blipFill>
        <p:spPr>
          <a:xfrm>
            <a:off x="5947920" y="2090160"/>
            <a:ext cx="2394720" cy="166752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Google Shape;600;p30"/>
          <p:cNvSpPr txBox="1"/>
          <p:nvPr/>
        </p:nvSpPr>
        <p:spPr>
          <a:xfrm>
            <a:off x="621720" y="281520"/>
            <a:ext cx="5888520" cy="577440"/>
          </a:xfrm>
          <a:prstGeom prst="rect">
            <a:avLst/>
          </a:prstGeom>
          <a:noFill/>
          <a:ln w="0">
            <a:noFill/>
          </a:ln>
        </p:spPr>
        <p:txBody>
          <a:bodyPr tIns="91440" bIns="91440" anchor="b">
            <a:noAutofit/>
          </a:bodyPr>
          <a:lstStyle/>
          <a:p>
            <a:pPr>
              <a:lnSpc>
                <a:spcPct val="100000"/>
              </a:lnSpc>
              <a:tabLst>
                <a:tab pos="0" algn="l"/>
              </a:tabLst>
            </a:pPr>
            <a:r>
              <a:rPr lang="en" sz="3000" b="0" strike="noStrike" spc="-1">
                <a:solidFill>
                  <a:srgbClr val="FFFFFF"/>
                </a:solidFill>
                <a:latin typeface="Share Tech"/>
                <a:ea typeface="Share Tech"/>
              </a:rPr>
              <a:t>OUR RESEARCH QUESTIONS</a:t>
            </a:r>
            <a:endParaRPr lang="en-US" sz="3000" b="0" strike="noStrike" spc="-1">
              <a:solidFill>
                <a:srgbClr val="000000"/>
              </a:solidFill>
              <a:latin typeface="Arial"/>
            </a:endParaRPr>
          </a:p>
        </p:txBody>
      </p:sp>
      <p:sp>
        <p:nvSpPr>
          <p:cNvPr id="637" name="Google Shape;601;p30"/>
          <p:cNvSpPr txBox="1"/>
          <p:nvPr/>
        </p:nvSpPr>
        <p:spPr>
          <a:xfrm>
            <a:off x="1329120" y="1209240"/>
            <a:ext cx="1881000" cy="644400"/>
          </a:xfrm>
          <a:prstGeom prst="rect">
            <a:avLst/>
          </a:prstGeom>
          <a:noFill/>
          <a:ln w="0">
            <a:noFill/>
          </a:ln>
        </p:spPr>
        <p:txBody>
          <a:bodyPr tIns="91440" bIns="91440" anchor="b">
            <a:noAutofit/>
          </a:bodyPr>
          <a:lstStyle/>
          <a:p>
            <a:pPr algn="ctr">
              <a:lnSpc>
                <a:spcPct val="100000"/>
              </a:lnSpc>
            </a:pPr>
            <a:r>
              <a:rPr lang="en-US" sz="2000" b="0" strike="noStrike" spc="-1">
                <a:solidFill>
                  <a:srgbClr val="FFFFFF"/>
                </a:solidFill>
                <a:latin typeface="Arial"/>
                <a:ea typeface="Share Tech"/>
              </a:rPr>
              <a:t>RQ1</a:t>
            </a:r>
            <a:endParaRPr lang="en-US" sz="2000" b="0" strike="noStrike" spc="-1">
              <a:solidFill>
                <a:srgbClr val="000000"/>
              </a:solidFill>
              <a:latin typeface="Arial"/>
            </a:endParaRPr>
          </a:p>
        </p:txBody>
      </p:sp>
      <p:sp>
        <p:nvSpPr>
          <p:cNvPr id="638" name="Google Shape;602;p30"/>
          <p:cNvSpPr txBox="1"/>
          <p:nvPr/>
        </p:nvSpPr>
        <p:spPr>
          <a:xfrm>
            <a:off x="2063520" y="3140640"/>
            <a:ext cx="1881000" cy="644400"/>
          </a:xfrm>
          <a:prstGeom prst="rect">
            <a:avLst/>
          </a:prstGeom>
          <a:noFill/>
          <a:ln w="0">
            <a:noFill/>
          </a:ln>
        </p:spPr>
        <p:txBody>
          <a:bodyPr tIns="91440" bIns="91440" anchor="b">
            <a:noAutofit/>
          </a:bodyPr>
          <a:lstStyle/>
          <a:p>
            <a:pPr algn="ctr">
              <a:lnSpc>
                <a:spcPct val="100000"/>
              </a:lnSpc>
            </a:pPr>
            <a:r>
              <a:rPr lang="en-US" sz="2000" b="0" strike="noStrike" spc="-1">
                <a:solidFill>
                  <a:srgbClr val="FFFFFF"/>
                </a:solidFill>
                <a:latin typeface="Arial"/>
                <a:ea typeface="Share Tech"/>
              </a:rPr>
              <a:t>RQ2</a:t>
            </a:r>
            <a:endParaRPr lang="en-US" sz="2000" b="0" strike="noStrike" spc="-1">
              <a:solidFill>
                <a:srgbClr val="000000"/>
              </a:solidFill>
              <a:latin typeface="Arial"/>
            </a:endParaRPr>
          </a:p>
        </p:txBody>
      </p:sp>
      <p:sp>
        <p:nvSpPr>
          <p:cNvPr id="639" name="Google Shape;603;p30"/>
          <p:cNvSpPr txBox="1"/>
          <p:nvPr/>
        </p:nvSpPr>
        <p:spPr>
          <a:xfrm>
            <a:off x="6176160" y="1967760"/>
            <a:ext cx="2803320" cy="1207440"/>
          </a:xfrm>
          <a:prstGeom prst="rect">
            <a:avLst/>
          </a:prstGeom>
          <a:noFill/>
          <a:ln w="0">
            <a:noFill/>
          </a:ln>
        </p:spPr>
        <p:txBody>
          <a:bodyPr tIns="91440" bIns="91440">
            <a:noAutofit/>
          </a:bodyPr>
          <a:lstStyle/>
          <a:p>
            <a:pPr>
              <a:lnSpc>
                <a:spcPct val="100000"/>
              </a:lnSpc>
              <a:tabLst>
                <a:tab pos="0" algn="l"/>
              </a:tabLst>
            </a:pPr>
            <a:r>
              <a:rPr lang="en-US" sz="1400" b="0" strike="noStrike" spc="-1">
                <a:solidFill>
                  <a:srgbClr val="FFFFFF"/>
                </a:solidFill>
                <a:latin typeface="Arial"/>
                <a:ea typeface="Maven Pro"/>
              </a:rPr>
              <a:t>Which features are most important in predicting which developer is best suited for a</a:t>
            </a:r>
            <a:br/>
            <a:r>
              <a:rPr lang="en-US" sz="1400" b="0" strike="noStrike" spc="-1">
                <a:solidFill>
                  <a:srgbClr val="FFFFFF"/>
                </a:solidFill>
                <a:latin typeface="Arial"/>
                <a:ea typeface="Maven Pro"/>
              </a:rPr>
              <a:t>given refactoring request?</a:t>
            </a:r>
            <a:endParaRPr lang="en-US" sz="1400" b="0" strike="noStrike" spc="-1">
              <a:latin typeface="Arial"/>
            </a:endParaRPr>
          </a:p>
        </p:txBody>
      </p:sp>
      <p:sp>
        <p:nvSpPr>
          <p:cNvPr id="640" name="Google Shape;606;p30"/>
          <p:cNvSpPr txBox="1"/>
          <p:nvPr/>
        </p:nvSpPr>
        <p:spPr>
          <a:xfrm>
            <a:off x="1208520" y="1870560"/>
            <a:ext cx="2631960" cy="1086480"/>
          </a:xfrm>
          <a:prstGeom prst="rect">
            <a:avLst/>
          </a:prstGeom>
          <a:noFill/>
          <a:ln w="0">
            <a:noFill/>
          </a:ln>
        </p:spPr>
        <p:txBody>
          <a:bodyPr tIns="91440" bIns="91440">
            <a:noAutofit/>
          </a:bodyPr>
          <a:lstStyle/>
          <a:p>
            <a:pPr>
              <a:lnSpc>
                <a:spcPct val="100000"/>
              </a:lnSpc>
              <a:tabLst>
                <a:tab pos="0" algn="l"/>
              </a:tabLst>
            </a:pPr>
            <a:r>
              <a:rPr lang="en-US" sz="1400" b="0" strike="noStrike" spc="-1">
                <a:solidFill>
                  <a:srgbClr val="FFFFFF"/>
                </a:solidFill>
                <a:latin typeface="Arial"/>
                <a:ea typeface="Maven Pro"/>
              </a:rPr>
              <a:t>Which of the three classification model tends to give the lowest classification error?</a:t>
            </a:r>
            <a:br/>
            <a:endParaRPr lang="en-US" sz="1400" b="0" strike="noStrike" spc="-1">
              <a:latin typeface="Arial"/>
            </a:endParaRPr>
          </a:p>
        </p:txBody>
      </p:sp>
      <p:sp>
        <p:nvSpPr>
          <p:cNvPr id="641" name="Google Shape;607;p30"/>
          <p:cNvSpPr txBox="1"/>
          <p:nvPr/>
        </p:nvSpPr>
        <p:spPr>
          <a:xfrm>
            <a:off x="1965960" y="3785760"/>
            <a:ext cx="5046480" cy="882720"/>
          </a:xfrm>
          <a:prstGeom prst="rect">
            <a:avLst/>
          </a:prstGeom>
          <a:noFill/>
          <a:ln w="0">
            <a:noFill/>
          </a:ln>
        </p:spPr>
        <p:txBody>
          <a:bodyPr tIns="91440" bIns="91440">
            <a:noAutofit/>
          </a:bodyPr>
          <a:lstStyle/>
          <a:p>
            <a:pPr>
              <a:lnSpc>
                <a:spcPct val="100000"/>
              </a:lnSpc>
              <a:tabLst>
                <a:tab pos="0" algn="l"/>
              </a:tabLst>
            </a:pPr>
            <a:r>
              <a:rPr lang="en-US" sz="1400" b="0" strike="noStrike" spc="-1">
                <a:solidFill>
                  <a:srgbClr val="FFFFFF"/>
                </a:solidFill>
                <a:latin typeface="Arial"/>
                <a:ea typeface="Maven Pro"/>
              </a:rPr>
              <a:t>What is the trade-off in overall model performance if improved performance of the low committer group is a priority?</a:t>
            </a:r>
            <a:br/>
            <a:endParaRPr lang="en-US" sz="1400" b="0" strike="noStrike" spc="-1">
              <a:latin typeface="Arial"/>
            </a:endParaRPr>
          </a:p>
        </p:txBody>
      </p:sp>
      <p:sp>
        <p:nvSpPr>
          <p:cNvPr id="642" name="Google Shape;608;p30"/>
          <p:cNvSpPr txBox="1"/>
          <p:nvPr/>
        </p:nvSpPr>
        <p:spPr>
          <a:xfrm>
            <a:off x="6250680" y="1371600"/>
            <a:ext cx="1881000" cy="644400"/>
          </a:xfrm>
          <a:prstGeom prst="rect">
            <a:avLst/>
          </a:prstGeom>
          <a:noFill/>
          <a:ln w="0">
            <a:noFill/>
          </a:ln>
        </p:spPr>
        <p:txBody>
          <a:bodyPr tIns="91440" bIns="91440" anchor="b">
            <a:noAutofit/>
          </a:bodyPr>
          <a:lstStyle/>
          <a:p>
            <a:pPr algn="ctr">
              <a:lnSpc>
                <a:spcPct val="100000"/>
              </a:lnSpc>
            </a:pPr>
            <a:r>
              <a:rPr lang="en-US" sz="2000" b="0" strike="noStrike" spc="-1">
                <a:solidFill>
                  <a:srgbClr val="FFFFFF"/>
                </a:solidFill>
                <a:latin typeface="Arial"/>
                <a:ea typeface="Share Tech"/>
              </a:rPr>
              <a:t>RQ3</a:t>
            </a:r>
            <a:endParaRPr lang="en-US" sz="2000" b="0" strike="noStrike" spc="-1">
              <a:solidFill>
                <a:srgbClr val="000000"/>
              </a:solidFill>
              <a:latin typeface="Arial"/>
            </a:endParaRPr>
          </a:p>
        </p:txBody>
      </p:sp>
      <p:sp>
        <p:nvSpPr>
          <p:cNvPr id="643" name="Google Shape;610;p30"/>
          <p:cNvSpPr/>
          <p:nvPr/>
        </p:nvSpPr>
        <p:spPr>
          <a:xfrm>
            <a:off x="3782520" y="2739240"/>
            <a:ext cx="723600" cy="723600"/>
          </a:xfrm>
          <a:prstGeom prst="rect">
            <a:avLst/>
          </a:prstGeom>
          <a:solidFill>
            <a:schemeClr val="accent3"/>
          </a:solidFill>
          <a:ln w="0">
            <a:noFill/>
          </a:ln>
        </p:spPr>
        <p:style>
          <a:lnRef idx="0">
            <a:scrgbClr r="0" g="0" b="0"/>
          </a:lnRef>
          <a:fillRef idx="0">
            <a:scrgbClr r="0" g="0" b="0"/>
          </a:fillRef>
          <a:effectRef idx="0">
            <a:scrgbClr r="0" g="0" b="0"/>
          </a:effectRef>
          <a:fontRef idx="minor"/>
        </p:style>
      </p:sp>
      <p:sp>
        <p:nvSpPr>
          <p:cNvPr id="644" name="Google Shape;612;p30"/>
          <p:cNvSpPr/>
          <p:nvPr/>
        </p:nvSpPr>
        <p:spPr>
          <a:xfrm>
            <a:off x="5181120" y="2739240"/>
            <a:ext cx="723600" cy="723600"/>
          </a:xfrm>
          <a:prstGeom prst="rect">
            <a:avLst/>
          </a:prstGeom>
          <a:solidFill>
            <a:schemeClr val="accent2"/>
          </a:solidFill>
          <a:ln w="0">
            <a:noFill/>
          </a:ln>
        </p:spPr>
        <p:style>
          <a:lnRef idx="0">
            <a:scrgbClr r="0" g="0" b="0"/>
          </a:lnRef>
          <a:fillRef idx="0">
            <a:scrgbClr r="0" g="0" b="0"/>
          </a:fillRef>
          <a:effectRef idx="0">
            <a:scrgbClr r="0" g="0" b="0"/>
          </a:effectRef>
          <a:fontRef idx="minor"/>
        </p:style>
      </p:sp>
      <p:sp>
        <p:nvSpPr>
          <p:cNvPr id="645" name="Google Shape;614;p30"/>
          <p:cNvSpPr/>
          <p:nvPr/>
        </p:nvSpPr>
        <p:spPr>
          <a:xfrm rot="5400000">
            <a:off x="4189320" y="2003040"/>
            <a:ext cx="691560" cy="780120"/>
          </a:xfrm>
          <a:prstGeom prst="bentConnector3">
            <a:avLst>
              <a:gd name="adj1" fmla="val 50000"/>
            </a:avLst>
          </a:prstGeom>
          <a:noFill/>
          <a:ln w="9525">
            <a:solidFill>
              <a:srgbClr val="FFD6E1"/>
            </a:solidFill>
            <a:round/>
          </a:ln>
        </p:spPr>
        <p:style>
          <a:lnRef idx="0">
            <a:scrgbClr r="0" g="0" b="0"/>
          </a:lnRef>
          <a:fillRef idx="0">
            <a:scrgbClr r="0" g="0" b="0"/>
          </a:fillRef>
          <a:effectRef idx="0">
            <a:scrgbClr r="0" g="0" b="0"/>
          </a:effectRef>
          <a:fontRef idx="minor"/>
        </p:style>
      </p:sp>
      <p:sp>
        <p:nvSpPr>
          <p:cNvPr id="646" name="Google Shape;615;p30"/>
          <p:cNvSpPr/>
          <p:nvPr/>
        </p:nvSpPr>
        <p:spPr>
          <a:xfrm>
            <a:off x="4506480" y="3101040"/>
            <a:ext cx="674280" cy="360"/>
          </a:xfrm>
          <a:custGeom>
            <a:avLst/>
            <a:gdLst/>
            <a:ahLst/>
            <a:cxnLst/>
            <a:rect l="l" t="t" r="r" b="b"/>
            <a:pathLst>
              <a:path w="21600" h="21600">
                <a:moveTo>
                  <a:pt x="0" y="0"/>
                </a:moveTo>
                <a:lnTo>
                  <a:pt x="21600" y="21600"/>
                </a:lnTo>
              </a:path>
            </a:pathLst>
          </a:custGeom>
          <a:noFill/>
          <a:ln w="9525">
            <a:solidFill>
              <a:srgbClr val="FFD6E1"/>
            </a:solidFill>
            <a:round/>
          </a:ln>
        </p:spPr>
        <p:style>
          <a:lnRef idx="0">
            <a:scrgbClr r="0" g="0" b="0"/>
          </a:lnRef>
          <a:fillRef idx="0">
            <a:scrgbClr r="0" g="0" b="0"/>
          </a:fillRef>
          <a:effectRef idx="0">
            <a:scrgbClr r="0" g="0" b="0"/>
          </a:effectRef>
          <a:fontRef idx="minor"/>
        </p:style>
      </p:sp>
      <p:grpSp>
        <p:nvGrpSpPr>
          <p:cNvPr id="647" name="Google Shape;616;p30"/>
          <p:cNvGrpSpPr/>
          <p:nvPr/>
        </p:nvGrpSpPr>
        <p:grpSpPr>
          <a:xfrm>
            <a:off x="5344560" y="2869560"/>
            <a:ext cx="401760" cy="456480"/>
            <a:chOff x="5344560" y="2869560"/>
            <a:chExt cx="401760" cy="456480"/>
          </a:xfrm>
        </p:grpSpPr>
        <p:sp>
          <p:nvSpPr>
            <p:cNvPr id="648" name="Google Shape;617;p30"/>
            <p:cNvSpPr/>
            <p:nvPr/>
          </p:nvSpPr>
          <p:spPr>
            <a:xfrm>
              <a:off x="5344560" y="2992680"/>
              <a:ext cx="401760" cy="333360"/>
            </a:xfrm>
            <a:custGeom>
              <a:avLst/>
              <a:gdLst/>
              <a:ahLst/>
              <a:cxnLst/>
              <a:rect l="l" t="t" r="r" b="b"/>
              <a:pathLst>
                <a:path w="9026" h="749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49" name="Google Shape;618;p30"/>
            <p:cNvSpPr/>
            <p:nvPr/>
          </p:nvSpPr>
          <p:spPr>
            <a:xfrm>
              <a:off x="5371920" y="3259800"/>
              <a:ext cx="86760" cy="14040"/>
            </a:xfrm>
            <a:custGeom>
              <a:avLst/>
              <a:gdLst/>
              <a:ahLst/>
              <a:cxnLst/>
              <a:rect l="l" t="t" r="r" b="b"/>
              <a:pathLst>
                <a:path w="1954" h="322">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0" name="Google Shape;619;p30"/>
            <p:cNvSpPr/>
            <p:nvPr/>
          </p:nvSpPr>
          <p:spPr>
            <a:xfrm>
              <a:off x="5502240" y="3146760"/>
              <a:ext cx="86760" cy="14400"/>
            </a:xfrm>
            <a:custGeom>
              <a:avLst/>
              <a:gdLst/>
              <a:ahLst/>
              <a:cxnLst/>
              <a:rect l="l" t="t" r="r" b="b"/>
              <a:pathLst>
                <a:path w="1954" h="33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1" name="Google Shape;620;p30"/>
            <p:cNvSpPr/>
            <p:nvPr/>
          </p:nvSpPr>
          <p:spPr>
            <a:xfrm>
              <a:off x="5631480" y="3026520"/>
              <a:ext cx="86760" cy="14040"/>
            </a:xfrm>
            <a:custGeom>
              <a:avLst/>
              <a:gdLst/>
              <a:ahLst/>
              <a:cxnLst/>
              <a:rect l="l" t="t" r="r" b="b"/>
              <a:pathLst>
                <a:path w="1953" h="32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2" name="Google Shape;621;p30"/>
            <p:cNvSpPr/>
            <p:nvPr/>
          </p:nvSpPr>
          <p:spPr>
            <a:xfrm>
              <a:off x="5344920" y="2869560"/>
              <a:ext cx="333360" cy="332280"/>
            </a:xfrm>
            <a:custGeom>
              <a:avLst/>
              <a:gdLst/>
              <a:ahLst/>
              <a:cxnLst/>
              <a:rect l="l" t="t" r="r" b="b"/>
              <a:pathLst>
                <a:path w="7490" h="7466">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w="0">
              <a:noFill/>
            </a:ln>
          </p:spPr>
          <p:style>
            <a:lnRef idx="0">
              <a:scrgbClr r="0" g="0" b="0"/>
            </a:lnRef>
            <a:fillRef idx="0">
              <a:scrgbClr r="0" g="0" b="0"/>
            </a:fillRef>
            <a:effectRef idx="0">
              <a:scrgbClr r="0" g="0" b="0"/>
            </a:effectRef>
            <a:fontRef idx="minor"/>
          </p:style>
        </p:sp>
      </p:grpSp>
      <p:grpSp>
        <p:nvGrpSpPr>
          <p:cNvPr id="653" name="Google Shape;622;p30"/>
          <p:cNvGrpSpPr/>
          <p:nvPr/>
        </p:nvGrpSpPr>
        <p:grpSpPr>
          <a:xfrm>
            <a:off x="3902400" y="2855520"/>
            <a:ext cx="483840" cy="484200"/>
            <a:chOff x="3902400" y="2855520"/>
            <a:chExt cx="483840" cy="484200"/>
          </a:xfrm>
        </p:grpSpPr>
        <p:sp>
          <p:nvSpPr>
            <p:cNvPr id="654" name="Google Shape;623;p30"/>
            <p:cNvSpPr/>
            <p:nvPr/>
          </p:nvSpPr>
          <p:spPr>
            <a:xfrm>
              <a:off x="4211640" y="3014280"/>
              <a:ext cx="76680" cy="76680"/>
            </a:xfrm>
            <a:custGeom>
              <a:avLst/>
              <a:gdLst/>
              <a:ahLst/>
              <a:cxnLst/>
              <a:rect l="l" t="t" r="r" b="b"/>
              <a:pathLst>
                <a:path w="1728" h="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5" name="Google Shape;624;p30"/>
            <p:cNvSpPr/>
            <p:nvPr/>
          </p:nvSpPr>
          <p:spPr>
            <a:xfrm>
              <a:off x="4214880" y="3106440"/>
              <a:ext cx="98280" cy="71280"/>
            </a:xfrm>
            <a:custGeom>
              <a:avLst/>
              <a:gdLst/>
              <a:ahLst/>
              <a:cxnLst/>
              <a:rect l="l" t="t" r="r" b="b"/>
              <a:pathLst>
                <a:path w="2215" h="1608">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6" name="Google Shape;625;p30"/>
            <p:cNvSpPr/>
            <p:nvPr/>
          </p:nvSpPr>
          <p:spPr>
            <a:xfrm>
              <a:off x="3976560" y="3107160"/>
              <a:ext cx="99000" cy="71280"/>
            </a:xfrm>
            <a:custGeom>
              <a:avLst/>
              <a:gdLst/>
              <a:ahLst/>
              <a:cxnLst/>
              <a:rect l="l" t="t" r="r" b="b"/>
              <a:pathLst>
                <a:path w="2227" h="1608">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7" name="Google Shape;626;p30"/>
            <p:cNvSpPr/>
            <p:nvPr/>
          </p:nvSpPr>
          <p:spPr>
            <a:xfrm>
              <a:off x="4001400" y="3014280"/>
              <a:ext cx="75960" cy="76680"/>
            </a:xfrm>
            <a:custGeom>
              <a:avLst/>
              <a:gdLst/>
              <a:ahLst/>
              <a:cxnLst/>
              <a:rect l="l" t="t" r="r" b="b"/>
              <a:pathLst>
                <a:path w="1716" h="1728">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8" name="Google Shape;627;p30"/>
            <p:cNvSpPr/>
            <p:nvPr/>
          </p:nvSpPr>
          <p:spPr>
            <a:xfrm>
              <a:off x="4095360" y="2994480"/>
              <a:ext cx="99360" cy="99000"/>
            </a:xfrm>
            <a:custGeom>
              <a:avLst/>
              <a:gdLst/>
              <a:ahLst/>
              <a:cxnLst/>
              <a:rect l="l" t="t" r="r" b="b"/>
              <a:pathLst>
                <a:path w="2239" h="2227">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59" name="Google Shape;628;p30"/>
            <p:cNvSpPr/>
            <p:nvPr/>
          </p:nvSpPr>
          <p:spPr>
            <a:xfrm>
              <a:off x="4061520" y="3109680"/>
              <a:ext cx="167760" cy="91440"/>
            </a:xfrm>
            <a:custGeom>
              <a:avLst/>
              <a:gdLst/>
              <a:ahLst/>
              <a:cxnLst/>
              <a:rect l="l" t="t" r="r" b="b"/>
              <a:pathLst>
                <a:path w="3775" h="2061">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60" name="Google Shape;629;p30"/>
            <p:cNvSpPr/>
            <p:nvPr/>
          </p:nvSpPr>
          <p:spPr>
            <a:xfrm>
              <a:off x="3902400" y="2855520"/>
              <a:ext cx="483840" cy="484200"/>
            </a:xfrm>
            <a:custGeom>
              <a:avLst/>
              <a:gdLst/>
              <a:ahLst/>
              <a:cxnLst/>
              <a:rect l="l" t="t" r="r" b="b"/>
              <a:pathLst>
                <a:path w="10871" h="10872">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w="0">
              <a:noFill/>
            </a:ln>
          </p:spPr>
          <p:style>
            <a:lnRef idx="0">
              <a:scrgbClr r="0" g="0" b="0"/>
            </a:lnRef>
            <a:fillRef idx="0">
              <a:scrgbClr r="0" g="0" b="0"/>
            </a:fillRef>
            <a:effectRef idx="0">
              <a:scrgbClr r="0" g="0" b="0"/>
            </a:effectRef>
            <a:fontRef idx="minor"/>
          </p:style>
        </p:sp>
      </p:grpSp>
      <p:grpSp>
        <p:nvGrpSpPr>
          <p:cNvPr id="661" name="Google Shape;12263;p62"/>
          <p:cNvGrpSpPr/>
          <p:nvPr/>
        </p:nvGrpSpPr>
        <p:grpSpPr>
          <a:xfrm>
            <a:off x="3965040" y="1512000"/>
            <a:ext cx="358560" cy="358560"/>
            <a:chOff x="3965040" y="1512000"/>
            <a:chExt cx="358560" cy="358560"/>
          </a:xfrm>
        </p:grpSpPr>
        <p:sp>
          <p:nvSpPr>
            <p:cNvPr id="662" name="Google Shape;12264;p62"/>
            <p:cNvSpPr/>
            <p:nvPr/>
          </p:nvSpPr>
          <p:spPr>
            <a:xfrm>
              <a:off x="3965040" y="1512000"/>
              <a:ext cx="133200" cy="204480"/>
            </a:xfrm>
            <a:custGeom>
              <a:avLst/>
              <a:gdLst/>
              <a:ahLst/>
              <a:cxnLst/>
              <a:rect l="l" t="t" r="r" b="b"/>
              <a:pathLst>
                <a:path w="4204" h="6435">
                  <a:moveTo>
                    <a:pt x="1310" y="0"/>
                  </a:moveTo>
                  <a:cubicBezTo>
                    <a:pt x="608" y="0"/>
                    <a:pt x="24" y="560"/>
                    <a:pt x="24" y="1274"/>
                  </a:cubicBezTo>
                  <a:cubicBezTo>
                    <a:pt x="36" y="6323"/>
                    <a:pt x="0" y="6037"/>
                    <a:pt x="72" y="6311"/>
                  </a:cubicBezTo>
                  <a:cubicBezTo>
                    <a:pt x="82" y="6381"/>
                    <a:pt x="152" y="6435"/>
                    <a:pt x="231" y="6435"/>
                  </a:cubicBezTo>
                  <a:cubicBezTo>
                    <a:pt x="246" y="6435"/>
                    <a:pt x="260" y="6433"/>
                    <a:pt x="274" y="6430"/>
                  </a:cubicBezTo>
                  <a:cubicBezTo>
                    <a:pt x="370" y="6394"/>
                    <a:pt x="429" y="6311"/>
                    <a:pt x="393" y="6215"/>
                  </a:cubicBezTo>
                  <a:cubicBezTo>
                    <a:pt x="358" y="6013"/>
                    <a:pt x="381" y="6180"/>
                    <a:pt x="370" y="1262"/>
                  </a:cubicBezTo>
                  <a:cubicBezTo>
                    <a:pt x="370" y="739"/>
                    <a:pt x="786" y="322"/>
                    <a:pt x="1310" y="322"/>
                  </a:cubicBezTo>
                  <a:lnTo>
                    <a:pt x="4049" y="322"/>
                  </a:lnTo>
                  <a:cubicBezTo>
                    <a:pt x="4132" y="322"/>
                    <a:pt x="4203" y="250"/>
                    <a:pt x="4203" y="167"/>
                  </a:cubicBezTo>
                  <a:cubicBezTo>
                    <a:pt x="4203" y="72"/>
                    <a:pt x="4132" y="0"/>
                    <a:pt x="4049" y="0"/>
                  </a:cubicBezTo>
                  <a:close/>
                </a:path>
              </a:pathLst>
            </a:custGeom>
            <a:solidFill>
              <a:srgbClr val="002060"/>
            </a:solidFill>
            <a:ln w="0">
              <a:noFill/>
            </a:ln>
          </p:spPr>
          <p:style>
            <a:lnRef idx="0">
              <a:scrgbClr r="0" g="0" b="0"/>
            </a:lnRef>
            <a:fillRef idx="0">
              <a:scrgbClr r="0" g="0" b="0"/>
            </a:fillRef>
            <a:effectRef idx="0">
              <a:scrgbClr r="0" g="0" b="0"/>
            </a:effectRef>
            <a:fontRef idx="minor"/>
          </p:style>
        </p:sp>
        <p:sp>
          <p:nvSpPr>
            <p:cNvPr id="663" name="Google Shape;12265;p62"/>
            <p:cNvSpPr/>
            <p:nvPr/>
          </p:nvSpPr>
          <p:spPr>
            <a:xfrm>
              <a:off x="4109760" y="1512000"/>
              <a:ext cx="213120" cy="123120"/>
            </a:xfrm>
            <a:custGeom>
              <a:avLst/>
              <a:gdLst/>
              <a:ahLst/>
              <a:cxnLst/>
              <a:rect l="l" t="t" r="r" b="b"/>
              <a:pathLst>
                <a:path w="6716" h="3882">
                  <a:moveTo>
                    <a:pt x="167" y="0"/>
                  </a:moveTo>
                  <a:cubicBezTo>
                    <a:pt x="72" y="0"/>
                    <a:pt x="1" y="72"/>
                    <a:pt x="1" y="167"/>
                  </a:cubicBezTo>
                  <a:cubicBezTo>
                    <a:pt x="1" y="250"/>
                    <a:pt x="72" y="322"/>
                    <a:pt x="167" y="322"/>
                  </a:cubicBezTo>
                  <a:lnTo>
                    <a:pt x="5430" y="322"/>
                  </a:lnTo>
                  <a:cubicBezTo>
                    <a:pt x="5954" y="322"/>
                    <a:pt x="6371" y="739"/>
                    <a:pt x="6371" y="1262"/>
                  </a:cubicBezTo>
                  <a:lnTo>
                    <a:pt x="6371" y="3715"/>
                  </a:lnTo>
                  <a:cubicBezTo>
                    <a:pt x="6371" y="3810"/>
                    <a:pt x="6442" y="3882"/>
                    <a:pt x="6537" y="3882"/>
                  </a:cubicBezTo>
                  <a:cubicBezTo>
                    <a:pt x="6621" y="3882"/>
                    <a:pt x="6704" y="3810"/>
                    <a:pt x="6704" y="3715"/>
                  </a:cubicBezTo>
                  <a:lnTo>
                    <a:pt x="6704" y="1262"/>
                  </a:lnTo>
                  <a:cubicBezTo>
                    <a:pt x="6716" y="584"/>
                    <a:pt x="6144" y="0"/>
                    <a:pt x="5430" y="0"/>
                  </a:cubicBezTo>
                  <a:close/>
                </a:path>
              </a:pathLst>
            </a:custGeom>
            <a:solidFill>
              <a:srgbClr val="002060"/>
            </a:solidFill>
            <a:ln w="0">
              <a:noFill/>
            </a:ln>
          </p:spPr>
          <p:style>
            <a:lnRef idx="0">
              <a:scrgbClr r="0" g="0" b="0"/>
            </a:lnRef>
            <a:fillRef idx="0">
              <a:scrgbClr r="0" g="0" b="0"/>
            </a:fillRef>
            <a:effectRef idx="0">
              <a:scrgbClr r="0" g="0" b="0"/>
            </a:effectRef>
            <a:fontRef idx="minor"/>
          </p:style>
        </p:sp>
        <p:sp>
          <p:nvSpPr>
            <p:cNvPr id="664" name="Google Shape;12266;p62"/>
            <p:cNvSpPr/>
            <p:nvPr/>
          </p:nvSpPr>
          <p:spPr>
            <a:xfrm>
              <a:off x="3978000" y="1647000"/>
              <a:ext cx="345600" cy="223560"/>
            </a:xfrm>
            <a:custGeom>
              <a:avLst/>
              <a:gdLst/>
              <a:ahLst/>
              <a:cxnLst/>
              <a:rect l="l" t="t" r="r" b="b"/>
              <a:pathLst>
                <a:path w="10883" h="7038">
                  <a:moveTo>
                    <a:pt x="5930" y="3037"/>
                  </a:moveTo>
                  <a:lnTo>
                    <a:pt x="5930" y="5656"/>
                  </a:lnTo>
                  <a:lnTo>
                    <a:pt x="4560" y="5656"/>
                  </a:lnTo>
                  <a:lnTo>
                    <a:pt x="4560" y="3037"/>
                  </a:lnTo>
                  <a:close/>
                  <a:moveTo>
                    <a:pt x="7370" y="5990"/>
                  </a:moveTo>
                  <a:cubicBezTo>
                    <a:pt x="7549" y="5990"/>
                    <a:pt x="7716" y="6133"/>
                    <a:pt x="7716" y="6323"/>
                  </a:cubicBezTo>
                  <a:lnTo>
                    <a:pt x="7716" y="6383"/>
                  </a:lnTo>
                  <a:cubicBezTo>
                    <a:pt x="7716" y="6561"/>
                    <a:pt x="7573" y="6728"/>
                    <a:pt x="7370" y="6728"/>
                  </a:cubicBezTo>
                  <a:lnTo>
                    <a:pt x="3120" y="6728"/>
                  </a:lnTo>
                  <a:cubicBezTo>
                    <a:pt x="2941" y="6728"/>
                    <a:pt x="2774" y="6585"/>
                    <a:pt x="2774" y="6383"/>
                  </a:cubicBezTo>
                  <a:lnTo>
                    <a:pt x="2774" y="6323"/>
                  </a:lnTo>
                  <a:cubicBezTo>
                    <a:pt x="2774" y="6145"/>
                    <a:pt x="2929" y="5990"/>
                    <a:pt x="3120" y="5990"/>
                  </a:cubicBezTo>
                  <a:close/>
                  <a:moveTo>
                    <a:pt x="10692" y="1"/>
                  </a:moveTo>
                  <a:cubicBezTo>
                    <a:pt x="10597" y="1"/>
                    <a:pt x="10525" y="72"/>
                    <a:pt x="10525" y="168"/>
                  </a:cubicBezTo>
                  <a:lnTo>
                    <a:pt x="10525" y="1763"/>
                  </a:lnTo>
                  <a:cubicBezTo>
                    <a:pt x="10525" y="2275"/>
                    <a:pt x="10109" y="2692"/>
                    <a:pt x="9585" y="2692"/>
                  </a:cubicBezTo>
                  <a:lnTo>
                    <a:pt x="917" y="2692"/>
                  </a:lnTo>
                  <a:cubicBezTo>
                    <a:pt x="691" y="2692"/>
                    <a:pt x="465" y="2608"/>
                    <a:pt x="298" y="2454"/>
                  </a:cubicBezTo>
                  <a:cubicBezTo>
                    <a:pt x="265" y="2426"/>
                    <a:pt x="225" y="2412"/>
                    <a:pt x="185" y="2412"/>
                  </a:cubicBezTo>
                  <a:cubicBezTo>
                    <a:pt x="138" y="2412"/>
                    <a:pt x="92" y="2432"/>
                    <a:pt x="60" y="2477"/>
                  </a:cubicBezTo>
                  <a:cubicBezTo>
                    <a:pt x="0" y="2549"/>
                    <a:pt x="0" y="2656"/>
                    <a:pt x="84" y="2716"/>
                  </a:cubicBezTo>
                  <a:cubicBezTo>
                    <a:pt x="322" y="2918"/>
                    <a:pt x="619" y="3025"/>
                    <a:pt x="917" y="3025"/>
                  </a:cubicBezTo>
                  <a:lnTo>
                    <a:pt x="4227" y="3025"/>
                  </a:lnTo>
                  <a:lnTo>
                    <a:pt x="4227" y="5644"/>
                  </a:lnTo>
                  <a:lnTo>
                    <a:pt x="3132" y="5644"/>
                  </a:lnTo>
                  <a:cubicBezTo>
                    <a:pt x="2763" y="5644"/>
                    <a:pt x="2465" y="5942"/>
                    <a:pt x="2465" y="6311"/>
                  </a:cubicBezTo>
                  <a:lnTo>
                    <a:pt x="2465" y="6371"/>
                  </a:lnTo>
                  <a:cubicBezTo>
                    <a:pt x="2465" y="6740"/>
                    <a:pt x="2763" y="7038"/>
                    <a:pt x="3132" y="7038"/>
                  </a:cubicBezTo>
                  <a:lnTo>
                    <a:pt x="7394" y="7038"/>
                  </a:lnTo>
                  <a:cubicBezTo>
                    <a:pt x="7763" y="7038"/>
                    <a:pt x="8061" y="6740"/>
                    <a:pt x="8061" y="6371"/>
                  </a:cubicBezTo>
                  <a:lnTo>
                    <a:pt x="8061" y="6311"/>
                  </a:lnTo>
                  <a:cubicBezTo>
                    <a:pt x="8061" y="5942"/>
                    <a:pt x="7763" y="5644"/>
                    <a:pt x="7394" y="5644"/>
                  </a:cubicBezTo>
                  <a:lnTo>
                    <a:pt x="6287" y="5644"/>
                  </a:lnTo>
                  <a:lnTo>
                    <a:pt x="6287" y="3037"/>
                  </a:lnTo>
                  <a:lnTo>
                    <a:pt x="9609" y="3037"/>
                  </a:lnTo>
                  <a:cubicBezTo>
                    <a:pt x="10311" y="3037"/>
                    <a:pt x="10883" y="2477"/>
                    <a:pt x="10883" y="1751"/>
                  </a:cubicBezTo>
                  <a:lnTo>
                    <a:pt x="10883" y="168"/>
                  </a:lnTo>
                  <a:cubicBezTo>
                    <a:pt x="10859" y="72"/>
                    <a:pt x="10787" y="1"/>
                    <a:pt x="10692" y="1"/>
                  </a:cubicBezTo>
                  <a:close/>
                </a:path>
              </a:pathLst>
            </a:custGeom>
            <a:solidFill>
              <a:srgbClr val="002060"/>
            </a:solidFill>
            <a:ln w="0">
              <a:noFill/>
            </a:ln>
          </p:spPr>
          <p:style>
            <a:lnRef idx="0">
              <a:scrgbClr r="0" g="0" b="0"/>
            </a:lnRef>
            <a:fillRef idx="0">
              <a:scrgbClr r="0" g="0" b="0"/>
            </a:fillRef>
            <a:effectRef idx="0">
              <a:scrgbClr r="0" g="0" b="0"/>
            </a:effectRef>
            <a:fontRef idx="minor"/>
          </p:style>
        </p:sp>
        <p:sp>
          <p:nvSpPr>
            <p:cNvPr id="665" name="Google Shape;12267;p62"/>
            <p:cNvSpPr/>
            <p:nvPr/>
          </p:nvSpPr>
          <p:spPr>
            <a:xfrm>
              <a:off x="3987000" y="1531440"/>
              <a:ext cx="190800" cy="140040"/>
            </a:xfrm>
            <a:custGeom>
              <a:avLst/>
              <a:gdLst/>
              <a:ahLst/>
              <a:cxnLst/>
              <a:rect l="l" t="t" r="r" b="b"/>
              <a:pathLst>
                <a:path w="6013" h="4418">
                  <a:moveTo>
                    <a:pt x="869" y="1"/>
                  </a:moveTo>
                  <a:cubicBezTo>
                    <a:pt x="393" y="1"/>
                    <a:pt x="0" y="393"/>
                    <a:pt x="0" y="870"/>
                  </a:cubicBezTo>
                  <a:lnTo>
                    <a:pt x="0" y="4263"/>
                  </a:lnTo>
                  <a:cubicBezTo>
                    <a:pt x="0" y="4346"/>
                    <a:pt x="83" y="4418"/>
                    <a:pt x="167" y="4418"/>
                  </a:cubicBezTo>
                  <a:cubicBezTo>
                    <a:pt x="262" y="4418"/>
                    <a:pt x="333" y="4346"/>
                    <a:pt x="333" y="4263"/>
                  </a:cubicBezTo>
                  <a:lnTo>
                    <a:pt x="333" y="870"/>
                  </a:lnTo>
                  <a:cubicBezTo>
                    <a:pt x="333" y="572"/>
                    <a:pt x="572" y="334"/>
                    <a:pt x="869" y="334"/>
                  </a:cubicBezTo>
                  <a:lnTo>
                    <a:pt x="5834" y="334"/>
                  </a:lnTo>
                  <a:cubicBezTo>
                    <a:pt x="5929" y="334"/>
                    <a:pt x="6001" y="251"/>
                    <a:pt x="6001" y="167"/>
                  </a:cubicBezTo>
                  <a:cubicBezTo>
                    <a:pt x="6013" y="72"/>
                    <a:pt x="5929" y="1"/>
                    <a:pt x="5834" y="1"/>
                  </a:cubicBezTo>
                  <a:close/>
                </a:path>
              </a:pathLst>
            </a:custGeom>
            <a:solidFill>
              <a:srgbClr val="002060"/>
            </a:solidFill>
            <a:ln w="0">
              <a:noFill/>
            </a:ln>
          </p:spPr>
          <p:style>
            <a:lnRef idx="0">
              <a:scrgbClr r="0" g="0" b="0"/>
            </a:lnRef>
            <a:fillRef idx="0">
              <a:scrgbClr r="0" g="0" b="0"/>
            </a:fillRef>
            <a:effectRef idx="0">
              <a:scrgbClr r="0" g="0" b="0"/>
            </a:effectRef>
            <a:fontRef idx="minor"/>
          </p:style>
        </p:sp>
        <p:sp>
          <p:nvSpPr>
            <p:cNvPr id="666" name="Google Shape;12268;p62"/>
            <p:cNvSpPr/>
            <p:nvPr/>
          </p:nvSpPr>
          <p:spPr>
            <a:xfrm>
              <a:off x="3987000" y="1531440"/>
              <a:ext cx="315000" cy="190080"/>
            </a:xfrm>
            <a:custGeom>
              <a:avLst/>
              <a:gdLst/>
              <a:ahLst/>
              <a:cxnLst/>
              <a:rect l="l" t="t" r="r" b="b"/>
              <a:pathLst>
                <a:path w="9918" h="5990">
                  <a:moveTo>
                    <a:pt x="6513" y="1"/>
                  </a:moveTo>
                  <a:cubicBezTo>
                    <a:pt x="6418" y="1"/>
                    <a:pt x="6346" y="72"/>
                    <a:pt x="6346" y="167"/>
                  </a:cubicBezTo>
                  <a:cubicBezTo>
                    <a:pt x="6346" y="251"/>
                    <a:pt x="6418" y="322"/>
                    <a:pt x="6513" y="322"/>
                  </a:cubicBezTo>
                  <a:lnTo>
                    <a:pt x="9049" y="322"/>
                  </a:lnTo>
                  <a:cubicBezTo>
                    <a:pt x="9346" y="322"/>
                    <a:pt x="9585" y="560"/>
                    <a:pt x="9585" y="870"/>
                  </a:cubicBezTo>
                  <a:lnTo>
                    <a:pt x="9585" y="5120"/>
                  </a:lnTo>
                  <a:cubicBezTo>
                    <a:pt x="9585" y="5418"/>
                    <a:pt x="9346" y="5656"/>
                    <a:pt x="9049" y="5656"/>
                  </a:cubicBezTo>
                  <a:lnTo>
                    <a:pt x="869" y="5656"/>
                  </a:lnTo>
                  <a:cubicBezTo>
                    <a:pt x="572" y="5656"/>
                    <a:pt x="333" y="5418"/>
                    <a:pt x="333" y="5120"/>
                  </a:cubicBezTo>
                  <a:lnTo>
                    <a:pt x="333" y="4930"/>
                  </a:lnTo>
                  <a:cubicBezTo>
                    <a:pt x="333" y="4834"/>
                    <a:pt x="262" y="4763"/>
                    <a:pt x="167" y="4763"/>
                  </a:cubicBezTo>
                  <a:cubicBezTo>
                    <a:pt x="71" y="4763"/>
                    <a:pt x="0" y="4834"/>
                    <a:pt x="0" y="4930"/>
                  </a:cubicBezTo>
                  <a:lnTo>
                    <a:pt x="0" y="5120"/>
                  </a:lnTo>
                  <a:cubicBezTo>
                    <a:pt x="0" y="5596"/>
                    <a:pt x="393" y="5989"/>
                    <a:pt x="869" y="5989"/>
                  </a:cubicBezTo>
                  <a:lnTo>
                    <a:pt x="9049" y="5989"/>
                  </a:lnTo>
                  <a:cubicBezTo>
                    <a:pt x="9525" y="5989"/>
                    <a:pt x="9918" y="5596"/>
                    <a:pt x="9918" y="5120"/>
                  </a:cubicBezTo>
                  <a:lnTo>
                    <a:pt x="9918" y="870"/>
                  </a:lnTo>
                  <a:cubicBezTo>
                    <a:pt x="9918" y="393"/>
                    <a:pt x="9525" y="1"/>
                    <a:pt x="9049" y="1"/>
                  </a:cubicBezTo>
                  <a:close/>
                </a:path>
              </a:pathLst>
            </a:custGeom>
            <a:solidFill>
              <a:srgbClr val="002060"/>
            </a:solidFill>
            <a:ln w="0">
              <a:noFill/>
            </a:ln>
          </p:spPr>
          <p:style>
            <a:lnRef idx="0">
              <a:scrgbClr r="0" g="0" b="0"/>
            </a:lnRef>
            <a:fillRef idx="0">
              <a:scrgbClr r="0" g="0" b="0"/>
            </a:fillRef>
            <a:effectRef idx="0">
              <a:scrgbClr r="0" g="0" b="0"/>
            </a:effectRef>
            <a:fontRef idx="minor"/>
          </p:style>
        </p:sp>
        <p:sp>
          <p:nvSpPr>
            <p:cNvPr id="667" name="Google Shape;12269;p62"/>
            <p:cNvSpPr/>
            <p:nvPr/>
          </p:nvSpPr>
          <p:spPr>
            <a:xfrm>
              <a:off x="4242240" y="1681200"/>
              <a:ext cx="360" cy="360"/>
            </a:xfrm>
            <a:custGeom>
              <a:avLst/>
              <a:gdLst/>
              <a:ahLst/>
              <a:cxnLst/>
              <a:rect l="l" t="t" r="r" b="b"/>
              <a:pathLst>
                <a:path w="1" h="1">
                  <a:moveTo>
                    <a:pt x="1" y="0"/>
                  </a:moveTo>
                  <a:lnTo>
                    <a:pt x="1" y="0"/>
                  </a:lnTo>
                  <a:lnTo>
                    <a:pt x="1" y="0"/>
                  </a:lnTo>
                  <a:lnTo>
                    <a:pt x="1" y="0"/>
                  </a:lnTo>
                  <a:close/>
                </a:path>
              </a:pathLst>
            </a:custGeom>
            <a:solidFill>
              <a:srgbClr val="002060"/>
            </a:solidFill>
            <a:ln w="0">
              <a:noFill/>
            </a:ln>
          </p:spPr>
          <p:style>
            <a:lnRef idx="0">
              <a:scrgbClr r="0" g="0" b="0"/>
            </a:lnRef>
            <a:fillRef idx="0">
              <a:scrgbClr r="0" g="0" b="0"/>
            </a:fillRef>
            <a:effectRef idx="0">
              <a:scrgbClr r="0" g="0" b="0"/>
            </a:effectRef>
            <a:fontRef idx="minor"/>
          </p:style>
        </p:sp>
        <p:sp>
          <p:nvSpPr>
            <p:cNvPr id="668" name="Google Shape;12270;p62"/>
            <p:cNvSpPr/>
            <p:nvPr/>
          </p:nvSpPr>
          <p:spPr>
            <a:xfrm>
              <a:off x="4126320" y="1550520"/>
              <a:ext cx="160560" cy="140760"/>
            </a:xfrm>
            <a:custGeom>
              <a:avLst/>
              <a:gdLst/>
              <a:ahLst/>
              <a:cxnLst/>
              <a:rect l="l" t="t" r="r" b="b"/>
              <a:pathLst>
                <a:path w="5061" h="4442">
                  <a:moveTo>
                    <a:pt x="2489" y="346"/>
                  </a:moveTo>
                  <a:lnTo>
                    <a:pt x="1536" y="1096"/>
                  </a:lnTo>
                  <a:lnTo>
                    <a:pt x="548" y="346"/>
                  </a:lnTo>
                  <a:close/>
                  <a:moveTo>
                    <a:pt x="322" y="596"/>
                  </a:moveTo>
                  <a:lnTo>
                    <a:pt x="1251" y="1299"/>
                  </a:lnTo>
                  <a:lnTo>
                    <a:pt x="322" y="2013"/>
                  </a:lnTo>
                  <a:lnTo>
                    <a:pt x="322" y="596"/>
                  </a:lnTo>
                  <a:close/>
                  <a:moveTo>
                    <a:pt x="2739" y="584"/>
                  </a:moveTo>
                  <a:lnTo>
                    <a:pt x="2739" y="2013"/>
                  </a:lnTo>
                  <a:lnTo>
                    <a:pt x="1810" y="1299"/>
                  </a:lnTo>
                  <a:lnTo>
                    <a:pt x="2739" y="584"/>
                  </a:lnTo>
                  <a:close/>
                  <a:moveTo>
                    <a:pt x="1536" y="1501"/>
                  </a:moveTo>
                  <a:lnTo>
                    <a:pt x="2525" y="2263"/>
                  </a:lnTo>
                  <a:lnTo>
                    <a:pt x="548" y="2263"/>
                  </a:lnTo>
                  <a:lnTo>
                    <a:pt x="1536" y="1501"/>
                  </a:lnTo>
                  <a:close/>
                  <a:moveTo>
                    <a:pt x="3239" y="2680"/>
                  </a:moveTo>
                  <a:lnTo>
                    <a:pt x="3239" y="2680"/>
                  </a:lnTo>
                  <a:cubicBezTo>
                    <a:pt x="3261" y="2702"/>
                    <a:pt x="4644" y="3120"/>
                    <a:pt x="4644" y="3120"/>
                  </a:cubicBezTo>
                  <a:cubicBezTo>
                    <a:pt x="4639" y="3122"/>
                    <a:pt x="4637" y="3122"/>
                    <a:pt x="4636" y="3122"/>
                  </a:cubicBezTo>
                  <a:cubicBezTo>
                    <a:pt x="4636" y="3122"/>
                    <a:pt x="4642" y="3120"/>
                    <a:pt x="4640" y="3120"/>
                  </a:cubicBezTo>
                  <a:cubicBezTo>
                    <a:pt x="4636" y="3120"/>
                    <a:pt x="4565" y="3136"/>
                    <a:pt x="4049" y="3263"/>
                  </a:cubicBezTo>
                  <a:cubicBezTo>
                    <a:pt x="3930" y="3287"/>
                    <a:pt x="3834" y="3382"/>
                    <a:pt x="3811" y="3501"/>
                  </a:cubicBezTo>
                  <a:cubicBezTo>
                    <a:pt x="3686" y="3957"/>
                    <a:pt x="3662" y="4068"/>
                    <a:pt x="3659" y="4091"/>
                  </a:cubicBezTo>
                  <a:lnTo>
                    <a:pt x="3659" y="4091"/>
                  </a:lnTo>
                  <a:cubicBezTo>
                    <a:pt x="3658" y="4092"/>
                    <a:pt x="3657" y="4094"/>
                    <a:pt x="3656" y="4097"/>
                  </a:cubicBezTo>
                  <a:cubicBezTo>
                    <a:pt x="3656" y="4085"/>
                    <a:pt x="3620" y="3954"/>
                    <a:pt x="3239" y="2680"/>
                  </a:cubicBezTo>
                  <a:close/>
                  <a:moveTo>
                    <a:pt x="322" y="1"/>
                  </a:moveTo>
                  <a:cubicBezTo>
                    <a:pt x="143" y="1"/>
                    <a:pt x="1" y="156"/>
                    <a:pt x="1" y="334"/>
                  </a:cubicBezTo>
                  <a:lnTo>
                    <a:pt x="1" y="2263"/>
                  </a:lnTo>
                  <a:cubicBezTo>
                    <a:pt x="1" y="2442"/>
                    <a:pt x="143" y="2596"/>
                    <a:pt x="322" y="2596"/>
                  </a:cubicBezTo>
                  <a:lnTo>
                    <a:pt x="2739" y="2596"/>
                  </a:lnTo>
                  <a:cubicBezTo>
                    <a:pt x="2810" y="2596"/>
                    <a:pt x="2882" y="2561"/>
                    <a:pt x="2941" y="2513"/>
                  </a:cubicBezTo>
                  <a:lnTo>
                    <a:pt x="2941" y="2513"/>
                  </a:lnTo>
                  <a:cubicBezTo>
                    <a:pt x="2894" y="2596"/>
                    <a:pt x="2882" y="2692"/>
                    <a:pt x="2918" y="2787"/>
                  </a:cubicBezTo>
                  <a:lnTo>
                    <a:pt x="3334" y="4204"/>
                  </a:lnTo>
                  <a:cubicBezTo>
                    <a:pt x="3375" y="4362"/>
                    <a:pt x="3511" y="4442"/>
                    <a:pt x="3650" y="4442"/>
                  </a:cubicBezTo>
                  <a:cubicBezTo>
                    <a:pt x="3793" y="4442"/>
                    <a:pt x="3941" y="4356"/>
                    <a:pt x="3989" y="4180"/>
                  </a:cubicBezTo>
                  <a:lnTo>
                    <a:pt x="4132" y="3585"/>
                  </a:lnTo>
                  <a:lnTo>
                    <a:pt x="4727" y="3442"/>
                  </a:lnTo>
                  <a:cubicBezTo>
                    <a:pt x="5061" y="3358"/>
                    <a:pt x="5061" y="2894"/>
                    <a:pt x="4727" y="2787"/>
                  </a:cubicBezTo>
                  <a:lnTo>
                    <a:pt x="3322" y="2370"/>
                  </a:lnTo>
                  <a:cubicBezTo>
                    <a:pt x="3290" y="2363"/>
                    <a:pt x="3256" y="2359"/>
                    <a:pt x="3223" y="2359"/>
                  </a:cubicBezTo>
                  <a:cubicBezTo>
                    <a:pt x="3147" y="2359"/>
                    <a:pt x="3075" y="2380"/>
                    <a:pt x="3025" y="2430"/>
                  </a:cubicBezTo>
                  <a:cubicBezTo>
                    <a:pt x="3096" y="2299"/>
                    <a:pt x="3049" y="2334"/>
                    <a:pt x="3060" y="334"/>
                  </a:cubicBezTo>
                  <a:cubicBezTo>
                    <a:pt x="3060" y="287"/>
                    <a:pt x="3060" y="251"/>
                    <a:pt x="3049" y="215"/>
                  </a:cubicBezTo>
                  <a:cubicBezTo>
                    <a:pt x="3049" y="179"/>
                    <a:pt x="3037" y="156"/>
                    <a:pt x="3025" y="132"/>
                  </a:cubicBezTo>
                  <a:cubicBezTo>
                    <a:pt x="3001" y="120"/>
                    <a:pt x="2989" y="108"/>
                    <a:pt x="2977" y="108"/>
                  </a:cubicBezTo>
                  <a:cubicBezTo>
                    <a:pt x="2918" y="48"/>
                    <a:pt x="2822" y="1"/>
                    <a:pt x="2739" y="1"/>
                  </a:cubicBezTo>
                  <a:close/>
                </a:path>
              </a:pathLst>
            </a:custGeom>
            <a:solidFill>
              <a:srgbClr val="002060"/>
            </a:solidFill>
            <a:ln w="0">
              <a:noFill/>
            </a:ln>
          </p:spPr>
          <p:style>
            <a:lnRef idx="0">
              <a:scrgbClr r="0" g="0" b="0"/>
            </a:lnRef>
            <a:fillRef idx="0">
              <a:scrgbClr r="0" g="0" b="0"/>
            </a:fillRef>
            <a:effectRef idx="0">
              <a:scrgbClr r="0" g="0" b="0"/>
            </a:effectRef>
            <a:fontRef idx="minor"/>
          </p:style>
        </p:sp>
        <p:sp>
          <p:nvSpPr>
            <p:cNvPr id="669" name="Google Shape;12271;p62"/>
            <p:cNvSpPr/>
            <p:nvPr/>
          </p:nvSpPr>
          <p:spPr>
            <a:xfrm>
              <a:off x="4010040" y="1552320"/>
              <a:ext cx="123840" cy="148320"/>
            </a:xfrm>
            <a:custGeom>
              <a:avLst/>
              <a:gdLst/>
              <a:ahLst/>
              <a:cxnLst/>
              <a:rect l="l" t="t" r="r" b="b"/>
              <a:pathLst>
                <a:path w="3906" h="4680">
                  <a:moveTo>
                    <a:pt x="1834" y="0"/>
                  </a:moveTo>
                  <a:cubicBezTo>
                    <a:pt x="1489" y="0"/>
                    <a:pt x="1179" y="227"/>
                    <a:pt x="1072" y="548"/>
                  </a:cubicBezTo>
                  <a:cubicBezTo>
                    <a:pt x="0" y="3929"/>
                    <a:pt x="24" y="3751"/>
                    <a:pt x="24" y="3941"/>
                  </a:cubicBezTo>
                  <a:cubicBezTo>
                    <a:pt x="24" y="4346"/>
                    <a:pt x="346" y="4680"/>
                    <a:pt x="750" y="4680"/>
                  </a:cubicBezTo>
                  <a:cubicBezTo>
                    <a:pt x="1060" y="4680"/>
                    <a:pt x="1346" y="4477"/>
                    <a:pt x="1429" y="4168"/>
                  </a:cubicBezTo>
                  <a:lnTo>
                    <a:pt x="1524" y="3882"/>
                  </a:lnTo>
                  <a:cubicBezTo>
                    <a:pt x="1572" y="3739"/>
                    <a:pt x="1703" y="3644"/>
                    <a:pt x="1846" y="3644"/>
                  </a:cubicBezTo>
                  <a:lnTo>
                    <a:pt x="2024" y="3644"/>
                  </a:lnTo>
                  <a:cubicBezTo>
                    <a:pt x="2179" y="3644"/>
                    <a:pt x="2310" y="3739"/>
                    <a:pt x="2358" y="3882"/>
                  </a:cubicBezTo>
                  <a:lnTo>
                    <a:pt x="2441" y="4168"/>
                  </a:lnTo>
                  <a:cubicBezTo>
                    <a:pt x="2548" y="4465"/>
                    <a:pt x="2822" y="4680"/>
                    <a:pt x="3132" y="4680"/>
                  </a:cubicBezTo>
                  <a:cubicBezTo>
                    <a:pt x="3536" y="4680"/>
                    <a:pt x="3858" y="4346"/>
                    <a:pt x="3858" y="3941"/>
                  </a:cubicBezTo>
                  <a:cubicBezTo>
                    <a:pt x="3906" y="3751"/>
                    <a:pt x="3858" y="3739"/>
                    <a:pt x="3489" y="2501"/>
                  </a:cubicBezTo>
                  <a:cubicBezTo>
                    <a:pt x="3470" y="2424"/>
                    <a:pt x="3405" y="2386"/>
                    <a:pt x="3337" y="2386"/>
                  </a:cubicBezTo>
                  <a:cubicBezTo>
                    <a:pt x="3320" y="2386"/>
                    <a:pt x="3303" y="2389"/>
                    <a:pt x="3286" y="2394"/>
                  </a:cubicBezTo>
                  <a:cubicBezTo>
                    <a:pt x="3191" y="2429"/>
                    <a:pt x="3144" y="2513"/>
                    <a:pt x="3179" y="2608"/>
                  </a:cubicBezTo>
                  <a:cubicBezTo>
                    <a:pt x="3584" y="3882"/>
                    <a:pt x="3596" y="3834"/>
                    <a:pt x="3596" y="3941"/>
                  </a:cubicBezTo>
                  <a:cubicBezTo>
                    <a:pt x="3596" y="4168"/>
                    <a:pt x="3417" y="4334"/>
                    <a:pt x="3203" y="4334"/>
                  </a:cubicBezTo>
                  <a:cubicBezTo>
                    <a:pt x="3048" y="4334"/>
                    <a:pt x="2894" y="4227"/>
                    <a:pt x="2834" y="4060"/>
                  </a:cubicBezTo>
                  <a:lnTo>
                    <a:pt x="2751" y="3787"/>
                  </a:lnTo>
                  <a:cubicBezTo>
                    <a:pt x="2655" y="3501"/>
                    <a:pt x="2393" y="3310"/>
                    <a:pt x="2096" y="3310"/>
                  </a:cubicBezTo>
                  <a:lnTo>
                    <a:pt x="1882" y="3310"/>
                  </a:lnTo>
                  <a:cubicBezTo>
                    <a:pt x="1584" y="3310"/>
                    <a:pt x="1334" y="3501"/>
                    <a:pt x="1227" y="3787"/>
                  </a:cubicBezTo>
                  <a:lnTo>
                    <a:pt x="1143" y="4084"/>
                  </a:lnTo>
                  <a:cubicBezTo>
                    <a:pt x="1084" y="4239"/>
                    <a:pt x="929" y="4346"/>
                    <a:pt x="762" y="4346"/>
                  </a:cubicBezTo>
                  <a:cubicBezTo>
                    <a:pt x="500" y="4346"/>
                    <a:pt x="298" y="4096"/>
                    <a:pt x="393" y="3822"/>
                  </a:cubicBezTo>
                  <a:lnTo>
                    <a:pt x="1417" y="655"/>
                  </a:lnTo>
                  <a:cubicBezTo>
                    <a:pt x="1477" y="465"/>
                    <a:pt x="1655" y="346"/>
                    <a:pt x="1846" y="346"/>
                  </a:cubicBezTo>
                  <a:lnTo>
                    <a:pt x="2084" y="346"/>
                  </a:lnTo>
                  <a:cubicBezTo>
                    <a:pt x="2286" y="346"/>
                    <a:pt x="2465" y="477"/>
                    <a:pt x="2524" y="655"/>
                  </a:cubicBezTo>
                  <a:lnTo>
                    <a:pt x="2941" y="1965"/>
                  </a:lnTo>
                  <a:cubicBezTo>
                    <a:pt x="2960" y="2041"/>
                    <a:pt x="3025" y="2079"/>
                    <a:pt x="3093" y="2079"/>
                  </a:cubicBezTo>
                  <a:cubicBezTo>
                    <a:pt x="3110" y="2079"/>
                    <a:pt x="3127" y="2077"/>
                    <a:pt x="3144" y="2072"/>
                  </a:cubicBezTo>
                  <a:cubicBezTo>
                    <a:pt x="3239" y="2036"/>
                    <a:pt x="3275" y="1953"/>
                    <a:pt x="3251" y="1858"/>
                  </a:cubicBezTo>
                  <a:lnTo>
                    <a:pt x="2834" y="548"/>
                  </a:lnTo>
                  <a:cubicBezTo>
                    <a:pt x="2727" y="227"/>
                    <a:pt x="2417" y="0"/>
                    <a:pt x="2072" y="0"/>
                  </a:cubicBezTo>
                  <a:close/>
                </a:path>
              </a:pathLst>
            </a:custGeom>
            <a:solidFill>
              <a:srgbClr val="002060"/>
            </a:solidFill>
            <a:ln w="0">
              <a:noFill/>
            </a:ln>
          </p:spPr>
          <p:style>
            <a:lnRef idx="0">
              <a:scrgbClr r="0" g="0" b="0"/>
            </a:lnRef>
            <a:fillRef idx="0">
              <a:scrgbClr r="0" g="0" b="0"/>
            </a:fillRef>
            <a:effectRef idx="0">
              <a:scrgbClr r="0" g="0" b="0"/>
            </a:effectRef>
            <a:fontRef idx="minor"/>
          </p:style>
        </p:sp>
        <p:sp>
          <p:nvSpPr>
            <p:cNvPr id="670" name="Google Shape;12272;p62"/>
            <p:cNvSpPr/>
            <p:nvPr/>
          </p:nvSpPr>
          <p:spPr>
            <a:xfrm>
              <a:off x="4054680" y="1593720"/>
              <a:ext cx="36720" cy="52200"/>
            </a:xfrm>
            <a:custGeom>
              <a:avLst/>
              <a:gdLst/>
              <a:ahLst/>
              <a:cxnLst/>
              <a:rect l="l" t="t" r="r" b="b"/>
              <a:pathLst>
                <a:path w="1168" h="1656">
                  <a:moveTo>
                    <a:pt x="596" y="738"/>
                  </a:moveTo>
                  <a:lnTo>
                    <a:pt x="774" y="1310"/>
                  </a:lnTo>
                  <a:lnTo>
                    <a:pt x="417" y="1310"/>
                  </a:lnTo>
                  <a:lnTo>
                    <a:pt x="596" y="738"/>
                  </a:lnTo>
                  <a:close/>
                  <a:moveTo>
                    <a:pt x="584" y="0"/>
                  </a:moveTo>
                  <a:cubicBezTo>
                    <a:pt x="512" y="0"/>
                    <a:pt x="453" y="48"/>
                    <a:pt x="417" y="119"/>
                  </a:cubicBezTo>
                  <a:lnTo>
                    <a:pt x="36" y="1429"/>
                  </a:lnTo>
                  <a:cubicBezTo>
                    <a:pt x="0" y="1536"/>
                    <a:pt x="72" y="1655"/>
                    <a:pt x="191" y="1655"/>
                  </a:cubicBezTo>
                  <a:lnTo>
                    <a:pt x="1000" y="1655"/>
                  </a:lnTo>
                  <a:cubicBezTo>
                    <a:pt x="1060" y="1655"/>
                    <a:pt x="1108" y="1619"/>
                    <a:pt x="1131" y="1584"/>
                  </a:cubicBezTo>
                  <a:cubicBezTo>
                    <a:pt x="1167" y="1536"/>
                    <a:pt x="1167" y="1488"/>
                    <a:pt x="1143" y="1429"/>
                  </a:cubicBezTo>
                  <a:lnTo>
                    <a:pt x="750" y="119"/>
                  </a:lnTo>
                  <a:cubicBezTo>
                    <a:pt x="727" y="48"/>
                    <a:pt x="655" y="0"/>
                    <a:pt x="584" y="0"/>
                  </a:cubicBezTo>
                  <a:close/>
                </a:path>
              </a:pathLst>
            </a:custGeom>
            <a:solidFill>
              <a:srgbClr val="002060"/>
            </a:solidFill>
            <a:ln w="0">
              <a:noFill/>
            </a:ln>
          </p:spPr>
          <p:style>
            <a:lnRef idx="0">
              <a:scrgbClr r="0" g="0" b="0"/>
            </a:lnRef>
            <a:fillRef idx="0">
              <a:scrgbClr r="0" g="0" b="0"/>
            </a:fillRef>
            <a:effectRef idx="0">
              <a:scrgbClr r="0" g="0" b="0"/>
            </a:effectRef>
            <a:fontRef idx="minor"/>
          </p:style>
        </p:sp>
      </p:grpSp>
      <p:grpSp>
        <p:nvGrpSpPr>
          <p:cNvPr id="671" name="Group 4"/>
          <p:cNvGrpSpPr/>
          <p:nvPr/>
        </p:nvGrpSpPr>
        <p:grpSpPr>
          <a:xfrm>
            <a:off x="4563000" y="1323360"/>
            <a:ext cx="723600" cy="723600"/>
            <a:chOff x="4563000" y="1323360"/>
            <a:chExt cx="723600" cy="723600"/>
          </a:xfrm>
        </p:grpSpPr>
        <p:sp>
          <p:nvSpPr>
            <p:cNvPr id="672" name="Google Shape;611;p30"/>
            <p:cNvSpPr/>
            <p:nvPr/>
          </p:nvSpPr>
          <p:spPr>
            <a:xfrm>
              <a:off x="4563000" y="1323360"/>
              <a:ext cx="723600" cy="72360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673" name="Google Shape;9845;p58"/>
            <p:cNvSpPr/>
            <p:nvPr/>
          </p:nvSpPr>
          <p:spPr>
            <a:xfrm>
              <a:off x="4726440" y="1404000"/>
              <a:ext cx="448200" cy="447840"/>
            </a:xfrm>
            <a:custGeom>
              <a:avLst/>
              <a:gdLst/>
              <a:ahLst/>
              <a:cxnLst/>
              <a:rect l="l" t="t" r="r" b="b"/>
              <a:pathLst>
                <a:path w="11264" h="11253">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002060"/>
            </a:solidFill>
            <a:ln w="0">
              <a:noFill/>
            </a:ln>
          </p:spPr>
          <p:style>
            <a:lnRef idx="0">
              <a:scrgbClr r="0" g="0" b="0"/>
            </a:lnRef>
            <a:fillRef idx="0">
              <a:scrgbClr r="0" g="0" b="0"/>
            </a:fillRef>
            <a:effectRef idx="0">
              <a:scrgbClr r="0" g="0" b="0"/>
            </a:effectRef>
            <a:fontRef idx="minor"/>
          </p:style>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Google Shape;1079;p37"/>
          <p:cNvSpPr txBox="1"/>
          <p:nvPr/>
        </p:nvSpPr>
        <p:spPr>
          <a:xfrm>
            <a:off x="1923120" y="1496520"/>
            <a:ext cx="5297040" cy="2150280"/>
          </a:xfrm>
          <a:prstGeom prst="rect">
            <a:avLst/>
          </a:prstGeom>
          <a:noFill/>
          <a:ln w="0">
            <a:noFill/>
          </a:ln>
        </p:spPr>
        <p:txBody>
          <a:bodyPr tIns="91440" bIns="91440" anchor="ctr">
            <a:noAutofit/>
          </a:bodyPr>
          <a:lstStyle/>
          <a:p>
            <a:pPr algn="ctr">
              <a:lnSpc>
                <a:spcPct val="100000"/>
              </a:lnSpc>
            </a:pPr>
            <a:r>
              <a:rPr lang="en-US" sz="2400" b="0" strike="noStrike" spc="-1">
                <a:solidFill>
                  <a:srgbClr val="FFFFFF"/>
                </a:solidFill>
                <a:latin typeface="Arial"/>
                <a:ea typeface="Share Tech"/>
              </a:rPr>
              <a:t>We will explore these questions using data from the adangel/PMD and  hibernate open-source projects</a:t>
            </a:r>
            <a:endParaRPr lang="en-US" sz="24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ubtitle 2"/>
          <p:cNvSpPr txBox="1"/>
          <p:nvPr/>
        </p:nvSpPr>
        <p:spPr>
          <a:xfrm>
            <a:off x="983160" y="995760"/>
            <a:ext cx="6678720" cy="1571400"/>
          </a:xfrm>
          <a:prstGeom prst="rect">
            <a:avLst/>
          </a:prstGeom>
          <a:noFill/>
          <a:ln w="0">
            <a:noFill/>
          </a:ln>
        </p:spPr>
        <p:txBody>
          <a:bodyPr tIns="91440" bIns="91440">
            <a:noAutofit/>
          </a:bodyPr>
          <a:lstStyle/>
          <a:p>
            <a:pPr marL="457200" indent="-342720">
              <a:lnSpc>
                <a:spcPct val="100000"/>
              </a:lnSpc>
              <a:tabLst>
                <a:tab pos="0" algn="l"/>
              </a:tabLst>
            </a:pPr>
            <a:r>
              <a:rPr lang="en-US" sz="1400" b="0" strike="noStrike" spc="-1">
                <a:solidFill>
                  <a:srgbClr val="FFFFFF"/>
                </a:solidFill>
                <a:latin typeface="Maven Pro"/>
                <a:ea typeface="Maven Pro"/>
              </a:rPr>
              <a:t>	</a:t>
            </a:r>
            <a:r>
              <a:rPr lang="en-US" sz="1800" b="0" strike="noStrike" spc="-1">
                <a:solidFill>
                  <a:srgbClr val="FFFFFF"/>
                </a:solidFill>
                <a:latin typeface="Maven Pro"/>
                <a:ea typeface="Maven Pro"/>
              </a:rPr>
              <a:t>This is a random sample of our </a:t>
            </a:r>
            <a:r>
              <a:rPr lang="en-US" sz="1800" b="0" strike="noStrike" spc="-1">
                <a:solidFill>
                  <a:srgbClr val="FF0000"/>
                </a:solidFill>
                <a:latin typeface="Maven Pro"/>
                <a:ea typeface="Maven Pro"/>
              </a:rPr>
              <a:t>feature space</a:t>
            </a:r>
            <a:r>
              <a:rPr lang="en-US" sz="1800" b="0" strike="noStrike" spc="-1">
                <a:solidFill>
                  <a:srgbClr val="FFFFFF"/>
                </a:solidFill>
                <a:latin typeface="Maven Pro"/>
                <a:ea typeface="Maven Pro"/>
              </a:rPr>
              <a:t>. Although the dataset includes the commit message, the only way to make use of this information would be to compare it to the text from an actual refactoring request which were not available.</a:t>
            </a:r>
            <a:endParaRPr lang="en-US" sz="1800" b="0" strike="noStrike" spc="-1">
              <a:latin typeface="Arial"/>
            </a:endParaRPr>
          </a:p>
        </p:txBody>
      </p:sp>
      <p:sp>
        <p:nvSpPr>
          <p:cNvPr id="676" name="Title 5"/>
          <p:cNvSpPr txBox="1"/>
          <p:nvPr/>
        </p:nvSpPr>
        <p:spPr>
          <a:xfrm>
            <a:off x="618840" y="411840"/>
            <a:ext cx="4617720" cy="577440"/>
          </a:xfrm>
          <a:prstGeom prst="rect">
            <a:avLst/>
          </a:prstGeom>
          <a:noFill/>
          <a:ln w="0">
            <a:noFill/>
          </a:ln>
        </p:spPr>
        <p:txBody>
          <a:bodyPr tIns="91440" bIns="91440" anchor="b">
            <a:noAutofit/>
          </a:bodyPr>
          <a:lstStyle/>
          <a:p>
            <a:pPr>
              <a:lnSpc>
                <a:spcPct val="100000"/>
              </a:lnSpc>
            </a:pPr>
            <a:r>
              <a:rPr lang="en-US" sz="3000" b="0" strike="noStrike" spc="-1">
                <a:solidFill>
                  <a:srgbClr val="FFFFFF"/>
                </a:solidFill>
                <a:latin typeface="Share Tech"/>
                <a:ea typeface="Share Tech"/>
              </a:rPr>
              <a:t>INPUTS</a:t>
            </a:r>
            <a:endParaRPr lang="en-US" sz="3000" b="0" strike="noStrike" spc="-1">
              <a:solidFill>
                <a:srgbClr val="000000"/>
              </a:solidFill>
              <a:latin typeface="Arial"/>
            </a:endParaRPr>
          </a:p>
        </p:txBody>
      </p:sp>
      <p:pic>
        <p:nvPicPr>
          <p:cNvPr id="677" name="Picture 7" descr="Graphical user interface, application&#10;&#10;Description automatically generated"/>
          <p:cNvPicPr/>
          <p:nvPr/>
        </p:nvPicPr>
        <p:blipFill>
          <a:blip r:embed="rId2"/>
          <a:srcRect r="2982"/>
          <a:stretch/>
        </p:blipFill>
        <p:spPr>
          <a:xfrm>
            <a:off x="1481760" y="2576160"/>
            <a:ext cx="6180120" cy="1451160"/>
          </a:xfrm>
          <a:prstGeom prst="rect">
            <a:avLst/>
          </a:prstGeom>
          <a:ln w="0">
            <a:noFill/>
          </a:ln>
        </p:spPr>
      </p:pic>
      <p:sp>
        <p:nvSpPr>
          <p:cNvPr id="678" name="Subtitle 2"/>
          <p:cNvSpPr/>
          <p:nvPr/>
        </p:nvSpPr>
        <p:spPr>
          <a:xfrm>
            <a:off x="983160" y="4160880"/>
            <a:ext cx="6678720" cy="794520"/>
          </a:xfrm>
          <a:prstGeom prst="rect">
            <a:avLst/>
          </a:prstGeom>
          <a:noFill/>
          <a:ln w="0">
            <a:noFill/>
          </a:ln>
        </p:spPr>
        <p:style>
          <a:lnRef idx="0">
            <a:scrgbClr r="0" g="0" b="0"/>
          </a:lnRef>
          <a:fillRef idx="0">
            <a:scrgbClr r="0" g="0" b="0"/>
          </a:fillRef>
          <a:effectRef idx="0">
            <a:scrgbClr r="0" g="0" b="0"/>
          </a:effectRef>
          <a:fontRef idx="minor"/>
        </p:style>
        <p:txBody>
          <a:bodyPr tIns="91440" bIns="91440">
            <a:noAutofit/>
          </a:bodyPr>
          <a:lstStyle/>
          <a:p>
            <a:pPr marL="457200" indent="-342720">
              <a:lnSpc>
                <a:spcPct val="100000"/>
              </a:lnSpc>
              <a:tabLst>
                <a:tab pos="0" algn="l"/>
              </a:tabLst>
            </a:pPr>
            <a:r>
              <a:rPr lang="en-US" sz="1400" b="0" strike="noStrike" spc="-1">
                <a:solidFill>
                  <a:srgbClr val="FFFFFF"/>
                </a:solidFill>
                <a:latin typeface="Maven Pro"/>
                <a:ea typeface="Maven Pro"/>
              </a:rPr>
              <a:t>       Splitting the path into 6 features allows the patterns in the hierarchy to be included in the model.</a:t>
            </a:r>
            <a:endParaRPr lang="en-US"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1696</TotalTime>
  <Words>1506</Words>
  <Application>Microsoft Office PowerPoint</Application>
  <PresentationFormat>On-screen Show (16:9)</PresentationFormat>
  <Paragraphs>153</Paragraphs>
  <Slides>22</Slides>
  <Notes>0</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22</vt:i4>
      </vt:variant>
    </vt:vector>
  </HeadingPairs>
  <TitlesOfParts>
    <vt:vector size="39" baseType="lpstr">
      <vt:lpstr>Advent Pro SemiBold</vt:lpstr>
      <vt:lpstr>Arial</vt:lpstr>
      <vt:lpstr>Livvic Light</vt:lpstr>
      <vt:lpstr>Maven Pro</vt:lpstr>
      <vt:lpstr>Nunito Light</vt:lpstr>
      <vt:lpstr>Share Tech</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Who Should Refactor The Code</dc:title>
  <dc:subject/>
  <dc:creator/>
  <dc:description/>
  <cp:lastModifiedBy>Michael Szczepaniak (RIT Student)</cp:lastModifiedBy>
  <cp:revision>88</cp:revision>
  <dcterms:modified xsi:type="dcterms:W3CDTF">2022-04-16T02:04:04Z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21</vt:i4>
  </property>
  <property fmtid="{D5CDD505-2E9C-101B-9397-08002B2CF9AE}" pid="3" name="PresentationFormat">
    <vt:lpwstr>On-screen Show (16:9)</vt:lpwstr>
  </property>
  <property fmtid="{D5CDD505-2E9C-101B-9397-08002B2CF9AE}" pid="4" name="Slides">
    <vt:i4>22</vt:i4>
  </property>
</Properties>
</file>