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Botton 10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Price Adjustment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Projection of Montly Revenue x Adjusted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Weekly Profit (Projection)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 Month Returns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Price Adjustiment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Adjusted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Price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Customer Selection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and 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901b37f-6b31-40f2-9a47-24a2f3f9611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36113b56fcce489c" /><Relationship Type="http://schemas.openxmlformats.org/officeDocument/2006/relationships/hyperlink" Target="https://app.powerbi.com/groups/me/reports/8901b37f-6b31-40f2-9a47-24a2f3f9611b/ReportSection13549eeed1e93b4c16aa?pbi_source=PowerPoint" TargetMode="External" Id="RelId0" /><Relationship Type="http://schemas.openxmlformats.org/officeDocument/2006/relationships/image" Target="/ppt/media/image4.png" Id="imgId15088518" /><Relationship Type="http://schemas.openxmlformats.org/officeDocument/2006/relationships/notesSlide" Target="/ppt/notesSlides/notesSlide.xml" Id="R6cca17d1b7db4761"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598b2bea0eab4aee" /><Relationship Type="http://schemas.openxmlformats.org/officeDocument/2006/relationships/hyperlink" Target="https://app.powerbi.com/groups/me/reports/8901b37f-6b31-40f2-9a47-24a2f3f9611b/ReportSectiona2058c4d96c4ab345373?pbi_source=PowerPoint" TargetMode="External" Id="RelId1" /><Relationship Type="http://schemas.openxmlformats.org/officeDocument/2006/relationships/image" Target="/ppt/media/image5.png" Id="imgId15088519" /><Relationship Type="http://schemas.openxmlformats.org/officeDocument/2006/relationships/notesSlide" Target="/ppt/notesSlides/notesSlide2.xml" Id="R9c29263880044bda"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0a59ef55c66b44f2" /><Relationship Type="http://schemas.openxmlformats.org/officeDocument/2006/relationships/hyperlink" Target="https://app.powerbi.com/groups/me/reports/8901b37f-6b31-40f2-9a47-24a2f3f9611b/ReportSection202c917690b685e0d3c0?pbi_source=PowerPoint" TargetMode="External" Id="RelId2" /><Relationship Type="http://schemas.openxmlformats.org/officeDocument/2006/relationships/image" Target="/ppt/media/image6.png" Id="imgId15088520" /><Relationship Type="http://schemas.openxmlformats.org/officeDocument/2006/relationships/notesSlide" Target="/ppt/notesSlides/notesSlide3.xml" Id="Ra7089f38341c4240" /></Relationships>
</file>

<file path=ppt/slides/_rels/slide5.xml.rels>&#65279;<?xml version="1.0" encoding="utf-8"?><Relationships xmlns="http://schemas.openxmlformats.org/package/2006/relationships"><Relationship Type="http://schemas.openxmlformats.org/officeDocument/2006/relationships/slideLayout" Target="/ppt/slideLayouts/slideLayout8.xml" Id="R4a36a25ce7bf4f38" /><Relationship Type="http://schemas.openxmlformats.org/officeDocument/2006/relationships/hyperlink" Target="https://app.powerbi.com/groups/me/reports/8901b37f-6b31-40f2-9a47-24a2f3f9611b/ReportSectionc378c34f95003a6086cb?pbi_source=PowerPoint" TargetMode="External" Id="RelId3" /><Relationship Type="http://schemas.openxmlformats.org/officeDocument/2006/relationships/image" Target="/ppt/media/image7.png" Id="imgId15088521" /><Relationship Type="http://schemas.openxmlformats.org/officeDocument/2006/relationships/notesSlide" Target="/ppt/notesSlides/notesSlide4.xml" Id="R17bb14f5807b426f"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AW_Report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27/01/2021 22:58:16 E. South America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27/01/2021 22:53:36 E. South America Standard Time</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Orders by Subcategory, Total Orders by Subcategory, Total Orders by Products, Monthly Revenue, Montly Orders, Monthly Returns, Top Product (Orders), Top Product (Revenue), Orders Map, Total Orders by Category, Year, Region, Product Category,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0885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p 10 Orders, Botton 10 Orders, Current Month Order Target, Current Month Revenue Target, Price Adjustment (%), Projection of Montly Revenue x Adjusted Revenu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50885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Products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Weekly Profit (Projection), Weekly Return Volume, Current Month Orders Vs Target, Current Month Revenue Vs Target, Cur Month Returns Vs Target, Top Product, Price Adjustiment (%), Weekly Profit, image, Adjusted Price, Product Pric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50885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Product Detail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ustomer Selection, Orders by Gender, Orders by Income Level, Orders by Occupation, Orders and Revenue by Month, Orders by Age, Customer, Total Revenue, Total Orders,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50885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Customers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