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F288D-0B76-4671-B375-084D6FF3BEB9}" v="54" dt="2021-03-18T04:21:3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0278-87D2-4CE1-8D40-F3396EDB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C4DEF-3E90-462F-8691-D54BCDD16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3155-1175-4F90-803D-AE352693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894C-DE27-41B6-B6B7-2BADC8DE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6B2-A767-464C-B8C3-4856CE8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C7B5-1F38-4FB9-8ACB-0E15C0E9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49494-DB13-4B0E-A631-67DE7743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323E-5809-4D24-90C0-2BA21C4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B672-04B6-4296-95AF-C35F8ED1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4992-EFC6-4184-89CF-0B0DF407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1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42101-E6F6-4BD4-9E80-CEE81A51E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1678-7D73-49A8-BC54-6AB14BEE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DC64-4D57-4C79-B262-064C47EB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DCF3-BD7D-4757-BE8A-018BF345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41EB-5161-48CC-92E2-9411611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1370-FC67-4A9F-86A4-AE349A30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FC8-4177-4F8A-A46A-4D497DAC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8BDF-6BF2-49E5-9AD5-5C5F58F3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EA68-3346-4BCE-9A37-46002645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31A8-FE29-4FD8-B8C9-4E2DC598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BD83-CB04-472E-87E1-A00EA2D2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B629-1A80-4CE1-BD49-D61B2A74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9B5-31B9-4BA7-B0E8-F9532B51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170A-035C-4A86-BC75-39F7E7AF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815D-3AB8-4022-8A1A-7295710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0BC1-75D1-46B2-B0EA-234A8BC8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4706-CD67-4CCE-A8F8-02A96FD35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B05D9-22C5-458E-ABB4-D313363B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4EB24-AD49-412A-9644-6ED5AA53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B18-1AD3-410B-B822-717908DB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647D-AC98-484B-9A7B-8C6AE12A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2B2F-93B2-4B67-ACB9-D7343A85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A400-6EC1-4189-A71E-EA9D8D32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E2126-F13F-4741-8115-345767484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34F3C-7932-48F7-8BA4-3CD871FDB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6C79-81AF-4F56-9FA9-8A3E8CC13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35D9B-389F-489C-BBFD-4753B3A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56A4A-F5F4-4B6C-91E1-C1504CB1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7BFF-AEB8-477B-BEBA-A56A3B80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605-DF27-4466-9EEF-877D1166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86B4A-6442-439C-8300-1752574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2CA23-3350-4E7D-83D1-A70F021B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244E-6F39-4764-A91A-DFA7DA40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552B9-2827-42F5-BCA4-77256CBD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9CD85-FDC9-45DA-8EA6-D193F0AB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26BB7-3E04-48B5-9E70-7AAF6632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D237-73E4-4E9E-8A9E-3542217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FCF6-645E-47BF-819E-7A7D41F5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818A-AE53-4951-9F44-C1D8F308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4CA0-EA52-43FD-B643-B47205BC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248EA-CB86-4274-8645-F995B1F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CBB4-D48A-4C7C-9F30-0030D565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9E1-B184-4F9F-B392-672DF74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5A9E1-804A-426B-B2FE-820834175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0DF24-8017-42C9-9148-C4FB911A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D211-92BA-4F16-B0D6-899B54E5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77E4-D721-4ECC-A3FE-3C0F20CF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69D6-F11C-4B63-9FDB-ECBF2DF6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00E2B-4298-47AB-8B27-FD5DB99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15D8-5478-44A6-A6D4-3FD650FA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42D1-AEA6-40FC-8102-4FD352EB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98FA-E504-402C-98AB-D8CA85E40E6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C746-D5E8-4E0B-8969-E4C58539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98F0-76DD-449B-B938-5E3ABE81D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77A5-1BB2-4608-BA8A-97A286A9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316" y="146115"/>
            <a:ext cx="8138614" cy="2125083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Star Wars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The Data Strikes 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35BA-ABD7-42B5-A2C4-59B0A89D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64635" y="557972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Robert Kirsten</a:t>
            </a:r>
          </a:p>
          <a:p>
            <a:r>
              <a:rPr lang="en-US" dirty="0">
                <a:solidFill>
                  <a:srgbClr val="FFFF00"/>
                </a:solidFill>
              </a:rPr>
              <a:t>Rutgers Boot Camp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Project 1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638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524F-CB30-4DD1-84F0-832C765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Post Mortem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60F-3DA4-445A-9D54-ACBF52BA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difficulties that arose, and how you dealt with them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22F-9F91-4C07-B3E1-9F250E4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CD46-5122-449C-B0C3-B8173DFE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BC63-FAD1-4D71-B2F3-D1AD363C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kind of data can I use to understand Star Wars?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751-62AD-4741-84DD-FB67E022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08"/>
            <a:ext cx="10515600" cy="49221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kind of data is available and what kinds of stories can it tell?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SWAPI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Episodes 1-6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How much Star Wars is there? Who shows up the most? 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Are there any patterns or trends within the datasets? Between the datasets?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Can creativity be statistically quantified?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Kind of, maybe?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Describe the questions you asked, and why you asked them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1607-6580-49FA-89F7-75F81915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DD9A-95C7-48EB-A446-8B793221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Elaborate on the questions you asked, describing what kinds of data you needed to answer them, and where you found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89C-F48C-4D8B-8B44-65F190F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Cleanup &amp;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22A0-9450-476F-B9FD-7BE654C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Describe the exploration and cleanup process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insights you had while exploring the data that you didn't anticipate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any problems that arose after exploring the data, and how you resolved them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Jupyter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C1D-CEBA-4EF4-A6C0-754B91C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F740-18ED-44D8-ACFE-F87449F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the steps you took to analyze the data and answer each question you asked in your proposal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Jupyter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0D10-5389-475A-A16E-5476CBB4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3D60-9CC9-4BF6-B3FF-C6355F21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Wars: Release Order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90F8C4-A6F4-4F14-8638-FD17EAA30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B7DD48-4555-48C3-950D-799DC4F20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3" y="2808287"/>
            <a:ext cx="3733716" cy="36845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B3169-8A6D-4A4B-B53F-D460D1A2A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8AAE549-2783-427E-9A21-E2E167DBBE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36" y="2808287"/>
            <a:ext cx="3733716" cy="3684588"/>
          </a:xfrm>
        </p:spPr>
      </p:pic>
    </p:spTree>
    <p:extLst>
      <p:ext uri="{BB962C8B-B14F-4D97-AF65-F5344CB8AC3E}">
        <p14:creationId xmlns:p14="http://schemas.microsoft.com/office/powerpoint/2010/main" val="224348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Wars: Chronological Order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90F8C4-A6F4-4F14-8638-FD17EAA30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B7DD48-4555-48C3-950D-799DC4F20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3" y="2808287"/>
            <a:ext cx="3733716" cy="36845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B3169-8A6D-4A4B-B53F-D460D1A2A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8AAE549-2783-427E-9A21-E2E167DBBE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36" y="2808287"/>
            <a:ext cx="3733716" cy="3684588"/>
          </a:xfrm>
        </p:spPr>
      </p:pic>
    </p:spTree>
    <p:extLst>
      <p:ext uri="{BB962C8B-B14F-4D97-AF65-F5344CB8AC3E}">
        <p14:creationId xmlns:p14="http://schemas.microsoft.com/office/powerpoint/2010/main" val="380646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D3DB-5AFF-4B3D-8959-C4AD5A5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63A0-CEFB-498B-8C98-DCC49267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Discuss your findings. Did you find what you expected to find? If not, why not? What inferences or general conclusions can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318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Star Wars The Data Strikes Back</vt:lpstr>
      <vt:lpstr>What kind of data can I use to understand Star Wars? </vt:lpstr>
      <vt:lpstr>Questions &amp; Data</vt:lpstr>
      <vt:lpstr>Data Cleanup &amp; Exploration</vt:lpstr>
      <vt:lpstr>Data Analysis</vt:lpstr>
      <vt:lpstr>PowerPoint Presentation</vt:lpstr>
      <vt:lpstr>Star Wars: Release Order</vt:lpstr>
      <vt:lpstr>Star Wars: Chronological Order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Boot Camp Project 1  A Star Wars (Data) Story</dc:title>
  <dc:creator>Robert Kirsten</dc:creator>
  <cp:lastModifiedBy>Robert Kirsten</cp:lastModifiedBy>
  <cp:revision>6</cp:revision>
  <dcterms:created xsi:type="dcterms:W3CDTF">2021-03-18T04:07:45Z</dcterms:created>
  <dcterms:modified xsi:type="dcterms:W3CDTF">2021-03-18T23:20:49Z</dcterms:modified>
</cp:coreProperties>
</file>