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65" r:id="rId5"/>
    <p:sldId id="281" r:id="rId6"/>
    <p:sldId id="273" r:id="rId7"/>
    <p:sldId id="264" r:id="rId8"/>
    <p:sldId id="259" r:id="rId9"/>
    <p:sldId id="276" r:id="rId10"/>
    <p:sldId id="277" r:id="rId11"/>
    <p:sldId id="275" r:id="rId12"/>
    <p:sldId id="278" r:id="rId13"/>
    <p:sldId id="279" r:id="rId14"/>
    <p:sldId id="283" r:id="rId15"/>
    <p:sldId id="284" r:id="rId16"/>
    <p:sldId id="285" r:id="rId17"/>
    <p:sldId id="286" r:id="rId18"/>
    <p:sldId id="287" r:id="rId19"/>
    <p:sldId id="261" r:id="rId20"/>
    <p:sldId id="268" r:id="rId21"/>
    <p:sldId id="267" r:id="rId22"/>
    <p:sldId id="263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69" r:id="rId32"/>
    <p:sldId id="270" r:id="rId33"/>
    <p:sldId id="272" r:id="rId34"/>
    <p:sldId id="289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9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B4DD5-C440-404C-A467-2D96A9443ADD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67BD-B43E-5742-A504-CD50D9021489}">
      <dgm:prSet phldrT="[Text]"/>
      <dgm:spPr/>
      <dgm:t>
        <a:bodyPr/>
        <a:lstStyle/>
        <a:p>
          <a:r>
            <a:rPr lang="en-US" dirty="0" smtClean="0"/>
            <a:t>biopsied epidermal tissue</a:t>
          </a:r>
          <a:endParaRPr lang="en-US" dirty="0"/>
        </a:p>
      </dgm:t>
    </dgm:pt>
    <dgm:pt modelId="{43155EB1-42A9-9E43-8EB5-68D2976A1C9C}" type="parTrans" cxnId="{C6B2C346-B6CE-8B49-BDC5-D1E65C86D9AB}">
      <dgm:prSet/>
      <dgm:spPr/>
      <dgm:t>
        <a:bodyPr/>
        <a:lstStyle/>
        <a:p>
          <a:endParaRPr lang="en-US"/>
        </a:p>
      </dgm:t>
    </dgm:pt>
    <dgm:pt modelId="{3905D65F-25AA-8F41-8C3E-B7810D43D614}" type="sibTrans" cxnId="{C6B2C346-B6CE-8B49-BDC5-D1E65C86D9AB}">
      <dgm:prSet/>
      <dgm:spPr/>
      <dgm:t>
        <a:bodyPr/>
        <a:lstStyle/>
        <a:p>
          <a:endParaRPr lang="en-US"/>
        </a:p>
      </dgm:t>
    </dgm:pt>
    <dgm:pt modelId="{1E8A4173-60D2-164E-8A60-87B71466ABCD}">
      <dgm:prSet phldrT="[Text]"/>
      <dgm:spPr/>
      <dgm:t>
        <a:bodyPr/>
        <a:lstStyle/>
        <a:p>
          <a:r>
            <a:rPr lang="en-US" dirty="0" smtClean="0"/>
            <a:t>extract RNA</a:t>
          </a:r>
          <a:endParaRPr lang="en-US" dirty="0"/>
        </a:p>
      </dgm:t>
    </dgm:pt>
    <dgm:pt modelId="{E8C84095-0F42-AB47-AD41-64D1E2ACF4FA}" type="parTrans" cxnId="{627D06DD-EFFD-AA44-9F1F-BDE9562836A0}">
      <dgm:prSet/>
      <dgm:spPr/>
      <dgm:t>
        <a:bodyPr/>
        <a:lstStyle/>
        <a:p>
          <a:endParaRPr lang="en-US"/>
        </a:p>
      </dgm:t>
    </dgm:pt>
    <dgm:pt modelId="{9D7A4268-B3B2-9D4D-8EB9-F5BDDCD3942F}" type="sibTrans" cxnId="{627D06DD-EFFD-AA44-9F1F-BDE9562836A0}">
      <dgm:prSet/>
      <dgm:spPr/>
      <dgm:t>
        <a:bodyPr/>
        <a:lstStyle/>
        <a:p>
          <a:endParaRPr lang="en-US"/>
        </a:p>
      </dgm:t>
    </dgm:pt>
    <dgm:pt modelId="{951D1F84-D29C-A441-A036-44A499606E1B}">
      <dgm:prSet phldrT="[Text]"/>
      <dgm:spPr/>
      <dgm:t>
        <a:bodyPr/>
        <a:lstStyle/>
        <a:p>
          <a:r>
            <a:rPr lang="en-US" dirty="0" smtClean="0"/>
            <a:t>SNPs called from reads</a:t>
          </a:r>
          <a:endParaRPr lang="en-US" dirty="0"/>
        </a:p>
      </dgm:t>
    </dgm:pt>
    <dgm:pt modelId="{A18D0752-51C7-E543-9718-87407694ADC7}" type="parTrans" cxnId="{F7E99182-321E-8940-ADB8-B8E9539B8ADA}">
      <dgm:prSet/>
      <dgm:spPr/>
      <dgm:t>
        <a:bodyPr/>
        <a:lstStyle/>
        <a:p>
          <a:endParaRPr lang="en-US"/>
        </a:p>
      </dgm:t>
    </dgm:pt>
    <dgm:pt modelId="{9D9C004F-A26E-1B49-85B5-C4AF94DCE33A}" type="sibTrans" cxnId="{F7E99182-321E-8940-ADB8-B8E9539B8ADA}">
      <dgm:prSet/>
      <dgm:spPr/>
      <dgm:t>
        <a:bodyPr/>
        <a:lstStyle/>
        <a:p>
          <a:endParaRPr lang="en-US"/>
        </a:p>
      </dgm:t>
    </dgm:pt>
    <dgm:pt modelId="{EBA84E5C-E347-AA45-83EA-5B070F8F4CD5}">
      <dgm:prSet phldrT="[Text]"/>
      <dgm:spPr/>
      <dgm:t>
        <a:bodyPr/>
        <a:lstStyle/>
        <a:p>
          <a:r>
            <a:rPr lang="en-US" dirty="0" smtClean="0"/>
            <a:t>reads2snps</a:t>
          </a:r>
          <a:endParaRPr lang="en-US" dirty="0"/>
        </a:p>
      </dgm:t>
    </dgm:pt>
    <dgm:pt modelId="{5256A130-A754-F34A-BCAA-028A16261594}" type="parTrans" cxnId="{9DF7A693-B3D0-B046-93D0-6DBD97A8ED73}">
      <dgm:prSet/>
      <dgm:spPr/>
      <dgm:t>
        <a:bodyPr/>
        <a:lstStyle/>
        <a:p>
          <a:endParaRPr lang="en-US"/>
        </a:p>
      </dgm:t>
    </dgm:pt>
    <dgm:pt modelId="{99AECCB1-C2E4-0547-8F6F-05F5DC7CC5B9}" type="sibTrans" cxnId="{9DF7A693-B3D0-B046-93D0-6DBD97A8ED73}">
      <dgm:prSet/>
      <dgm:spPr/>
      <dgm:t>
        <a:bodyPr/>
        <a:lstStyle/>
        <a:p>
          <a:endParaRPr lang="en-US"/>
        </a:p>
      </dgm:t>
    </dgm:pt>
    <dgm:pt modelId="{39FDD328-FCF1-2949-A306-F7C44E87B9F5}">
      <dgm:prSet/>
      <dgm:spPr/>
      <dgm:t>
        <a:bodyPr/>
        <a:lstStyle/>
        <a:p>
          <a:r>
            <a:rPr lang="en-US" dirty="0" smtClean="0"/>
            <a:t>SNPs filtered</a:t>
          </a:r>
          <a:endParaRPr lang="en-US" dirty="0"/>
        </a:p>
      </dgm:t>
    </dgm:pt>
    <dgm:pt modelId="{4C0327AE-32E8-9748-9971-943D37A00549}" type="parTrans" cxnId="{6918A6AC-1EEA-3B47-84F9-6B4042FE6612}">
      <dgm:prSet/>
      <dgm:spPr/>
      <dgm:t>
        <a:bodyPr/>
        <a:lstStyle/>
        <a:p>
          <a:endParaRPr lang="en-US"/>
        </a:p>
      </dgm:t>
    </dgm:pt>
    <dgm:pt modelId="{D128DB66-D4FC-E142-9E95-929B9F99F63B}" type="sibTrans" cxnId="{6918A6AC-1EEA-3B47-84F9-6B4042FE6612}">
      <dgm:prSet/>
      <dgm:spPr/>
      <dgm:t>
        <a:bodyPr/>
        <a:lstStyle/>
        <a:p>
          <a:endParaRPr lang="en-US"/>
        </a:p>
      </dgm:t>
    </dgm:pt>
    <dgm:pt modelId="{4A6EE5D2-6288-6145-9AA9-A2D81FEB4F39}">
      <dgm:prSet/>
      <dgm:spPr/>
      <dgm:t>
        <a:bodyPr/>
        <a:lstStyle/>
        <a:p>
          <a:r>
            <a:rPr lang="en-US" dirty="0" smtClean="0"/>
            <a:t>reads sequenced &amp; mRNA library built</a:t>
          </a:r>
          <a:endParaRPr lang="en-US" dirty="0"/>
        </a:p>
      </dgm:t>
    </dgm:pt>
    <dgm:pt modelId="{FFC1A0A1-8519-8445-A320-4EF65358DFE4}" type="parTrans" cxnId="{8957380F-93B7-C546-BE67-8B13B54CC6C7}">
      <dgm:prSet/>
      <dgm:spPr/>
      <dgm:t>
        <a:bodyPr/>
        <a:lstStyle/>
        <a:p>
          <a:endParaRPr lang="en-US"/>
        </a:p>
      </dgm:t>
    </dgm:pt>
    <dgm:pt modelId="{FDBFAD63-0648-5B4C-81B3-E3C461A6E06C}" type="sibTrans" cxnId="{8957380F-93B7-C546-BE67-8B13B54CC6C7}">
      <dgm:prSet/>
      <dgm:spPr/>
      <dgm:t>
        <a:bodyPr/>
        <a:lstStyle/>
        <a:p>
          <a:endParaRPr lang="en-US"/>
        </a:p>
      </dgm:t>
    </dgm:pt>
    <dgm:pt modelId="{AA56279A-16B0-C749-A28C-D61395B5E2F7}">
      <dgm:prSet/>
      <dgm:spPr/>
      <dgm:t>
        <a:bodyPr/>
        <a:lstStyle/>
        <a:p>
          <a:r>
            <a:rPr lang="en-US" dirty="0" smtClean="0"/>
            <a:t>reads cleaned and evaluated</a:t>
          </a:r>
        </a:p>
      </dgm:t>
    </dgm:pt>
    <dgm:pt modelId="{954F10AF-5A7B-674B-BE04-3184137D3149}" type="parTrans" cxnId="{63DA9163-8F87-E64E-9D0F-ECD7A85643F6}">
      <dgm:prSet/>
      <dgm:spPr/>
      <dgm:t>
        <a:bodyPr/>
        <a:lstStyle/>
        <a:p>
          <a:endParaRPr lang="en-US"/>
        </a:p>
      </dgm:t>
    </dgm:pt>
    <dgm:pt modelId="{DE9DFF0D-5F23-C245-8D95-7D97B262769B}" type="sibTrans" cxnId="{63DA9163-8F87-E64E-9D0F-ECD7A85643F6}">
      <dgm:prSet/>
      <dgm:spPr/>
      <dgm:t>
        <a:bodyPr/>
        <a:lstStyle/>
        <a:p>
          <a:endParaRPr lang="en-US"/>
        </a:p>
      </dgm:t>
    </dgm:pt>
    <dgm:pt modelId="{982F0238-1A99-764E-874C-4E83030ECC72}">
      <dgm:prSet/>
      <dgm:spPr/>
      <dgm:t>
        <a:bodyPr/>
        <a:lstStyle/>
        <a:p>
          <a:r>
            <a:rPr lang="en-US" dirty="0" smtClean="0"/>
            <a:t>Illumina</a:t>
          </a:r>
          <a:endParaRPr lang="en-US" dirty="0"/>
        </a:p>
      </dgm:t>
    </dgm:pt>
    <dgm:pt modelId="{BA793C32-67A3-2C46-9DDF-883A9E50566C}" type="parTrans" cxnId="{E1C4A8C9-3A48-004A-B264-31CBEB22E65C}">
      <dgm:prSet/>
      <dgm:spPr/>
      <dgm:t>
        <a:bodyPr/>
        <a:lstStyle/>
        <a:p>
          <a:endParaRPr lang="en-US"/>
        </a:p>
      </dgm:t>
    </dgm:pt>
    <dgm:pt modelId="{A2FBB009-43E1-5340-90E2-E65FC4EA7A7B}" type="sibTrans" cxnId="{E1C4A8C9-3A48-004A-B264-31CBEB22E65C}">
      <dgm:prSet/>
      <dgm:spPr/>
      <dgm:t>
        <a:bodyPr/>
        <a:lstStyle/>
        <a:p>
          <a:endParaRPr lang="en-US"/>
        </a:p>
      </dgm:t>
    </dgm:pt>
    <dgm:pt modelId="{3BC67C57-A47B-634E-AD3E-2E7DFCE6C239}">
      <dgm:prSet/>
      <dgm:spPr/>
      <dgm:t>
        <a:bodyPr/>
        <a:lstStyle/>
        <a:p>
          <a:r>
            <a:rPr lang="en-US" dirty="0" err="1" smtClean="0"/>
            <a:t>VCFtools</a:t>
          </a:r>
          <a:endParaRPr lang="en-US" dirty="0"/>
        </a:p>
      </dgm:t>
    </dgm:pt>
    <dgm:pt modelId="{D28C27CF-F66D-8141-9FE1-BBABE6E402E3}" type="parTrans" cxnId="{0E412C22-5AAA-FA48-85E8-5300F3C8432C}">
      <dgm:prSet/>
      <dgm:spPr/>
      <dgm:t>
        <a:bodyPr/>
        <a:lstStyle/>
        <a:p>
          <a:endParaRPr lang="en-US"/>
        </a:p>
      </dgm:t>
    </dgm:pt>
    <dgm:pt modelId="{08743477-9D91-964A-B173-4357B5776A4C}" type="sibTrans" cxnId="{0E412C22-5AAA-FA48-85E8-5300F3C8432C}">
      <dgm:prSet/>
      <dgm:spPr/>
      <dgm:t>
        <a:bodyPr/>
        <a:lstStyle/>
        <a:p>
          <a:endParaRPr lang="en-US"/>
        </a:p>
      </dgm:t>
    </dgm:pt>
    <dgm:pt modelId="{11A97684-9888-2B49-BDD9-52CA777B53AF}">
      <dgm:prSet/>
      <dgm:spPr/>
      <dgm:t>
        <a:bodyPr/>
        <a:lstStyle/>
        <a:p>
          <a:r>
            <a:rPr lang="en-US" dirty="0" smtClean="0"/>
            <a:t>DAPC analysis</a:t>
          </a:r>
          <a:endParaRPr lang="en-US" dirty="0"/>
        </a:p>
      </dgm:t>
    </dgm:pt>
    <dgm:pt modelId="{E06796F6-2B86-A440-B8C9-F1B7528F1253}" type="parTrans" cxnId="{F01163FF-19D6-B549-AED4-563D5CBAEFB6}">
      <dgm:prSet/>
      <dgm:spPr/>
      <dgm:t>
        <a:bodyPr/>
        <a:lstStyle/>
        <a:p>
          <a:endParaRPr lang="en-US"/>
        </a:p>
      </dgm:t>
    </dgm:pt>
    <dgm:pt modelId="{B52821E0-3FBB-0C4A-903B-3D1A28EE3B91}" type="sibTrans" cxnId="{F01163FF-19D6-B549-AED4-563D5CBAEFB6}">
      <dgm:prSet/>
      <dgm:spPr/>
      <dgm:t>
        <a:bodyPr/>
        <a:lstStyle/>
        <a:p>
          <a:endParaRPr lang="en-US"/>
        </a:p>
      </dgm:t>
    </dgm:pt>
    <dgm:pt modelId="{4A0675AA-AFAD-9C42-8D8D-4ADED536F8DD}">
      <dgm:prSet/>
      <dgm:spPr/>
      <dgm:t>
        <a:bodyPr/>
        <a:lstStyle/>
        <a:p>
          <a:r>
            <a:rPr lang="en-US" dirty="0" err="1" smtClean="0"/>
            <a:t>adegenet</a:t>
          </a:r>
          <a:r>
            <a:rPr lang="en-US" dirty="0" smtClean="0"/>
            <a:t> in R</a:t>
          </a:r>
          <a:endParaRPr lang="en-US" dirty="0"/>
        </a:p>
      </dgm:t>
    </dgm:pt>
    <dgm:pt modelId="{CD38E734-A112-3D45-AFB0-683A6F6CAA9A}" type="parTrans" cxnId="{122575BA-2AA8-7D45-8F17-41B4EE5FAA61}">
      <dgm:prSet/>
      <dgm:spPr/>
      <dgm:t>
        <a:bodyPr/>
        <a:lstStyle/>
        <a:p>
          <a:endParaRPr lang="en-US"/>
        </a:p>
      </dgm:t>
    </dgm:pt>
    <dgm:pt modelId="{4F229045-7023-7342-9FC5-2495C3140C54}" type="sibTrans" cxnId="{122575BA-2AA8-7D45-8F17-41B4EE5FAA61}">
      <dgm:prSet/>
      <dgm:spPr/>
      <dgm:t>
        <a:bodyPr/>
        <a:lstStyle/>
        <a:p>
          <a:endParaRPr lang="en-US"/>
        </a:p>
      </dgm:t>
    </dgm:pt>
    <dgm:pt modelId="{CDA295E5-B925-554E-896F-8D9FB635C0F6}">
      <dgm:prSet/>
      <dgm:spPr/>
      <dgm:t>
        <a:bodyPr/>
        <a:lstStyle/>
        <a:p>
          <a:r>
            <a:rPr lang="en-US" dirty="0" smtClean="0"/>
            <a:t>Transcriptome assembled &amp; evaluated</a:t>
          </a:r>
          <a:endParaRPr lang="en-US" dirty="0"/>
        </a:p>
      </dgm:t>
    </dgm:pt>
    <dgm:pt modelId="{7909C41C-BAE7-0C4D-B00F-784DE91F3B5B}" type="parTrans" cxnId="{A9EA618C-CD89-C149-80A6-761E6CE24180}">
      <dgm:prSet/>
      <dgm:spPr/>
      <dgm:t>
        <a:bodyPr/>
        <a:lstStyle/>
        <a:p>
          <a:endParaRPr lang="en-US"/>
        </a:p>
      </dgm:t>
    </dgm:pt>
    <dgm:pt modelId="{3513BE12-B23C-0D44-A18E-6B6640938BD0}" type="sibTrans" cxnId="{A9EA618C-CD89-C149-80A6-761E6CE24180}">
      <dgm:prSet/>
      <dgm:spPr/>
      <dgm:t>
        <a:bodyPr/>
        <a:lstStyle/>
        <a:p>
          <a:endParaRPr lang="en-US"/>
        </a:p>
      </dgm:t>
    </dgm:pt>
    <dgm:pt modelId="{D44CB66D-72C6-FD4A-81D4-2D835517BED8}">
      <dgm:prSet/>
      <dgm:spPr/>
      <dgm:t>
        <a:bodyPr/>
        <a:lstStyle/>
        <a:p>
          <a:r>
            <a:rPr lang="en-US" dirty="0" err="1" smtClean="0"/>
            <a:t>TransDecoder</a:t>
          </a:r>
          <a:endParaRPr lang="en-US" dirty="0"/>
        </a:p>
      </dgm:t>
    </dgm:pt>
    <dgm:pt modelId="{E46E90BE-6571-3C42-9EF4-3BC4F4CED1D2}" type="parTrans" cxnId="{075BB243-FB71-0145-AB4C-88681A4504E8}">
      <dgm:prSet/>
      <dgm:spPr/>
      <dgm:t>
        <a:bodyPr/>
        <a:lstStyle/>
        <a:p>
          <a:endParaRPr lang="en-US"/>
        </a:p>
      </dgm:t>
    </dgm:pt>
    <dgm:pt modelId="{0FE038BB-6D63-FA48-B4F1-005ECB70CD18}" type="sibTrans" cxnId="{075BB243-FB71-0145-AB4C-88681A4504E8}">
      <dgm:prSet/>
      <dgm:spPr/>
      <dgm:t>
        <a:bodyPr/>
        <a:lstStyle/>
        <a:p>
          <a:endParaRPr lang="en-US"/>
        </a:p>
      </dgm:t>
    </dgm:pt>
    <dgm:pt modelId="{412BDFAF-D3C0-0D4D-914E-E30799CB39B9}">
      <dgm:prSet custLinFactX="-35254" custLinFactNeighborX="-100000" custLinFactNeighborY="30845"/>
      <dgm:spPr/>
      <dgm:t>
        <a:bodyPr/>
        <a:lstStyle/>
        <a:p>
          <a:r>
            <a:rPr lang="en-US" dirty="0" err="1" smtClean="0"/>
            <a:t>FastQC</a:t>
          </a:r>
          <a:r>
            <a:rPr lang="en-US" dirty="0" smtClean="0"/>
            <a:t> &amp; </a:t>
          </a:r>
          <a:r>
            <a:rPr lang="en-US" dirty="0" err="1" smtClean="0"/>
            <a:t>Trimomatic</a:t>
          </a:r>
          <a:endParaRPr lang="en-US" dirty="0" smtClean="0"/>
        </a:p>
      </dgm:t>
    </dgm:pt>
    <dgm:pt modelId="{DC032A4B-34A7-8F45-AAB6-4A7440260C2F}" type="parTrans" cxnId="{1521C8F5-E045-4941-81B6-02799BD27189}">
      <dgm:prSet/>
      <dgm:spPr/>
      <dgm:t>
        <a:bodyPr/>
        <a:lstStyle/>
        <a:p>
          <a:endParaRPr lang="en-US"/>
        </a:p>
      </dgm:t>
    </dgm:pt>
    <dgm:pt modelId="{BB5C906F-4E67-B745-A61D-2664F8DA0615}" type="sibTrans" cxnId="{1521C8F5-E045-4941-81B6-02799BD27189}">
      <dgm:prSet/>
      <dgm:spPr/>
      <dgm:t>
        <a:bodyPr/>
        <a:lstStyle/>
        <a:p>
          <a:endParaRPr lang="en-US"/>
        </a:p>
      </dgm:t>
    </dgm:pt>
    <dgm:pt modelId="{AE5A2809-935C-954E-8967-1B3B1A3F3688}">
      <dgm:prSet/>
      <dgm:spPr/>
      <dgm:t>
        <a:bodyPr/>
        <a:lstStyle/>
        <a:p>
          <a:r>
            <a:rPr lang="en-US" dirty="0" smtClean="0"/>
            <a:t>cleaned reads mapped to transcriptome</a:t>
          </a:r>
          <a:endParaRPr lang="en-US" dirty="0"/>
        </a:p>
      </dgm:t>
    </dgm:pt>
    <dgm:pt modelId="{F387C853-4F55-3A41-9265-626DB30AB358}" type="parTrans" cxnId="{496785F0-787F-D34B-9E01-DA99C51F9E68}">
      <dgm:prSet/>
      <dgm:spPr/>
      <dgm:t>
        <a:bodyPr/>
        <a:lstStyle/>
        <a:p>
          <a:endParaRPr lang="en-US"/>
        </a:p>
      </dgm:t>
    </dgm:pt>
    <dgm:pt modelId="{3B3DA776-8B86-ED4E-930B-0A8020108600}" type="sibTrans" cxnId="{496785F0-787F-D34B-9E01-DA99C51F9E68}">
      <dgm:prSet/>
      <dgm:spPr/>
      <dgm:t>
        <a:bodyPr/>
        <a:lstStyle/>
        <a:p>
          <a:endParaRPr lang="en-US"/>
        </a:p>
      </dgm:t>
    </dgm:pt>
    <dgm:pt modelId="{0DC05CC9-88FE-A84B-8993-BB9971423C09}">
      <dgm:prSet/>
      <dgm:spPr/>
      <dgm:t>
        <a:bodyPr/>
        <a:lstStyle/>
        <a:p>
          <a:r>
            <a:rPr lang="en-US" dirty="0" smtClean="0"/>
            <a:t>predict ORFs</a:t>
          </a:r>
          <a:endParaRPr lang="en-US" dirty="0"/>
        </a:p>
      </dgm:t>
    </dgm:pt>
    <dgm:pt modelId="{3D29E9DD-3D43-9847-A2E1-55981088E1F4}" type="parTrans" cxnId="{F0553F9F-E2F4-1C48-A265-ABF791CFB414}">
      <dgm:prSet/>
      <dgm:spPr/>
      <dgm:t>
        <a:bodyPr/>
        <a:lstStyle/>
        <a:p>
          <a:endParaRPr lang="en-US"/>
        </a:p>
      </dgm:t>
    </dgm:pt>
    <dgm:pt modelId="{9C20A872-89CD-BE48-99C2-D63C040A79A3}" type="sibTrans" cxnId="{F0553F9F-E2F4-1C48-A265-ABF791CFB414}">
      <dgm:prSet/>
      <dgm:spPr/>
      <dgm:t>
        <a:bodyPr/>
        <a:lstStyle/>
        <a:p>
          <a:endParaRPr lang="en-US"/>
        </a:p>
      </dgm:t>
    </dgm:pt>
    <dgm:pt modelId="{ACFDED5B-40DC-EC49-9D3C-5C2033D6095F}">
      <dgm:prSet/>
      <dgm:spPr/>
      <dgm:t>
        <a:bodyPr/>
        <a:lstStyle/>
        <a:p>
          <a:r>
            <a:rPr lang="en-US" dirty="0" smtClean="0"/>
            <a:t>SAM file</a:t>
          </a:r>
          <a:endParaRPr lang="en-US" dirty="0"/>
        </a:p>
      </dgm:t>
    </dgm:pt>
    <dgm:pt modelId="{1C4B3510-E4A1-C543-95A0-A13C4261E208}" type="parTrans" cxnId="{37688828-FD43-FD4B-B8C2-158F438BB30B}">
      <dgm:prSet/>
      <dgm:spPr/>
      <dgm:t>
        <a:bodyPr/>
        <a:lstStyle/>
        <a:p>
          <a:endParaRPr lang="en-US"/>
        </a:p>
      </dgm:t>
    </dgm:pt>
    <dgm:pt modelId="{4FABCCF1-1C69-234F-B544-50DFCE185E43}" type="sibTrans" cxnId="{37688828-FD43-FD4B-B8C2-158F438BB30B}">
      <dgm:prSet/>
      <dgm:spPr/>
      <dgm:t>
        <a:bodyPr/>
        <a:lstStyle/>
        <a:p>
          <a:endParaRPr lang="en-US"/>
        </a:p>
      </dgm:t>
    </dgm:pt>
    <dgm:pt modelId="{0A4BF488-D8D3-5A4E-99F6-18FDBCC694FD}" type="pres">
      <dgm:prSet presAssocID="{DD6B4DD5-C440-404C-A467-2D96A9443A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6B068-3754-024A-AD70-A63B1DABB39E}" type="pres">
      <dgm:prSet presAssocID="{2C2767BD-B43E-5742-A504-CD50D9021489}" presName="node" presStyleLbl="node1" presStyleIdx="0" presStyleCnt="8" custLinFactNeighborX="38872" custLinFactNeighborY="-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21CFC-880C-CC40-A478-57FB13B70826}" type="pres">
      <dgm:prSet presAssocID="{3905D65F-25AA-8F41-8C3E-B7810D43D614}" presName="sibTrans" presStyleLbl="sibTrans2D1" presStyleIdx="0" presStyleCnt="7" custScaleX="87931" custScaleY="113403"/>
      <dgm:spPr/>
      <dgm:t>
        <a:bodyPr/>
        <a:lstStyle/>
        <a:p>
          <a:endParaRPr lang="en-US"/>
        </a:p>
      </dgm:t>
    </dgm:pt>
    <dgm:pt modelId="{29125F54-4FC8-DC43-A553-2C8743F0F249}" type="pres">
      <dgm:prSet presAssocID="{3905D65F-25AA-8F41-8C3E-B7810D43D61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E744E2E-6063-CB4E-BC71-9E73097C372E}" type="pres">
      <dgm:prSet presAssocID="{4A6EE5D2-6288-6145-9AA9-A2D81FEB4F39}" presName="node" presStyleLbl="node1" presStyleIdx="1" presStyleCnt="8" custLinFactNeighborX="-35051" custLinFactNeighborY="-5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9EE93-51E7-3E4A-9A34-57D9796B9EFA}" type="pres">
      <dgm:prSet presAssocID="{FDBFAD63-0648-5B4C-81B3-E3C461A6E06C}" presName="sibTrans" presStyleLbl="sibTrans2D1" presStyleIdx="1" presStyleCnt="7"/>
      <dgm:spPr/>
      <dgm:t>
        <a:bodyPr/>
        <a:lstStyle/>
        <a:p>
          <a:endParaRPr lang="en-US"/>
        </a:p>
      </dgm:t>
    </dgm:pt>
    <dgm:pt modelId="{1D29982F-E6EE-F14F-89FD-EC2FE784346A}" type="pres">
      <dgm:prSet presAssocID="{FDBFAD63-0648-5B4C-81B3-E3C461A6E06C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6C7B781C-81D7-8949-A5FC-294E88675A01}" type="pres">
      <dgm:prSet presAssocID="{AA56279A-16B0-C749-A28C-D61395B5E2F7}" presName="node" presStyleLbl="node1" presStyleIdx="2" presStyleCnt="8" custLinFactNeighborX="-46804" custLinFactNeighborY="-49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376B4-C2C0-CC47-AEBC-CE70D8DCB024}" type="pres">
      <dgm:prSet presAssocID="{DE9DFF0D-5F23-C245-8D95-7D97B262769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7252EBE-1AD5-0A42-8F9E-5D90A8135E17}" type="pres">
      <dgm:prSet presAssocID="{DE9DFF0D-5F23-C245-8D95-7D97B262769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D08818E0-9381-BF48-8030-E773C8AE948D}" type="pres">
      <dgm:prSet presAssocID="{CDA295E5-B925-554E-896F-8D9FB635C0F6}" presName="node" presStyleLbl="node1" presStyleIdx="3" presStyleCnt="8" custLinFactNeighborX="-58433" custLinFactNeighborY="-85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3E9F7-216A-F146-A1BC-F8B932F35E37}" type="pres">
      <dgm:prSet presAssocID="{3513BE12-B23C-0D44-A18E-6B6640938BD0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D6A174E-7D31-394D-961D-33628ED1CC55}" type="pres">
      <dgm:prSet presAssocID="{3513BE12-B23C-0D44-A18E-6B6640938BD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A19153FD-A7B1-8344-9506-E99705527671}" type="pres">
      <dgm:prSet presAssocID="{AE5A2809-935C-954E-8967-1B3B1A3F3688}" presName="node" presStyleLbl="node1" presStyleIdx="4" presStyleCnt="8" custLinFactY="-6728" custLinFactNeighborX="-6111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020B8-391D-F042-8F58-782B593DF11D}" type="pres">
      <dgm:prSet presAssocID="{3B3DA776-8B86-ED4E-930B-0A8020108600}" presName="sibTrans" presStyleLbl="sibTrans2D1" presStyleIdx="4" presStyleCnt="7"/>
      <dgm:spPr/>
      <dgm:t>
        <a:bodyPr/>
        <a:lstStyle/>
        <a:p>
          <a:endParaRPr lang="en-US"/>
        </a:p>
      </dgm:t>
    </dgm:pt>
    <dgm:pt modelId="{43C2DC5D-3C19-944F-B1ED-2C05C7E39B51}" type="pres">
      <dgm:prSet presAssocID="{3B3DA776-8B86-ED4E-930B-0A8020108600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C6A26BC3-B0DF-7F48-B17C-4652C5832AFB}" type="pres">
      <dgm:prSet presAssocID="{951D1F84-D29C-A441-A036-44A499606E1B}" presName="node" presStyleLbl="node1" presStyleIdx="5" presStyleCnt="8" custLinFactY="-26540" custLinFactNeighborX="-603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915FD-018F-D24D-AD1F-6CD9F2E5C7BC}" type="pres">
      <dgm:prSet presAssocID="{9D9C004F-A26E-1B49-85B5-C4AF94DCE33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6BFEF56-E992-064A-93A4-0384171A21E9}" type="pres">
      <dgm:prSet presAssocID="{9D9C004F-A26E-1B49-85B5-C4AF94DCE33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5F9C033F-1F15-6D43-957E-52F5C23D6697}" type="pres">
      <dgm:prSet presAssocID="{39FDD328-FCF1-2949-A306-F7C44E87B9F5}" presName="node" presStyleLbl="node1" presStyleIdx="6" presStyleCnt="8" custLinFactY="-34406" custLinFactNeighborX="-591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6B4AC-F23D-4A4C-8A29-0E006110F66A}" type="pres">
      <dgm:prSet presAssocID="{D128DB66-D4FC-E142-9E95-929B9F99F63B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F2FF8E2-D604-E740-B7EA-A3D3C5B87D35}" type="pres">
      <dgm:prSet presAssocID="{D128DB66-D4FC-E142-9E95-929B9F99F63B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25D06D5D-3DE2-324C-BA17-091187B3567B}" type="pres">
      <dgm:prSet presAssocID="{11A97684-9888-2B49-BDD9-52CA777B53AF}" presName="node" presStyleLbl="node1" presStyleIdx="7" presStyleCnt="8" custLinFactY="-41557" custLinFactNeighborX="-591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37BC8-B21D-AE4F-995C-DC5D58A664B1}" type="presOf" srcId="{4A6EE5D2-6288-6145-9AA9-A2D81FEB4F39}" destId="{BE744E2E-6063-CB4E-BC71-9E73097C372E}" srcOrd="0" destOrd="0" presId="urn:microsoft.com/office/officeart/2005/8/layout/process2"/>
    <dgm:cxn modelId="{122575BA-2AA8-7D45-8F17-41B4EE5FAA61}" srcId="{11A97684-9888-2B49-BDD9-52CA777B53AF}" destId="{4A0675AA-AFAD-9C42-8D8D-4ADED536F8DD}" srcOrd="0" destOrd="0" parTransId="{CD38E734-A112-3D45-AFB0-683A6F6CAA9A}" sibTransId="{4F229045-7023-7342-9FC5-2495C3140C54}"/>
    <dgm:cxn modelId="{92E0DB81-4D05-1440-BD27-3784D72C9807}" type="presOf" srcId="{11A97684-9888-2B49-BDD9-52CA777B53AF}" destId="{25D06D5D-3DE2-324C-BA17-091187B3567B}" srcOrd="0" destOrd="0" presId="urn:microsoft.com/office/officeart/2005/8/layout/process2"/>
    <dgm:cxn modelId="{CAC906D6-7780-D949-A171-1BE41EEB44CB}" type="presOf" srcId="{982F0238-1A99-764E-874C-4E83030ECC72}" destId="{BE744E2E-6063-CB4E-BC71-9E73097C372E}" srcOrd="0" destOrd="1" presId="urn:microsoft.com/office/officeart/2005/8/layout/process2"/>
    <dgm:cxn modelId="{C6B2C346-B6CE-8B49-BDC5-D1E65C86D9AB}" srcId="{DD6B4DD5-C440-404C-A467-2D96A9443ADD}" destId="{2C2767BD-B43E-5742-A504-CD50D9021489}" srcOrd="0" destOrd="0" parTransId="{43155EB1-42A9-9E43-8EB5-68D2976A1C9C}" sibTransId="{3905D65F-25AA-8F41-8C3E-B7810D43D614}"/>
    <dgm:cxn modelId="{9DF7A693-B3D0-B046-93D0-6DBD97A8ED73}" srcId="{951D1F84-D29C-A441-A036-44A499606E1B}" destId="{EBA84E5C-E347-AA45-83EA-5B070F8F4CD5}" srcOrd="0" destOrd="0" parTransId="{5256A130-A754-F34A-BCAA-028A16261594}" sibTransId="{99AECCB1-C2E4-0547-8F6F-05F5DC7CC5B9}"/>
    <dgm:cxn modelId="{F01163FF-19D6-B549-AED4-563D5CBAEFB6}" srcId="{DD6B4DD5-C440-404C-A467-2D96A9443ADD}" destId="{11A97684-9888-2B49-BDD9-52CA777B53AF}" srcOrd="7" destOrd="0" parTransId="{E06796F6-2B86-A440-B8C9-F1B7528F1253}" sibTransId="{B52821E0-3FBB-0C4A-903B-3D1A28EE3B91}"/>
    <dgm:cxn modelId="{F0553F9F-E2F4-1C48-A265-ABF791CFB414}" srcId="{CDA295E5-B925-554E-896F-8D9FB635C0F6}" destId="{0DC05CC9-88FE-A84B-8993-BB9971423C09}" srcOrd="1" destOrd="0" parTransId="{3D29E9DD-3D43-9847-A2E1-55981088E1F4}" sibTransId="{9C20A872-89CD-BE48-99C2-D63C040A79A3}"/>
    <dgm:cxn modelId="{50A0B67C-48BA-D745-AD37-74B21A3EB6E8}" type="presOf" srcId="{3513BE12-B23C-0D44-A18E-6B6640938BD0}" destId="{AC23E9F7-216A-F146-A1BC-F8B932F35E37}" srcOrd="0" destOrd="0" presId="urn:microsoft.com/office/officeart/2005/8/layout/process2"/>
    <dgm:cxn modelId="{3139408A-67EF-294F-A644-E9ACA45333B7}" type="presOf" srcId="{9D9C004F-A26E-1B49-85B5-C4AF94DCE33A}" destId="{1DC915FD-018F-D24D-AD1F-6CD9F2E5C7BC}" srcOrd="0" destOrd="0" presId="urn:microsoft.com/office/officeart/2005/8/layout/process2"/>
    <dgm:cxn modelId="{510C3739-5BF3-4843-A016-2BF35FB76122}" type="presOf" srcId="{CDA295E5-B925-554E-896F-8D9FB635C0F6}" destId="{D08818E0-9381-BF48-8030-E773C8AE948D}" srcOrd="0" destOrd="0" presId="urn:microsoft.com/office/officeart/2005/8/layout/process2"/>
    <dgm:cxn modelId="{1F105D1A-8617-A84C-8165-9A35407A854E}" type="presOf" srcId="{3513BE12-B23C-0D44-A18E-6B6640938BD0}" destId="{CD6A174E-7D31-394D-961D-33628ED1CC55}" srcOrd="1" destOrd="0" presId="urn:microsoft.com/office/officeart/2005/8/layout/process2"/>
    <dgm:cxn modelId="{EF6F8B35-DF55-6043-8FB6-96CCA160DE1E}" type="presOf" srcId="{3905D65F-25AA-8F41-8C3E-B7810D43D614}" destId="{C0121CFC-880C-CC40-A478-57FB13B70826}" srcOrd="0" destOrd="0" presId="urn:microsoft.com/office/officeart/2005/8/layout/process2"/>
    <dgm:cxn modelId="{CD88FDB1-9FC9-B942-BBE1-0808F07F345B}" type="presOf" srcId="{3BC67C57-A47B-634E-AD3E-2E7DFCE6C239}" destId="{5F9C033F-1F15-6D43-957E-52F5C23D6697}" srcOrd="0" destOrd="1" presId="urn:microsoft.com/office/officeart/2005/8/layout/process2"/>
    <dgm:cxn modelId="{E68F9697-1AA0-7943-B4D4-1E0262EFA009}" type="presOf" srcId="{3B3DA776-8B86-ED4E-930B-0A8020108600}" destId="{348020B8-391D-F042-8F58-782B593DF11D}" srcOrd="0" destOrd="0" presId="urn:microsoft.com/office/officeart/2005/8/layout/process2"/>
    <dgm:cxn modelId="{104C51DD-8AA6-1E42-88FB-3814F3822A89}" type="presOf" srcId="{FDBFAD63-0648-5B4C-81B3-E3C461A6E06C}" destId="{1D29982F-E6EE-F14F-89FD-EC2FE784346A}" srcOrd="1" destOrd="0" presId="urn:microsoft.com/office/officeart/2005/8/layout/process2"/>
    <dgm:cxn modelId="{9B8485F6-C3A7-9242-ACE5-E9FD2B5C9C71}" type="presOf" srcId="{2C2767BD-B43E-5742-A504-CD50D9021489}" destId="{EA76B068-3754-024A-AD70-A63B1DABB39E}" srcOrd="0" destOrd="0" presId="urn:microsoft.com/office/officeart/2005/8/layout/process2"/>
    <dgm:cxn modelId="{9C07D4B5-2FFD-B745-ABA3-4D1B1738AF3E}" type="presOf" srcId="{DD6B4DD5-C440-404C-A467-2D96A9443ADD}" destId="{0A4BF488-D8D3-5A4E-99F6-18FDBCC694FD}" srcOrd="0" destOrd="0" presId="urn:microsoft.com/office/officeart/2005/8/layout/process2"/>
    <dgm:cxn modelId="{627D06DD-EFFD-AA44-9F1F-BDE9562836A0}" srcId="{2C2767BD-B43E-5742-A504-CD50D9021489}" destId="{1E8A4173-60D2-164E-8A60-87B71466ABCD}" srcOrd="0" destOrd="0" parTransId="{E8C84095-0F42-AB47-AD41-64D1E2ACF4FA}" sibTransId="{9D7A4268-B3B2-9D4D-8EB9-F5BDDCD3942F}"/>
    <dgm:cxn modelId="{1521C8F5-E045-4941-81B6-02799BD27189}" srcId="{AA56279A-16B0-C749-A28C-D61395B5E2F7}" destId="{412BDFAF-D3C0-0D4D-914E-E30799CB39B9}" srcOrd="0" destOrd="0" parTransId="{DC032A4B-34A7-8F45-AAB6-4A7440260C2F}" sibTransId="{BB5C906F-4E67-B745-A61D-2664F8DA0615}"/>
    <dgm:cxn modelId="{A26BB3AD-A4A0-8745-8BC8-3112BA4F7779}" type="presOf" srcId="{D44CB66D-72C6-FD4A-81D4-2D835517BED8}" destId="{D08818E0-9381-BF48-8030-E773C8AE948D}" srcOrd="0" destOrd="1" presId="urn:microsoft.com/office/officeart/2005/8/layout/process2"/>
    <dgm:cxn modelId="{63DA9163-8F87-E64E-9D0F-ECD7A85643F6}" srcId="{DD6B4DD5-C440-404C-A467-2D96A9443ADD}" destId="{AA56279A-16B0-C749-A28C-D61395B5E2F7}" srcOrd="2" destOrd="0" parTransId="{954F10AF-5A7B-674B-BE04-3184137D3149}" sibTransId="{DE9DFF0D-5F23-C245-8D95-7D97B262769B}"/>
    <dgm:cxn modelId="{34BAF612-C463-A240-93D2-6B141AB4DD72}" type="presOf" srcId="{951D1F84-D29C-A441-A036-44A499606E1B}" destId="{C6A26BC3-B0DF-7F48-B17C-4652C5832AFB}" srcOrd="0" destOrd="0" presId="urn:microsoft.com/office/officeart/2005/8/layout/process2"/>
    <dgm:cxn modelId="{D1B1C302-D157-6346-B5B9-4B5E7F8545F4}" type="presOf" srcId="{412BDFAF-D3C0-0D4D-914E-E30799CB39B9}" destId="{6C7B781C-81D7-8949-A5FC-294E88675A01}" srcOrd="0" destOrd="1" presId="urn:microsoft.com/office/officeart/2005/8/layout/process2"/>
    <dgm:cxn modelId="{496785F0-787F-D34B-9E01-DA99C51F9E68}" srcId="{DD6B4DD5-C440-404C-A467-2D96A9443ADD}" destId="{AE5A2809-935C-954E-8967-1B3B1A3F3688}" srcOrd="4" destOrd="0" parTransId="{F387C853-4F55-3A41-9265-626DB30AB358}" sibTransId="{3B3DA776-8B86-ED4E-930B-0A8020108600}"/>
    <dgm:cxn modelId="{82696B05-960A-704A-B331-D49066FD92B5}" type="presOf" srcId="{ACFDED5B-40DC-EC49-9D3C-5C2033D6095F}" destId="{A19153FD-A7B1-8344-9506-E99705527671}" srcOrd="0" destOrd="1" presId="urn:microsoft.com/office/officeart/2005/8/layout/process2"/>
    <dgm:cxn modelId="{9D3B534F-9AF0-BC4E-B90E-31CD75C661DE}" type="presOf" srcId="{3B3DA776-8B86-ED4E-930B-0A8020108600}" destId="{43C2DC5D-3C19-944F-B1ED-2C05C7E39B51}" srcOrd="1" destOrd="0" presId="urn:microsoft.com/office/officeart/2005/8/layout/process2"/>
    <dgm:cxn modelId="{ED70EAC2-65D6-494C-9018-C9719AC06C19}" type="presOf" srcId="{FDBFAD63-0648-5B4C-81B3-E3C461A6E06C}" destId="{4869EE93-51E7-3E4A-9A34-57D9796B9EFA}" srcOrd="0" destOrd="0" presId="urn:microsoft.com/office/officeart/2005/8/layout/process2"/>
    <dgm:cxn modelId="{07B72FF7-F79F-EB42-84C8-F42C0852D8CB}" type="presOf" srcId="{DE9DFF0D-5F23-C245-8D95-7D97B262769B}" destId="{524376B4-C2C0-CC47-AEBC-CE70D8DCB024}" srcOrd="0" destOrd="0" presId="urn:microsoft.com/office/officeart/2005/8/layout/process2"/>
    <dgm:cxn modelId="{075BB243-FB71-0145-AB4C-88681A4504E8}" srcId="{CDA295E5-B925-554E-896F-8D9FB635C0F6}" destId="{D44CB66D-72C6-FD4A-81D4-2D835517BED8}" srcOrd="0" destOrd="0" parTransId="{E46E90BE-6571-3C42-9EF4-3BC4F4CED1D2}" sibTransId="{0FE038BB-6D63-FA48-B4F1-005ECB70CD18}"/>
    <dgm:cxn modelId="{E1C4A8C9-3A48-004A-B264-31CBEB22E65C}" srcId="{4A6EE5D2-6288-6145-9AA9-A2D81FEB4F39}" destId="{982F0238-1A99-764E-874C-4E83030ECC72}" srcOrd="0" destOrd="0" parTransId="{BA793C32-67A3-2C46-9DDF-883A9E50566C}" sibTransId="{A2FBB009-43E1-5340-90E2-E65FC4EA7A7B}"/>
    <dgm:cxn modelId="{A9EA618C-CD89-C149-80A6-761E6CE24180}" srcId="{DD6B4DD5-C440-404C-A467-2D96A9443ADD}" destId="{CDA295E5-B925-554E-896F-8D9FB635C0F6}" srcOrd="3" destOrd="0" parTransId="{7909C41C-BAE7-0C4D-B00F-784DE91F3B5B}" sibTransId="{3513BE12-B23C-0D44-A18E-6B6640938BD0}"/>
    <dgm:cxn modelId="{FC6D7B4E-AD51-AC47-AAC8-C7F7BA04766A}" type="presOf" srcId="{3905D65F-25AA-8F41-8C3E-B7810D43D614}" destId="{29125F54-4FC8-DC43-A553-2C8743F0F249}" srcOrd="1" destOrd="0" presId="urn:microsoft.com/office/officeart/2005/8/layout/process2"/>
    <dgm:cxn modelId="{6918A6AC-1EEA-3B47-84F9-6B4042FE6612}" srcId="{DD6B4DD5-C440-404C-A467-2D96A9443ADD}" destId="{39FDD328-FCF1-2949-A306-F7C44E87B9F5}" srcOrd="6" destOrd="0" parTransId="{4C0327AE-32E8-9748-9971-943D37A00549}" sibTransId="{D128DB66-D4FC-E142-9E95-929B9F99F63B}"/>
    <dgm:cxn modelId="{3BBE1411-1A44-194E-BA83-B7E7D2849078}" type="presOf" srcId="{DE9DFF0D-5F23-C245-8D95-7D97B262769B}" destId="{E7252EBE-1AD5-0A42-8F9E-5D90A8135E17}" srcOrd="1" destOrd="0" presId="urn:microsoft.com/office/officeart/2005/8/layout/process2"/>
    <dgm:cxn modelId="{319E9D07-2B25-CD42-8437-E88999492D22}" type="presOf" srcId="{D128DB66-D4FC-E142-9E95-929B9F99F63B}" destId="{29A6B4AC-F23D-4A4C-8A29-0E006110F66A}" srcOrd="0" destOrd="0" presId="urn:microsoft.com/office/officeart/2005/8/layout/process2"/>
    <dgm:cxn modelId="{02FB215F-6ABF-AB48-8CE6-D01E7BC378F1}" type="presOf" srcId="{39FDD328-FCF1-2949-A306-F7C44E87B9F5}" destId="{5F9C033F-1F15-6D43-957E-52F5C23D6697}" srcOrd="0" destOrd="0" presId="urn:microsoft.com/office/officeart/2005/8/layout/process2"/>
    <dgm:cxn modelId="{0D9B2608-0A24-2848-B710-E0462D1AB233}" type="presOf" srcId="{EBA84E5C-E347-AA45-83EA-5B070F8F4CD5}" destId="{C6A26BC3-B0DF-7F48-B17C-4652C5832AFB}" srcOrd="0" destOrd="1" presId="urn:microsoft.com/office/officeart/2005/8/layout/process2"/>
    <dgm:cxn modelId="{1BBDBEEB-B238-7048-B161-C695396CBDB0}" type="presOf" srcId="{AA56279A-16B0-C749-A28C-D61395B5E2F7}" destId="{6C7B781C-81D7-8949-A5FC-294E88675A01}" srcOrd="0" destOrd="0" presId="urn:microsoft.com/office/officeart/2005/8/layout/process2"/>
    <dgm:cxn modelId="{1EBB6487-10E7-8B43-A938-ACF69C638C39}" type="presOf" srcId="{0DC05CC9-88FE-A84B-8993-BB9971423C09}" destId="{D08818E0-9381-BF48-8030-E773C8AE948D}" srcOrd="0" destOrd="2" presId="urn:microsoft.com/office/officeart/2005/8/layout/process2"/>
    <dgm:cxn modelId="{8957380F-93B7-C546-BE67-8B13B54CC6C7}" srcId="{DD6B4DD5-C440-404C-A467-2D96A9443ADD}" destId="{4A6EE5D2-6288-6145-9AA9-A2D81FEB4F39}" srcOrd="1" destOrd="0" parTransId="{FFC1A0A1-8519-8445-A320-4EF65358DFE4}" sibTransId="{FDBFAD63-0648-5B4C-81B3-E3C461A6E06C}"/>
    <dgm:cxn modelId="{EF615C87-85AB-B44F-9C99-831DEE74AB3D}" type="presOf" srcId="{AE5A2809-935C-954E-8967-1B3B1A3F3688}" destId="{A19153FD-A7B1-8344-9506-E99705527671}" srcOrd="0" destOrd="0" presId="urn:microsoft.com/office/officeart/2005/8/layout/process2"/>
    <dgm:cxn modelId="{C3C534A0-913E-9C4C-BE99-B0458F89B6D1}" type="presOf" srcId="{9D9C004F-A26E-1B49-85B5-C4AF94DCE33A}" destId="{16BFEF56-E992-064A-93A4-0384171A21E9}" srcOrd="1" destOrd="0" presId="urn:microsoft.com/office/officeart/2005/8/layout/process2"/>
    <dgm:cxn modelId="{B9A835F8-C5C5-594D-8A5D-4342CC2DC00A}" type="presOf" srcId="{4A0675AA-AFAD-9C42-8D8D-4ADED536F8DD}" destId="{25D06D5D-3DE2-324C-BA17-091187B3567B}" srcOrd="0" destOrd="1" presId="urn:microsoft.com/office/officeart/2005/8/layout/process2"/>
    <dgm:cxn modelId="{4A63A901-0ADC-2B4E-A532-33C30C52A586}" type="presOf" srcId="{D128DB66-D4FC-E142-9E95-929B9F99F63B}" destId="{0F2FF8E2-D604-E740-B7EA-A3D3C5B87D35}" srcOrd="1" destOrd="0" presId="urn:microsoft.com/office/officeart/2005/8/layout/process2"/>
    <dgm:cxn modelId="{37688828-FD43-FD4B-B8C2-158F438BB30B}" srcId="{AE5A2809-935C-954E-8967-1B3B1A3F3688}" destId="{ACFDED5B-40DC-EC49-9D3C-5C2033D6095F}" srcOrd="0" destOrd="0" parTransId="{1C4B3510-E4A1-C543-95A0-A13C4261E208}" sibTransId="{4FABCCF1-1C69-234F-B544-50DFCE185E43}"/>
    <dgm:cxn modelId="{F7E99182-321E-8940-ADB8-B8E9539B8ADA}" srcId="{DD6B4DD5-C440-404C-A467-2D96A9443ADD}" destId="{951D1F84-D29C-A441-A036-44A499606E1B}" srcOrd="5" destOrd="0" parTransId="{A18D0752-51C7-E543-9718-87407694ADC7}" sibTransId="{9D9C004F-A26E-1B49-85B5-C4AF94DCE33A}"/>
    <dgm:cxn modelId="{0E412C22-5AAA-FA48-85E8-5300F3C8432C}" srcId="{39FDD328-FCF1-2949-A306-F7C44E87B9F5}" destId="{3BC67C57-A47B-634E-AD3E-2E7DFCE6C239}" srcOrd="0" destOrd="0" parTransId="{D28C27CF-F66D-8141-9FE1-BBABE6E402E3}" sibTransId="{08743477-9D91-964A-B173-4357B5776A4C}"/>
    <dgm:cxn modelId="{64882EB6-AFE9-254D-A527-AE4ECD84F579}" type="presOf" srcId="{1E8A4173-60D2-164E-8A60-87B71466ABCD}" destId="{EA76B068-3754-024A-AD70-A63B1DABB39E}" srcOrd="0" destOrd="1" presId="urn:microsoft.com/office/officeart/2005/8/layout/process2"/>
    <dgm:cxn modelId="{BC6148F6-5E28-1D4D-A263-CD7BBCE42A2F}" type="presParOf" srcId="{0A4BF488-D8D3-5A4E-99F6-18FDBCC694FD}" destId="{EA76B068-3754-024A-AD70-A63B1DABB39E}" srcOrd="0" destOrd="0" presId="urn:microsoft.com/office/officeart/2005/8/layout/process2"/>
    <dgm:cxn modelId="{69563AC4-A4DA-7342-840B-0653A1CE9581}" type="presParOf" srcId="{0A4BF488-D8D3-5A4E-99F6-18FDBCC694FD}" destId="{C0121CFC-880C-CC40-A478-57FB13B70826}" srcOrd="1" destOrd="0" presId="urn:microsoft.com/office/officeart/2005/8/layout/process2"/>
    <dgm:cxn modelId="{58BE370E-74E5-1841-A52A-7C9F92EAC6BD}" type="presParOf" srcId="{C0121CFC-880C-CC40-A478-57FB13B70826}" destId="{29125F54-4FC8-DC43-A553-2C8743F0F249}" srcOrd="0" destOrd="0" presId="urn:microsoft.com/office/officeart/2005/8/layout/process2"/>
    <dgm:cxn modelId="{BFAD8CF7-B0E7-1E41-8731-D0444B1C740A}" type="presParOf" srcId="{0A4BF488-D8D3-5A4E-99F6-18FDBCC694FD}" destId="{BE744E2E-6063-CB4E-BC71-9E73097C372E}" srcOrd="2" destOrd="0" presId="urn:microsoft.com/office/officeart/2005/8/layout/process2"/>
    <dgm:cxn modelId="{05AFBF45-40FC-9945-BBA5-5D1F00C48924}" type="presParOf" srcId="{0A4BF488-D8D3-5A4E-99F6-18FDBCC694FD}" destId="{4869EE93-51E7-3E4A-9A34-57D9796B9EFA}" srcOrd="3" destOrd="0" presId="urn:microsoft.com/office/officeart/2005/8/layout/process2"/>
    <dgm:cxn modelId="{50C498B2-AA39-0D4C-B97E-035DD2D8D86A}" type="presParOf" srcId="{4869EE93-51E7-3E4A-9A34-57D9796B9EFA}" destId="{1D29982F-E6EE-F14F-89FD-EC2FE784346A}" srcOrd="0" destOrd="0" presId="urn:microsoft.com/office/officeart/2005/8/layout/process2"/>
    <dgm:cxn modelId="{85E1890E-319F-9049-9750-171691C345D8}" type="presParOf" srcId="{0A4BF488-D8D3-5A4E-99F6-18FDBCC694FD}" destId="{6C7B781C-81D7-8949-A5FC-294E88675A01}" srcOrd="4" destOrd="0" presId="urn:microsoft.com/office/officeart/2005/8/layout/process2"/>
    <dgm:cxn modelId="{F421F964-B547-694B-87C2-1FE4190DAF8C}" type="presParOf" srcId="{0A4BF488-D8D3-5A4E-99F6-18FDBCC694FD}" destId="{524376B4-C2C0-CC47-AEBC-CE70D8DCB024}" srcOrd="5" destOrd="0" presId="urn:microsoft.com/office/officeart/2005/8/layout/process2"/>
    <dgm:cxn modelId="{2DFC1023-CD37-1843-BA9B-C5B17B8163F8}" type="presParOf" srcId="{524376B4-C2C0-CC47-AEBC-CE70D8DCB024}" destId="{E7252EBE-1AD5-0A42-8F9E-5D90A8135E17}" srcOrd="0" destOrd="0" presId="urn:microsoft.com/office/officeart/2005/8/layout/process2"/>
    <dgm:cxn modelId="{C101F754-355C-1248-94FB-F47054E9F5C2}" type="presParOf" srcId="{0A4BF488-D8D3-5A4E-99F6-18FDBCC694FD}" destId="{D08818E0-9381-BF48-8030-E773C8AE948D}" srcOrd="6" destOrd="0" presId="urn:microsoft.com/office/officeart/2005/8/layout/process2"/>
    <dgm:cxn modelId="{BDC07DA0-657A-3847-8C89-0753337080E4}" type="presParOf" srcId="{0A4BF488-D8D3-5A4E-99F6-18FDBCC694FD}" destId="{AC23E9F7-216A-F146-A1BC-F8B932F35E37}" srcOrd="7" destOrd="0" presId="urn:microsoft.com/office/officeart/2005/8/layout/process2"/>
    <dgm:cxn modelId="{F13205FF-9E73-1E41-A29B-3F719AB978EF}" type="presParOf" srcId="{AC23E9F7-216A-F146-A1BC-F8B932F35E37}" destId="{CD6A174E-7D31-394D-961D-33628ED1CC55}" srcOrd="0" destOrd="0" presId="urn:microsoft.com/office/officeart/2005/8/layout/process2"/>
    <dgm:cxn modelId="{314BE2D7-AD83-7B4A-B546-FEDEC16A43F4}" type="presParOf" srcId="{0A4BF488-D8D3-5A4E-99F6-18FDBCC694FD}" destId="{A19153FD-A7B1-8344-9506-E99705527671}" srcOrd="8" destOrd="0" presId="urn:microsoft.com/office/officeart/2005/8/layout/process2"/>
    <dgm:cxn modelId="{9E320460-88A0-8D4A-9476-0C441E8FD352}" type="presParOf" srcId="{0A4BF488-D8D3-5A4E-99F6-18FDBCC694FD}" destId="{348020B8-391D-F042-8F58-782B593DF11D}" srcOrd="9" destOrd="0" presId="urn:microsoft.com/office/officeart/2005/8/layout/process2"/>
    <dgm:cxn modelId="{235687D5-980A-C643-BB25-5EA80BBDA374}" type="presParOf" srcId="{348020B8-391D-F042-8F58-782B593DF11D}" destId="{43C2DC5D-3C19-944F-B1ED-2C05C7E39B51}" srcOrd="0" destOrd="0" presId="urn:microsoft.com/office/officeart/2005/8/layout/process2"/>
    <dgm:cxn modelId="{937543EC-014C-EA43-B276-832AC35388D5}" type="presParOf" srcId="{0A4BF488-D8D3-5A4E-99F6-18FDBCC694FD}" destId="{C6A26BC3-B0DF-7F48-B17C-4652C5832AFB}" srcOrd="10" destOrd="0" presId="urn:microsoft.com/office/officeart/2005/8/layout/process2"/>
    <dgm:cxn modelId="{47405CFB-927F-8E45-9A3D-F7287C8A9C6E}" type="presParOf" srcId="{0A4BF488-D8D3-5A4E-99F6-18FDBCC694FD}" destId="{1DC915FD-018F-D24D-AD1F-6CD9F2E5C7BC}" srcOrd="11" destOrd="0" presId="urn:microsoft.com/office/officeart/2005/8/layout/process2"/>
    <dgm:cxn modelId="{5EFD7A1E-F66D-8344-860D-6040E92E21CD}" type="presParOf" srcId="{1DC915FD-018F-D24D-AD1F-6CD9F2E5C7BC}" destId="{16BFEF56-E992-064A-93A4-0384171A21E9}" srcOrd="0" destOrd="0" presId="urn:microsoft.com/office/officeart/2005/8/layout/process2"/>
    <dgm:cxn modelId="{EA9185AB-FFEC-E44E-A8D4-C6DDE9F1BEA2}" type="presParOf" srcId="{0A4BF488-D8D3-5A4E-99F6-18FDBCC694FD}" destId="{5F9C033F-1F15-6D43-957E-52F5C23D6697}" srcOrd="12" destOrd="0" presId="urn:microsoft.com/office/officeart/2005/8/layout/process2"/>
    <dgm:cxn modelId="{C96ADFF6-8E10-B44C-AE59-F668903CEA8B}" type="presParOf" srcId="{0A4BF488-D8D3-5A4E-99F6-18FDBCC694FD}" destId="{29A6B4AC-F23D-4A4C-8A29-0E006110F66A}" srcOrd="13" destOrd="0" presId="urn:microsoft.com/office/officeart/2005/8/layout/process2"/>
    <dgm:cxn modelId="{542D180F-8108-8240-869C-D3A63E158750}" type="presParOf" srcId="{29A6B4AC-F23D-4A4C-8A29-0E006110F66A}" destId="{0F2FF8E2-D604-E740-B7EA-A3D3C5B87D35}" srcOrd="0" destOrd="0" presId="urn:microsoft.com/office/officeart/2005/8/layout/process2"/>
    <dgm:cxn modelId="{786084A7-3B39-7A4F-8B27-9536DD240803}" type="presParOf" srcId="{0A4BF488-D8D3-5A4E-99F6-18FDBCC694FD}" destId="{25D06D5D-3DE2-324C-BA17-091187B3567B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B4DD5-C440-404C-A467-2D96A9443ADD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67BD-B43E-5742-A504-CD50D9021489}">
      <dgm:prSet phldrT="[Text]" custT="1"/>
      <dgm:spPr/>
      <dgm:t>
        <a:bodyPr/>
        <a:lstStyle/>
        <a:p>
          <a:r>
            <a:rPr lang="en-US" sz="1100" dirty="0" smtClean="0"/>
            <a:t>biopsy epidermal tissue</a:t>
          </a:r>
          <a:endParaRPr lang="en-US" sz="1100" dirty="0"/>
        </a:p>
      </dgm:t>
    </dgm:pt>
    <dgm:pt modelId="{43155EB1-42A9-9E43-8EB5-68D2976A1C9C}" type="parTrans" cxnId="{C6B2C346-B6CE-8B49-BDC5-D1E65C86D9AB}">
      <dgm:prSet/>
      <dgm:spPr/>
      <dgm:t>
        <a:bodyPr/>
        <a:lstStyle/>
        <a:p>
          <a:endParaRPr lang="en-US"/>
        </a:p>
      </dgm:t>
    </dgm:pt>
    <dgm:pt modelId="{3905D65F-25AA-8F41-8C3E-B7810D43D614}" type="sibTrans" cxnId="{C6B2C346-B6CE-8B49-BDC5-D1E65C86D9AB}">
      <dgm:prSet/>
      <dgm:spPr/>
      <dgm:t>
        <a:bodyPr/>
        <a:lstStyle/>
        <a:p>
          <a:endParaRPr lang="en-US"/>
        </a:p>
      </dgm:t>
    </dgm:pt>
    <dgm:pt modelId="{1E8A4173-60D2-164E-8A60-87B71466ABCD}">
      <dgm:prSet phldrT="[Text]" custT="1"/>
      <dgm:spPr/>
      <dgm:t>
        <a:bodyPr/>
        <a:lstStyle/>
        <a:p>
          <a:r>
            <a:rPr lang="en-US" sz="900" dirty="0" smtClean="0"/>
            <a:t>extract 16S</a:t>
          </a:r>
          <a:endParaRPr lang="en-US" sz="900" dirty="0"/>
        </a:p>
      </dgm:t>
    </dgm:pt>
    <dgm:pt modelId="{E8C84095-0F42-AB47-AD41-64D1E2ACF4FA}" type="parTrans" cxnId="{627D06DD-EFFD-AA44-9F1F-BDE9562836A0}">
      <dgm:prSet/>
      <dgm:spPr/>
      <dgm:t>
        <a:bodyPr/>
        <a:lstStyle/>
        <a:p>
          <a:endParaRPr lang="en-US"/>
        </a:p>
      </dgm:t>
    </dgm:pt>
    <dgm:pt modelId="{9D7A4268-B3B2-9D4D-8EB9-F5BDDCD3942F}" type="sibTrans" cxnId="{627D06DD-EFFD-AA44-9F1F-BDE9562836A0}">
      <dgm:prSet/>
      <dgm:spPr/>
      <dgm:t>
        <a:bodyPr/>
        <a:lstStyle/>
        <a:p>
          <a:endParaRPr lang="en-US"/>
        </a:p>
      </dgm:t>
    </dgm:pt>
    <dgm:pt modelId="{E61ABF29-1C75-CD45-AFCB-AA3957DB8E13}">
      <dgm:prSet phldrT="[Text]" custT="1"/>
      <dgm:spPr/>
      <dgm:t>
        <a:bodyPr/>
        <a:lstStyle/>
        <a:p>
          <a:r>
            <a:rPr lang="en-US" sz="1100" dirty="0" smtClean="0"/>
            <a:t>OTU table construction  </a:t>
          </a:r>
          <a:endParaRPr lang="en-US" sz="1100" dirty="0"/>
        </a:p>
      </dgm:t>
    </dgm:pt>
    <dgm:pt modelId="{6528AF20-60C2-1549-9A24-23269DE7EA2A}" type="parTrans" cxnId="{6C6930E3-6E14-6A4B-A679-E6D8168F1794}">
      <dgm:prSet/>
      <dgm:spPr/>
      <dgm:t>
        <a:bodyPr/>
        <a:lstStyle/>
        <a:p>
          <a:endParaRPr lang="en-US"/>
        </a:p>
      </dgm:t>
    </dgm:pt>
    <dgm:pt modelId="{05D1AB64-AE3D-1044-8697-70EE9FC54EE4}" type="sibTrans" cxnId="{6C6930E3-6E14-6A4B-A679-E6D8168F1794}">
      <dgm:prSet/>
      <dgm:spPr/>
      <dgm:t>
        <a:bodyPr/>
        <a:lstStyle/>
        <a:p>
          <a:endParaRPr lang="en-US"/>
        </a:p>
      </dgm:t>
    </dgm:pt>
    <dgm:pt modelId="{4A6EE5D2-6288-6145-9AA9-A2D81FEB4F39}">
      <dgm:prSet custT="1"/>
      <dgm:spPr/>
      <dgm:t>
        <a:bodyPr/>
        <a:lstStyle/>
        <a:p>
          <a:r>
            <a:rPr lang="en-US" sz="1100" dirty="0" smtClean="0"/>
            <a:t>16S </a:t>
          </a:r>
          <a:r>
            <a:rPr lang="en-US" sz="1100" dirty="0" err="1" smtClean="0"/>
            <a:t>amplicon</a:t>
          </a:r>
          <a:r>
            <a:rPr lang="en-US" sz="1100" dirty="0" smtClean="0"/>
            <a:t> sequencing</a:t>
          </a:r>
        </a:p>
        <a:p>
          <a:endParaRPr lang="en-US" sz="900" dirty="0" smtClean="0"/>
        </a:p>
      </dgm:t>
    </dgm:pt>
    <dgm:pt modelId="{FFC1A0A1-8519-8445-A320-4EF65358DFE4}" type="parTrans" cxnId="{8957380F-93B7-C546-BE67-8B13B54CC6C7}">
      <dgm:prSet/>
      <dgm:spPr/>
      <dgm:t>
        <a:bodyPr/>
        <a:lstStyle/>
        <a:p>
          <a:endParaRPr lang="en-US"/>
        </a:p>
      </dgm:t>
    </dgm:pt>
    <dgm:pt modelId="{FDBFAD63-0648-5B4C-81B3-E3C461A6E06C}" type="sibTrans" cxnId="{8957380F-93B7-C546-BE67-8B13B54CC6C7}">
      <dgm:prSet/>
      <dgm:spPr/>
      <dgm:t>
        <a:bodyPr/>
        <a:lstStyle/>
        <a:p>
          <a:endParaRPr lang="en-US"/>
        </a:p>
      </dgm:t>
    </dgm:pt>
    <dgm:pt modelId="{AA56279A-16B0-C749-A28C-D61395B5E2F7}">
      <dgm:prSet custT="1"/>
      <dgm:spPr/>
      <dgm:t>
        <a:bodyPr/>
        <a:lstStyle/>
        <a:p>
          <a:r>
            <a:rPr lang="en-US" sz="1100" dirty="0" smtClean="0"/>
            <a:t>OTU mapping file </a:t>
          </a:r>
          <a:endParaRPr lang="en-US" sz="1100" dirty="0"/>
        </a:p>
      </dgm:t>
    </dgm:pt>
    <dgm:pt modelId="{954F10AF-5A7B-674B-BE04-3184137D3149}" type="parTrans" cxnId="{63DA9163-8F87-E64E-9D0F-ECD7A85643F6}">
      <dgm:prSet/>
      <dgm:spPr/>
      <dgm:t>
        <a:bodyPr/>
        <a:lstStyle/>
        <a:p>
          <a:endParaRPr lang="en-US"/>
        </a:p>
      </dgm:t>
    </dgm:pt>
    <dgm:pt modelId="{DE9DFF0D-5F23-C245-8D95-7D97B262769B}" type="sibTrans" cxnId="{63DA9163-8F87-E64E-9D0F-ECD7A85643F6}">
      <dgm:prSet/>
      <dgm:spPr/>
      <dgm:t>
        <a:bodyPr/>
        <a:lstStyle/>
        <a:p>
          <a:endParaRPr lang="en-US" dirty="0"/>
        </a:p>
      </dgm:t>
    </dgm:pt>
    <dgm:pt modelId="{20B440FB-013E-A846-893B-73E9F2DC1C7B}">
      <dgm:prSet phldrT="[Text]" custT="1"/>
      <dgm:spPr/>
      <dgm:t>
        <a:bodyPr/>
        <a:lstStyle/>
        <a:p>
          <a:r>
            <a:rPr lang="en-US" sz="900" dirty="0" smtClean="0"/>
            <a:t>QIIME</a:t>
          </a:r>
          <a:endParaRPr lang="en-US" sz="900" dirty="0"/>
        </a:p>
      </dgm:t>
    </dgm:pt>
    <dgm:pt modelId="{1FA80475-93CA-5A4D-BC71-7B511E3F5DF5}" type="sibTrans" cxnId="{7716C8FC-9899-8247-B8C6-C035FC628D4D}">
      <dgm:prSet/>
      <dgm:spPr/>
      <dgm:t>
        <a:bodyPr/>
        <a:lstStyle/>
        <a:p>
          <a:endParaRPr lang="en-US"/>
        </a:p>
      </dgm:t>
    </dgm:pt>
    <dgm:pt modelId="{4CC45D83-46FE-E842-9D4B-5D3C3C910F2E}" type="parTrans" cxnId="{7716C8FC-9899-8247-B8C6-C035FC628D4D}">
      <dgm:prSet/>
      <dgm:spPr/>
      <dgm:t>
        <a:bodyPr/>
        <a:lstStyle/>
        <a:p>
          <a:endParaRPr lang="en-US"/>
        </a:p>
      </dgm:t>
    </dgm:pt>
    <dgm:pt modelId="{B72567AA-1B6C-4507-95D6-80DC835EE0E2}">
      <dgm:prSet phldrT="[Text]"/>
      <dgm:spPr/>
      <dgm:t>
        <a:bodyPr/>
        <a:lstStyle/>
        <a:p>
          <a:endParaRPr lang="en-US" sz="800" dirty="0"/>
        </a:p>
      </dgm:t>
    </dgm:pt>
    <dgm:pt modelId="{8F2B2EB7-AB7C-4BCD-859F-BB1F8FB32743}" type="sibTrans" cxnId="{9D4AB152-1674-4B32-AF4A-AA3A4ECC19DC}">
      <dgm:prSet/>
      <dgm:spPr/>
      <dgm:t>
        <a:bodyPr/>
        <a:lstStyle/>
        <a:p>
          <a:endParaRPr lang="en-US"/>
        </a:p>
      </dgm:t>
    </dgm:pt>
    <dgm:pt modelId="{0D3CE456-FE0B-4886-B672-1E4225A5DCFD}" type="parTrans" cxnId="{9D4AB152-1674-4B32-AF4A-AA3A4ECC19DC}">
      <dgm:prSet/>
      <dgm:spPr/>
      <dgm:t>
        <a:bodyPr/>
        <a:lstStyle/>
        <a:p>
          <a:endParaRPr lang="en-US"/>
        </a:p>
      </dgm:t>
    </dgm:pt>
    <dgm:pt modelId="{759B7563-A858-4B0F-844C-72566178F41F}">
      <dgm:prSet custT="1"/>
      <dgm:spPr/>
      <dgm:t>
        <a:bodyPr/>
        <a:lstStyle/>
        <a:p>
          <a:r>
            <a:rPr lang="en-US" sz="1100" dirty="0" smtClean="0"/>
            <a:t>Merging of OTU table and OTU mapping file</a:t>
          </a:r>
          <a:endParaRPr lang="en-US" sz="1100" dirty="0"/>
        </a:p>
      </dgm:t>
    </dgm:pt>
    <dgm:pt modelId="{C720BCCF-9F96-4860-8EC4-2792BA816A01}" type="parTrans" cxnId="{8FE53A8C-C37A-4089-A10E-8453CB8775FA}">
      <dgm:prSet/>
      <dgm:spPr/>
      <dgm:t>
        <a:bodyPr/>
        <a:lstStyle/>
        <a:p>
          <a:endParaRPr lang="en-US"/>
        </a:p>
      </dgm:t>
    </dgm:pt>
    <dgm:pt modelId="{74C144C2-25DF-4E6E-9343-DEEEC96DF929}" type="sibTrans" cxnId="{8FE53A8C-C37A-4089-A10E-8453CB8775FA}">
      <dgm:prSet/>
      <dgm:spPr/>
      <dgm:t>
        <a:bodyPr/>
        <a:lstStyle/>
        <a:p>
          <a:endParaRPr lang="en-US"/>
        </a:p>
      </dgm:t>
    </dgm:pt>
    <dgm:pt modelId="{16DA8881-1351-4E75-A000-A22DA7C5E57E}">
      <dgm:prSet custT="1"/>
      <dgm:spPr/>
      <dgm:t>
        <a:bodyPr/>
        <a:lstStyle/>
        <a:p>
          <a:r>
            <a:rPr lang="en-US" sz="900" dirty="0" err="1" smtClean="0"/>
            <a:t>phyloseq</a:t>
          </a:r>
          <a:r>
            <a:rPr lang="en-US" sz="900" dirty="0" smtClean="0"/>
            <a:t> in R</a:t>
          </a:r>
          <a:endParaRPr lang="en-US" sz="900" dirty="0"/>
        </a:p>
      </dgm:t>
    </dgm:pt>
    <dgm:pt modelId="{800199C7-67F4-49E7-8B7C-51E54010BE06}" type="parTrans" cxnId="{4FE6CE17-D84E-4877-8C5A-ABF0A060DD20}">
      <dgm:prSet/>
      <dgm:spPr/>
      <dgm:t>
        <a:bodyPr/>
        <a:lstStyle/>
        <a:p>
          <a:endParaRPr lang="en-US"/>
        </a:p>
      </dgm:t>
    </dgm:pt>
    <dgm:pt modelId="{1BEC5FCC-6C1E-43B0-AC20-68268D19376D}" type="sibTrans" cxnId="{4FE6CE17-D84E-4877-8C5A-ABF0A060DD20}">
      <dgm:prSet/>
      <dgm:spPr/>
      <dgm:t>
        <a:bodyPr/>
        <a:lstStyle/>
        <a:p>
          <a:endParaRPr lang="en-US"/>
        </a:p>
      </dgm:t>
    </dgm:pt>
    <dgm:pt modelId="{CC986127-EB8F-4751-8572-06511039AFC0}">
      <dgm:prSet custT="1"/>
      <dgm:spPr/>
      <dgm:t>
        <a:bodyPr/>
        <a:lstStyle/>
        <a:p>
          <a:r>
            <a:rPr lang="en-US" sz="1100" dirty="0" smtClean="0"/>
            <a:t>Transfer of OTU data to </a:t>
          </a:r>
          <a:r>
            <a:rPr lang="en-US" sz="1100" dirty="0" err="1" smtClean="0"/>
            <a:t>DESeq</a:t>
          </a:r>
          <a:endParaRPr lang="en-US" sz="1100" dirty="0"/>
        </a:p>
      </dgm:t>
    </dgm:pt>
    <dgm:pt modelId="{22D8C719-BD15-4890-99EC-DA18E3A59793}" type="parTrans" cxnId="{C01FEFC9-D083-45DA-9252-BDC898CE6C9F}">
      <dgm:prSet/>
      <dgm:spPr/>
      <dgm:t>
        <a:bodyPr/>
        <a:lstStyle/>
        <a:p>
          <a:endParaRPr lang="en-US"/>
        </a:p>
      </dgm:t>
    </dgm:pt>
    <dgm:pt modelId="{8C4C28C9-ACCA-487F-B6D6-DFA8D97F135B}" type="sibTrans" cxnId="{C01FEFC9-D083-45DA-9252-BDC898CE6C9F}">
      <dgm:prSet/>
      <dgm:spPr/>
      <dgm:t>
        <a:bodyPr/>
        <a:lstStyle/>
        <a:p>
          <a:endParaRPr lang="en-US"/>
        </a:p>
      </dgm:t>
    </dgm:pt>
    <dgm:pt modelId="{17627208-AA22-43AA-BC75-2B6C59D57560}">
      <dgm:prSet custT="1"/>
      <dgm:spPr/>
      <dgm:t>
        <a:bodyPr/>
        <a:lstStyle/>
        <a:p>
          <a:r>
            <a:rPr lang="en-US" sz="900" dirty="0" err="1" smtClean="0"/>
            <a:t>phyloseq</a:t>
          </a:r>
          <a:r>
            <a:rPr lang="en-US" sz="900" dirty="0" smtClean="0"/>
            <a:t> in R</a:t>
          </a:r>
          <a:endParaRPr lang="en-US" sz="900" dirty="0"/>
        </a:p>
      </dgm:t>
    </dgm:pt>
    <dgm:pt modelId="{6D98703D-CD0F-4FE8-A138-523045609920}" type="parTrans" cxnId="{69A885B4-F56E-48BC-8E2F-0B3855FD2882}">
      <dgm:prSet/>
      <dgm:spPr/>
      <dgm:t>
        <a:bodyPr/>
        <a:lstStyle/>
        <a:p>
          <a:endParaRPr lang="en-US"/>
        </a:p>
      </dgm:t>
    </dgm:pt>
    <dgm:pt modelId="{DDEC1DD8-F7D2-4FF2-AAFA-A0D26EC63FD3}" type="sibTrans" cxnId="{69A885B4-F56E-48BC-8E2F-0B3855FD2882}">
      <dgm:prSet/>
      <dgm:spPr/>
      <dgm:t>
        <a:bodyPr/>
        <a:lstStyle/>
        <a:p>
          <a:endParaRPr lang="en-US"/>
        </a:p>
      </dgm:t>
    </dgm:pt>
    <dgm:pt modelId="{B8F2BF76-9FBF-41DB-BFF8-692492E8A9FA}">
      <dgm:prSet custT="1"/>
      <dgm:spPr/>
      <dgm:t>
        <a:bodyPr/>
        <a:lstStyle/>
        <a:p>
          <a:r>
            <a:rPr lang="en-US" sz="1100" dirty="0" smtClean="0"/>
            <a:t>Differential abundance of OTUs</a:t>
          </a:r>
          <a:endParaRPr lang="en-US" sz="1100" dirty="0"/>
        </a:p>
      </dgm:t>
    </dgm:pt>
    <dgm:pt modelId="{DF45E9CB-3B03-4603-A420-0223A84A61F4}" type="parTrans" cxnId="{9D7A303C-5F97-4690-918F-5910E66FD05C}">
      <dgm:prSet/>
      <dgm:spPr/>
      <dgm:t>
        <a:bodyPr/>
        <a:lstStyle/>
        <a:p>
          <a:endParaRPr lang="en-US"/>
        </a:p>
      </dgm:t>
    </dgm:pt>
    <dgm:pt modelId="{057A420C-B2DE-4D72-B098-B5332AFE70D4}" type="sibTrans" cxnId="{9D7A303C-5F97-4690-918F-5910E66FD05C}">
      <dgm:prSet/>
      <dgm:spPr/>
      <dgm:t>
        <a:bodyPr/>
        <a:lstStyle/>
        <a:p>
          <a:endParaRPr lang="en-US"/>
        </a:p>
      </dgm:t>
    </dgm:pt>
    <dgm:pt modelId="{44918914-C714-4272-B864-05B8D90A57A5}">
      <dgm:prSet custT="1"/>
      <dgm:spPr/>
      <dgm:t>
        <a:bodyPr/>
        <a:lstStyle/>
        <a:p>
          <a:r>
            <a:rPr lang="en-US" sz="900" dirty="0" smtClean="0"/>
            <a:t>DESeq2 in R</a:t>
          </a:r>
          <a:endParaRPr lang="en-US" sz="900" dirty="0"/>
        </a:p>
      </dgm:t>
    </dgm:pt>
    <dgm:pt modelId="{35F4792E-2E90-4D98-8A17-7A38541245C1}" type="parTrans" cxnId="{12CD7BEA-CD31-4FC3-B1D0-2953FD59E7C4}">
      <dgm:prSet/>
      <dgm:spPr/>
      <dgm:t>
        <a:bodyPr/>
        <a:lstStyle/>
        <a:p>
          <a:endParaRPr lang="en-US"/>
        </a:p>
      </dgm:t>
    </dgm:pt>
    <dgm:pt modelId="{D4742220-712F-47D3-8FCB-35B01718DE53}" type="sibTrans" cxnId="{12CD7BEA-CD31-4FC3-B1D0-2953FD59E7C4}">
      <dgm:prSet/>
      <dgm:spPr/>
      <dgm:t>
        <a:bodyPr/>
        <a:lstStyle/>
        <a:p>
          <a:endParaRPr lang="en-US"/>
        </a:p>
      </dgm:t>
    </dgm:pt>
    <dgm:pt modelId="{C7D9B4AA-C2D6-1D4A-9F40-8F732A1F2BAA}">
      <dgm:prSet custT="1"/>
      <dgm:spPr/>
      <dgm:t>
        <a:bodyPr/>
        <a:lstStyle/>
        <a:p>
          <a:r>
            <a:rPr lang="en-US" sz="900" dirty="0" smtClean="0"/>
            <a:t>QIIME</a:t>
          </a:r>
          <a:endParaRPr lang="en-US" sz="900" dirty="0"/>
        </a:p>
      </dgm:t>
    </dgm:pt>
    <dgm:pt modelId="{690602E7-F81B-AF4F-8D88-640B34B02354}" type="sibTrans" cxnId="{673B94E4-AD08-C64C-BB07-777EEBFDE36B}">
      <dgm:prSet/>
      <dgm:spPr/>
      <dgm:t>
        <a:bodyPr/>
        <a:lstStyle/>
        <a:p>
          <a:endParaRPr lang="en-US"/>
        </a:p>
      </dgm:t>
    </dgm:pt>
    <dgm:pt modelId="{C4D93AE9-43CE-F847-9529-1D182CD7C594}" type="parTrans" cxnId="{673B94E4-AD08-C64C-BB07-777EEBFDE36B}">
      <dgm:prSet/>
      <dgm:spPr/>
      <dgm:t>
        <a:bodyPr/>
        <a:lstStyle/>
        <a:p>
          <a:endParaRPr lang="en-US"/>
        </a:p>
      </dgm:t>
    </dgm:pt>
    <dgm:pt modelId="{0A4BF488-D8D3-5A4E-99F6-18FDBCC694FD}" type="pres">
      <dgm:prSet presAssocID="{DD6B4DD5-C440-404C-A467-2D96A9443A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6B068-3754-024A-AD70-A63B1DABB39E}" type="pres">
      <dgm:prSet presAssocID="{2C2767BD-B43E-5742-A504-CD50D9021489}" presName="node" presStyleLbl="node1" presStyleIdx="0" presStyleCnt="7" custLinFactNeighborX="-51617" custLinFactNeighborY="-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21CFC-880C-CC40-A478-57FB13B70826}" type="pres">
      <dgm:prSet presAssocID="{3905D65F-25AA-8F41-8C3E-B7810D43D614}" presName="sibTrans" presStyleLbl="sibTrans2D1" presStyleIdx="0" presStyleCnt="6" custScaleX="87931" custScaleY="113403"/>
      <dgm:spPr/>
      <dgm:t>
        <a:bodyPr/>
        <a:lstStyle/>
        <a:p>
          <a:endParaRPr lang="en-US"/>
        </a:p>
      </dgm:t>
    </dgm:pt>
    <dgm:pt modelId="{29125F54-4FC8-DC43-A553-2C8743F0F249}" type="pres">
      <dgm:prSet presAssocID="{3905D65F-25AA-8F41-8C3E-B7810D43D61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744E2E-6063-CB4E-BC71-9E73097C372E}" type="pres">
      <dgm:prSet presAssocID="{4A6EE5D2-6288-6145-9AA9-A2D81FEB4F39}" presName="node" presStyleLbl="node1" presStyleIdx="1" presStyleCnt="7" custScaleX="93944" custScaleY="80176" custLinFactNeighborX="32870" custLinFactNeighborY="-28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9EE93-51E7-3E4A-9A34-57D9796B9EFA}" type="pres">
      <dgm:prSet presAssocID="{FDBFAD63-0648-5B4C-81B3-E3C461A6E06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D29982F-E6EE-F14F-89FD-EC2FE784346A}" type="pres">
      <dgm:prSet presAssocID="{FDBFAD63-0648-5B4C-81B3-E3C461A6E06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C7B781C-81D7-8949-A5FC-294E88675A01}" type="pres">
      <dgm:prSet presAssocID="{AA56279A-16B0-C749-A28C-D61395B5E2F7}" presName="node" presStyleLbl="node1" presStyleIdx="2" presStyleCnt="7" custLinFactNeighborX="44225" custLinFactNeighborY="-66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376B4-C2C0-CC47-AEBC-CE70D8DCB024}" type="pres">
      <dgm:prSet presAssocID="{DE9DFF0D-5F23-C245-8D95-7D97B262769B}" presName="sibTrans" presStyleLbl="sibTrans2D1" presStyleIdx="2" presStyleCnt="6" custScaleX="133721" custLinFactNeighborX="8845" custLinFactNeighborY="-16"/>
      <dgm:spPr/>
      <dgm:t>
        <a:bodyPr/>
        <a:lstStyle/>
        <a:p>
          <a:endParaRPr lang="en-US"/>
        </a:p>
      </dgm:t>
    </dgm:pt>
    <dgm:pt modelId="{E7252EBE-1AD5-0A42-8F9E-5D90A8135E17}" type="pres">
      <dgm:prSet presAssocID="{DE9DFF0D-5F23-C245-8D95-7D97B262769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AF9A38F-E144-0043-BD46-C61F16419610}" type="pres">
      <dgm:prSet presAssocID="{E61ABF29-1C75-CD45-AFCB-AA3957DB8E13}" presName="node" presStyleLbl="node1" presStyleIdx="3" presStyleCnt="7" custLinFactY="-7316" custLinFactNeighborX="442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A3C8C-F354-3D48-89BE-2FFBE15E9AEA}" type="pres">
      <dgm:prSet presAssocID="{05D1AB64-AE3D-1044-8697-70EE9FC54EE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A54B5D1-77BA-174B-AABB-73DA40CBC763}" type="pres">
      <dgm:prSet presAssocID="{05D1AB64-AE3D-1044-8697-70EE9FC54EE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C22D308-9F83-49F9-8679-54CA4372DC6A}" type="pres">
      <dgm:prSet presAssocID="{759B7563-A858-4B0F-844C-72566178F41F}" presName="node" presStyleLbl="node1" presStyleIdx="4" presStyleCnt="7" custLinFactY="-27456" custLinFactNeighborX="442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F43B-5D1A-4230-A499-7B1E5B712D7D}" type="pres">
      <dgm:prSet presAssocID="{74C144C2-25DF-4E6E-9343-DEEEC96DF92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AB43ED9-C457-4344-A15B-15524F7F1B3B}" type="pres">
      <dgm:prSet presAssocID="{74C144C2-25DF-4E6E-9343-DEEEC96DF92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A14B404-EA79-4AA0-9E13-BC8D3FB718E0}" type="pres">
      <dgm:prSet presAssocID="{CC986127-EB8F-4751-8572-06511039AFC0}" presName="node" presStyleLbl="node1" presStyleIdx="5" presStyleCnt="7" custLinFactY="-25525" custLinFactNeighborX="442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31FB2-78DA-4CEE-AE2E-D5F25D74EDE8}" type="pres">
      <dgm:prSet presAssocID="{8C4C28C9-ACCA-487F-B6D6-DFA8D97F135B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309636A-59BD-4214-99F9-CD4C1D7CC5CD}" type="pres">
      <dgm:prSet presAssocID="{8C4C28C9-ACCA-487F-B6D6-DFA8D97F135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16F54675-D5C0-4189-9081-0EA89750C625}" type="pres">
      <dgm:prSet presAssocID="{B8F2BF76-9FBF-41DB-BFF8-692492E8A9FA}" presName="node" presStyleLbl="node1" presStyleIdx="6" presStyleCnt="7" custLinFactY="-25525" custLinFactNeighborX="442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948A9-747F-40F0-8B35-0FB692381DBC}" type="presOf" srcId="{DE9DFF0D-5F23-C245-8D95-7D97B262769B}" destId="{524376B4-C2C0-CC47-AEBC-CE70D8DCB024}" srcOrd="0" destOrd="0" presId="urn:microsoft.com/office/officeart/2005/8/layout/process2"/>
    <dgm:cxn modelId="{627D06DD-EFFD-AA44-9F1F-BDE9562836A0}" srcId="{2C2767BD-B43E-5742-A504-CD50D9021489}" destId="{1E8A4173-60D2-164E-8A60-87B71466ABCD}" srcOrd="0" destOrd="0" parTransId="{E8C84095-0F42-AB47-AD41-64D1E2ACF4FA}" sibTransId="{9D7A4268-B3B2-9D4D-8EB9-F5BDDCD3942F}"/>
    <dgm:cxn modelId="{6C6930E3-6E14-6A4B-A679-E6D8168F1794}" srcId="{DD6B4DD5-C440-404C-A467-2D96A9443ADD}" destId="{E61ABF29-1C75-CD45-AFCB-AA3957DB8E13}" srcOrd="3" destOrd="0" parTransId="{6528AF20-60C2-1549-9A24-23269DE7EA2A}" sibTransId="{05D1AB64-AE3D-1044-8697-70EE9FC54EE4}"/>
    <dgm:cxn modelId="{C6B2C346-B6CE-8B49-BDC5-D1E65C86D9AB}" srcId="{DD6B4DD5-C440-404C-A467-2D96A9443ADD}" destId="{2C2767BD-B43E-5742-A504-CD50D9021489}" srcOrd="0" destOrd="0" parTransId="{43155EB1-42A9-9E43-8EB5-68D2976A1C9C}" sibTransId="{3905D65F-25AA-8F41-8C3E-B7810D43D614}"/>
    <dgm:cxn modelId="{12CD7BEA-CD31-4FC3-B1D0-2953FD59E7C4}" srcId="{B8F2BF76-9FBF-41DB-BFF8-692492E8A9FA}" destId="{44918914-C714-4272-B864-05B8D90A57A5}" srcOrd="0" destOrd="0" parTransId="{35F4792E-2E90-4D98-8A17-7A38541245C1}" sibTransId="{D4742220-712F-47D3-8FCB-35B01718DE53}"/>
    <dgm:cxn modelId="{414D6261-45C2-4A14-AA34-40F860DFF312}" type="presOf" srcId="{8C4C28C9-ACCA-487F-B6D6-DFA8D97F135B}" destId="{0309636A-59BD-4214-99F9-CD4C1D7CC5CD}" srcOrd="1" destOrd="0" presId="urn:microsoft.com/office/officeart/2005/8/layout/process2"/>
    <dgm:cxn modelId="{DF9D567D-A37C-461A-8862-D67C386CBF34}" type="presOf" srcId="{C7D9B4AA-C2D6-1D4A-9F40-8F732A1F2BAA}" destId="{6C7B781C-81D7-8949-A5FC-294E88675A01}" srcOrd="0" destOrd="1" presId="urn:microsoft.com/office/officeart/2005/8/layout/process2"/>
    <dgm:cxn modelId="{E4F1B22B-AF1B-42A4-A881-ED7DB614EA70}" type="presOf" srcId="{20B440FB-013E-A846-893B-73E9F2DC1C7B}" destId="{AAF9A38F-E144-0043-BD46-C61F16419610}" srcOrd="0" destOrd="1" presId="urn:microsoft.com/office/officeart/2005/8/layout/process2"/>
    <dgm:cxn modelId="{252938EB-9F72-4AC1-933A-BC08525F8308}" type="presOf" srcId="{05D1AB64-AE3D-1044-8697-70EE9FC54EE4}" destId="{137A3C8C-F354-3D48-89BE-2FFBE15E9AEA}" srcOrd="0" destOrd="0" presId="urn:microsoft.com/office/officeart/2005/8/layout/process2"/>
    <dgm:cxn modelId="{3E9985A9-9A7F-4ACC-826D-406BBB1A579E}" type="presOf" srcId="{17627208-AA22-43AA-BC75-2B6C59D57560}" destId="{3A14B404-EA79-4AA0-9E13-BC8D3FB718E0}" srcOrd="0" destOrd="1" presId="urn:microsoft.com/office/officeart/2005/8/layout/process2"/>
    <dgm:cxn modelId="{C9D8D1CE-37C5-4353-9E13-74E0A73326A3}" type="presOf" srcId="{74C144C2-25DF-4E6E-9343-DEEEC96DF929}" destId="{9AB43ED9-C457-4344-A15B-15524F7F1B3B}" srcOrd="1" destOrd="0" presId="urn:microsoft.com/office/officeart/2005/8/layout/process2"/>
    <dgm:cxn modelId="{C8481672-5BD6-4D6F-95DF-8F2C0024406E}" type="presOf" srcId="{8C4C28C9-ACCA-487F-B6D6-DFA8D97F135B}" destId="{29C31FB2-78DA-4CEE-AE2E-D5F25D74EDE8}" srcOrd="0" destOrd="0" presId="urn:microsoft.com/office/officeart/2005/8/layout/process2"/>
    <dgm:cxn modelId="{EEF8E5F9-9F50-448B-B2E1-54F36DFCB51F}" type="presOf" srcId="{3905D65F-25AA-8F41-8C3E-B7810D43D614}" destId="{29125F54-4FC8-DC43-A553-2C8743F0F249}" srcOrd="1" destOrd="0" presId="urn:microsoft.com/office/officeart/2005/8/layout/process2"/>
    <dgm:cxn modelId="{9EC1C7C7-8415-4A5E-B2D3-5DFE31123287}" type="presOf" srcId="{FDBFAD63-0648-5B4C-81B3-E3C461A6E06C}" destId="{1D29982F-E6EE-F14F-89FD-EC2FE784346A}" srcOrd="1" destOrd="0" presId="urn:microsoft.com/office/officeart/2005/8/layout/process2"/>
    <dgm:cxn modelId="{4DC0A8FC-3E51-450C-8850-68735FA0C811}" type="presOf" srcId="{1E8A4173-60D2-164E-8A60-87B71466ABCD}" destId="{EA76B068-3754-024A-AD70-A63B1DABB39E}" srcOrd="0" destOrd="1" presId="urn:microsoft.com/office/officeart/2005/8/layout/process2"/>
    <dgm:cxn modelId="{4D7A5905-C20A-4B8C-BC14-82B1437947ED}" type="presOf" srcId="{FDBFAD63-0648-5B4C-81B3-E3C461A6E06C}" destId="{4869EE93-51E7-3E4A-9A34-57D9796B9EFA}" srcOrd="0" destOrd="0" presId="urn:microsoft.com/office/officeart/2005/8/layout/process2"/>
    <dgm:cxn modelId="{69A885B4-F56E-48BC-8E2F-0B3855FD2882}" srcId="{CC986127-EB8F-4751-8572-06511039AFC0}" destId="{17627208-AA22-43AA-BC75-2B6C59D57560}" srcOrd="0" destOrd="0" parTransId="{6D98703D-CD0F-4FE8-A138-523045609920}" sibTransId="{DDEC1DD8-F7D2-4FF2-AAFA-A0D26EC63FD3}"/>
    <dgm:cxn modelId="{2296CC95-8FA0-4C45-AB01-11E5247459E5}" type="presOf" srcId="{2C2767BD-B43E-5742-A504-CD50D9021489}" destId="{EA76B068-3754-024A-AD70-A63B1DABB39E}" srcOrd="0" destOrd="0" presId="urn:microsoft.com/office/officeart/2005/8/layout/process2"/>
    <dgm:cxn modelId="{B789735C-C2D6-4D75-974F-53F743FBA348}" type="presOf" srcId="{05D1AB64-AE3D-1044-8697-70EE9FC54EE4}" destId="{CA54B5D1-77BA-174B-AABB-73DA40CBC763}" srcOrd="1" destOrd="0" presId="urn:microsoft.com/office/officeart/2005/8/layout/process2"/>
    <dgm:cxn modelId="{559E9FB3-81A5-4BA6-9673-4D288DA72977}" type="presOf" srcId="{AA56279A-16B0-C749-A28C-D61395B5E2F7}" destId="{6C7B781C-81D7-8949-A5FC-294E88675A01}" srcOrd="0" destOrd="0" presId="urn:microsoft.com/office/officeart/2005/8/layout/process2"/>
    <dgm:cxn modelId="{2E7D3CEB-7D52-4033-8745-7503297EE98C}" type="presOf" srcId="{DE9DFF0D-5F23-C245-8D95-7D97B262769B}" destId="{E7252EBE-1AD5-0A42-8F9E-5D90A8135E17}" srcOrd="1" destOrd="0" presId="urn:microsoft.com/office/officeart/2005/8/layout/process2"/>
    <dgm:cxn modelId="{D3B1745B-312C-4819-8F58-DA0ACDC9EEBB}" type="presOf" srcId="{B8F2BF76-9FBF-41DB-BFF8-692492E8A9FA}" destId="{16F54675-D5C0-4189-9081-0EA89750C625}" srcOrd="0" destOrd="0" presId="urn:microsoft.com/office/officeart/2005/8/layout/process2"/>
    <dgm:cxn modelId="{184F332F-BAA7-40A7-906C-ED7CF6A2E2E0}" type="presOf" srcId="{CC986127-EB8F-4751-8572-06511039AFC0}" destId="{3A14B404-EA79-4AA0-9E13-BC8D3FB718E0}" srcOrd="0" destOrd="0" presId="urn:microsoft.com/office/officeart/2005/8/layout/process2"/>
    <dgm:cxn modelId="{34ECE2F4-FFCE-421C-B374-C4A3A488E920}" type="presOf" srcId="{74C144C2-25DF-4E6E-9343-DEEEC96DF929}" destId="{36F2F43B-5D1A-4230-A499-7B1E5B712D7D}" srcOrd="0" destOrd="0" presId="urn:microsoft.com/office/officeart/2005/8/layout/process2"/>
    <dgm:cxn modelId="{C01FEFC9-D083-45DA-9252-BDC898CE6C9F}" srcId="{DD6B4DD5-C440-404C-A467-2D96A9443ADD}" destId="{CC986127-EB8F-4751-8572-06511039AFC0}" srcOrd="5" destOrd="0" parTransId="{22D8C719-BD15-4890-99EC-DA18E3A59793}" sibTransId="{8C4C28C9-ACCA-487F-B6D6-DFA8D97F135B}"/>
    <dgm:cxn modelId="{A75D6011-124F-4829-8427-1B86D5D60ABA}" type="presOf" srcId="{E61ABF29-1C75-CD45-AFCB-AA3957DB8E13}" destId="{AAF9A38F-E144-0043-BD46-C61F16419610}" srcOrd="0" destOrd="0" presId="urn:microsoft.com/office/officeart/2005/8/layout/process2"/>
    <dgm:cxn modelId="{D22E7E71-F524-4065-83DE-C672F06AD7E8}" type="presOf" srcId="{DD6B4DD5-C440-404C-A467-2D96A9443ADD}" destId="{0A4BF488-D8D3-5A4E-99F6-18FDBCC694FD}" srcOrd="0" destOrd="0" presId="urn:microsoft.com/office/officeart/2005/8/layout/process2"/>
    <dgm:cxn modelId="{7716C8FC-9899-8247-B8C6-C035FC628D4D}" srcId="{E61ABF29-1C75-CD45-AFCB-AA3957DB8E13}" destId="{20B440FB-013E-A846-893B-73E9F2DC1C7B}" srcOrd="0" destOrd="0" parTransId="{4CC45D83-46FE-E842-9D4B-5D3C3C910F2E}" sibTransId="{1FA80475-93CA-5A4D-BC71-7B511E3F5DF5}"/>
    <dgm:cxn modelId="{63DA9163-8F87-E64E-9D0F-ECD7A85643F6}" srcId="{DD6B4DD5-C440-404C-A467-2D96A9443ADD}" destId="{AA56279A-16B0-C749-A28C-D61395B5E2F7}" srcOrd="2" destOrd="0" parTransId="{954F10AF-5A7B-674B-BE04-3184137D3149}" sibTransId="{DE9DFF0D-5F23-C245-8D95-7D97B262769B}"/>
    <dgm:cxn modelId="{591E67D4-CCE1-46E6-86DC-C2A5BCF8CAB1}" type="presOf" srcId="{16DA8881-1351-4E75-A000-A22DA7C5E57E}" destId="{6C22D308-9F83-49F9-8679-54CA4372DC6A}" srcOrd="0" destOrd="1" presId="urn:microsoft.com/office/officeart/2005/8/layout/process2"/>
    <dgm:cxn modelId="{D4A08C7B-4BAB-4162-A624-0634EEAF6752}" type="presOf" srcId="{44918914-C714-4272-B864-05B8D90A57A5}" destId="{16F54675-D5C0-4189-9081-0EA89750C625}" srcOrd="0" destOrd="1" presId="urn:microsoft.com/office/officeart/2005/8/layout/process2"/>
    <dgm:cxn modelId="{5B4238E2-1B14-4DDC-9040-140AE5991723}" type="presOf" srcId="{4A6EE5D2-6288-6145-9AA9-A2D81FEB4F39}" destId="{BE744E2E-6063-CB4E-BC71-9E73097C372E}" srcOrd="0" destOrd="0" presId="urn:microsoft.com/office/officeart/2005/8/layout/process2"/>
    <dgm:cxn modelId="{DA3A5F7A-5947-4859-A299-7F30F8D5D391}" type="presOf" srcId="{3905D65F-25AA-8F41-8C3E-B7810D43D614}" destId="{C0121CFC-880C-CC40-A478-57FB13B70826}" srcOrd="0" destOrd="0" presId="urn:microsoft.com/office/officeart/2005/8/layout/process2"/>
    <dgm:cxn modelId="{96420F0F-E9A3-4714-BB21-627F85350907}" type="presOf" srcId="{759B7563-A858-4B0F-844C-72566178F41F}" destId="{6C22D308-9F83-49F9-8679-54CA4372DC6A}" srcOrd="0" destOrd="0" presId="urn:microsoft.com/office/officeart/2005/8/layout/process2"/>
    <dgm:cxn modelId="{8FE53A8C-C37A-4089-A10E-8453CB8775FA}" srcId="{DD6B4DD5-C440-404C-A467-2D96A9443ADD}" destId="{759B7563-A858-4B0F-844C-72566178F41F}" srcOrd="4" destOrd="0" parTransId="{C720BCCF-9F96-4860-8EC4-2792BA816A01}" sibTransId="{74C144C2-25DF-4E6E-9343-DEEEC96DF929}"/>
    <dgm:cxn modelId="{673B94E4-AD08-C64C-BB07-777EEBFDE36B}" srcId="{AA56279A-16B0-C749-A28C-D61395B5E2F7}" destId="{C7D9B4AA-C2D6-1D4A-9F40-8F732A1F2BAA}" srcOrd="0" destOrd="0" parTransId="{C4D93AE9-43CE-F847-9529-1D182CD7C594}" sibTransId="{690602E7-F81B-AF4F-8D88-640B34B02354}"/>
    <dgm:cxn modelId="{4FE6CE17-D84E-4877-8C5A-ABF0A060DD20}" srcId="{759B7563-A858-4B0F-844C-72566178F41F}" destId="{16DA8881-1351-4E75-A000-A22DA7C5E57E}" srcOrd="0" destOrd="0" parTransId="{800199C7-67F4-49E7-8B7C-51E54010BE06}" sibTransId="{1BEC5FCC-6C1E-43B0-AC20-68268D19376D}"/>
    <dgm:cxn modelId="{7555461B-286B-4A99-87DE-F09D4EBE3A8E}" type="presOf" srcId="{B72567AA-1B6C-4507-95D6-80DC835EE0E2}" destId="{AAF9A38F-E144-0043-BD46-C61F16419610}" srcOrd="0" destOrd="2" presId="urn:microsoft.com/office/officeart/2005/8/layout/process2"/>
    <dgm:cxn modelId="{9D4AB152-1674-4B32-AF4A-AA3A4ECC19DC}" srcId="{E61ABF29-1C75-CD45-AFCB-AA3957DB8E13}" destId="{B72567AA-1B6C-4507-95D6-80DC835EE0E2}" srcOrd="1" destOrd="0" parTransId="{0D3CE456-FE0B-4886-B672-1E4225A5DCFD}" sibTransId="{8F2B2EB7-AB7C-4BCD-859F-BB1F8FB32743}"/>
    <dgm:cxn modelId="{8957380F-93B7-C546-BE67-8B13B54CC6C7}" srcId="{DD6B4DD5-C440-404C-A467-2D96A9443ADD}" destId="{4A6EE5D2-6288-6145-9AA9-A2D81FEB4F39}" srcOrd="1" destOrd="0" parTransId="{FFC1A0A1-8519-8445-A320-4EF65358DFE4}" sibTransId="{FDBFAD63-0648-5B4C-81B3-E3C461A6E06C}"/>
    <dgm:cxn modelId="{9D7A303C-5F97-4690-918F-5910E66FD05C}" srcId="{DD6B4DD5-C440-404C-A467-2D96A9443ADD}" destId="{B8F2BF76-9FBF-41DB-BFF8-692492E8A9FA}" srcOrd="6" destOrd="0" parTransId="{DF45E9CB-3B03-4603-A420-0223A84A61F4}" sibTransId="{057A420C-B2DE-4D72-B098-B5332AFE70D4}"/>
    <dgm:cxn modelId="{B5384352-756D-4F55-BAB0-A311DE2744EE}" type="presParOf" srcId="{0A4BF488-D8D3-5A4E-99F6-18FDBCC694FD}" destId="{EA76B068-3754-024A-AD70-A63B1DABB39E}" srcOrd="0" destOrd="0" presId="urn:microsoft.com/office/officeart/2005/8/layout/process2"/>
    <dgm:cxn modelId="{D715AD58-A803-4ABF-828D-CD4EF88CBBCC}" type="presParOf" srcId="{0A4BF488-D8D3-5A4E-99F6-18FDBCC694FD}" destId="{C0121CFC-880C-CC40-A478-57FB13B70826}" srcOrd="1" destOrd="0" presId="urn:microsoft.com/office/officeart/2005/8/layout/process2"/>
    <dgm:cxn modelId="{432B0781-2BB1-4F2A-9048-37F90452F4D2}" type="presParOf" srcId="{C0121CFC-880C-CC40-A478-57FB13B70826}" destId="{29125F54-4FC8-DC43-A553-2C8743F0F249}" srcOrd="0" destOrd="0" presId="urn:microsoft.com/office/officeart/2005/8/layout/process2"/>
    <dgm:cxn modelId="{B9C7E7D1-7B5B-4379-BE60-3FF2217299BC}" type="presParOf" srcId="{0A4BF488-D8D3-5A4E-99F6-18FDBCC694FD}" destId="{BE744E2E-6063-CB4E-BC71-9E73097C372E}" srcOrd="2" destOrd="0" presId="urn:microsoft.com/office/officeart/2005/8/layout/process2"/>
    <dgm:cxn modelId="{731D3670-9E33-4144-82F0-D272A585709F}" type="presParOf" srcId="{0A4BF488-D8D3-5A4E-99F6-18FDBCC694FD}" destId="{4869EE93-51E7-3E4A-9A34-57D9796B9EFA}" srcOrd="3" destOrd="0" presId="urn:microsoft.com/office/officeart/2005/8/layout/process2"/>
    <dgm:cxn modelId="{B100780E-E93C-4349-8D73-50ED92517D0F}" type="presParOf" srcId="{4869EE93-51E7-3E4A-9A34-57D9796B9EFA}" destId="{1D29982F-E6EE-F14F-89FD-EC2FE784346A}" srcOrd="0" destOrd="0" presId="urn:microsoft.com/office/officeart/2005/8/layout/process2"/>
    <dgm:cxn modelId="{430782F0-7CB4-453D-9ABE-4A1F4C5CE9F9}" type="presParOf" srcId="{0A4BF488-D8D3-5A4E-99F6-18FDBCC694FD}" destId="{6C7B781C-81D7-8949-A5FC-294E88675A01}" srcOrd="4" destOrd="0" presId="urn:microsoft.com/office/officeart/2005/8/layout/process2"/>
    <dgm:cxn modelId="{F18F5BA7-F135-4B61-ACE9-97A49D2E4614}" type="presParOf" srcId="{0A4BF488-D8D3-5A4E-99F6-18FDBCC694FD}" destId="{524376B4-C2C0-CC47-AEBC-CE70D8DCB024}" srcOrd="5" destOrd="0" presId="urn:microsoft.com/office/officeart/2005/8/layout/process2"/>
    <dgm:cxn modelId="{5EEB8570-3C42-41D8-965F-8E1DE4737656}" type="presParOf" srcId="{524376B4-C2C0-CC47-AEBC-CE70D8DCB024}" destId="{E7252EBE-1AD5-0A42-8F9E-5D90A8135E17}" srcOrd="0" destOrd="0" presId="urn:microsoft.com/office/officeart/2005/8/layout/process2"/>
    <dgm:cxn modelId="{CC5EA9E2-F4DE-4485-8439-D94BBCE0CC10}" type="presParOf" srcId="{0A4BF488-D8D3-5A4E-99F6-18FDBCC694FD}" destId="{AAF9A38F-E144-0043-BD46-C61F16419610}" srcOrd="6" destOrd="0" presId="urn:microsoft.com/office/officeart/2005/8/layout/process2"/>
    <dgm:cxn modelId="{D0A2B27F-55C4-47F0-9F0C-F1AAAFF0A55D}" type="presParOf" srcId="{0A4BF488-D8D3-5A4E-99F6-18FDBCC694FD}" destId="{137A3C8C-F354-3D48-89BE-2FFBE15E9AEA}" srcOrd="7" destOrd="0" presId="urn:microsoft.com/office/officeart/2005/8/layout/process2"/>
    <dgm:cxn modelId="{281BA45D-755F-47D2-8E4D-1FA1DE5268F9}" type="presParOf" srcId="{137A3C8C-F354-3D48-89BE-2FFBE15E9AEA}" destId="{CA54B5D1-77BA-174B-AABB-73DA40CBC763}" srcOrd="0" destOrd="0" presId="urn:microsoft.com/office/officeart/2005/8/layout/process2"/>
    <dgm:cxn modelId="{66DE9707-A93E-402B-AB49-5CF4A11004F4}" type="presParOf" srcId="{0A4BF488-D8D3-5A4E-99F6-18FDBCC694FD}" destId="{6C22D308-9F83-49F9-8679-54CA4372DC6A}" srcOrd="8" destOrd="0" presId="urn:microsoft.com/office/officeart/2005/8/layout/process2"/>
    <dgm:cxn modelId="{14349941-8AE7-4642-BE76-80A8E6B8B5B8}" type="presParOf" srcId="{0A4BF488-D8D3-5A4E-99F6-18FDBCC694FD}" destId="{36F2F43B-5D1A-4230-A499-7B1E5B712D7D}" srcOrd="9" destOrd="0" presId="urn:microsoft.com/office/officeart/2005/8/layout/process2"/>
    <dgm:cxn modelId="{EE2ACE6C-D7D4-4502-9B09-00F36FCAB97F}" type="presParOf" srcId="{36F2F43B-5D1A-4230-A499-7B1E5B712D7D}" destId="{9AB43ED9-C457-4344-A15B-15524F7F1B3B}" srcOrd="0" destOrd="0" presId="urn:microsoft.com/office/officeart/2005/8/layout/process2"/>
    <dgm:cxn modelId="{59B25590-4497-4A98-8314-500B2955B852}" type="presParOf" srcId="{0A4BF488-D8D3-5A4E-99F6-18FDBCC694FD}" destId="{3A14B404-EA79-4AA0-9E13-BC8D3FB718E0}" srcOrd="10" destOrd="0" presId="urn:microsoft.com/office/officeart/2005/8/layout/process2"/>
    <dgm:cxn modelId="{47773417-8C8C-46E3-B58B-E9B92F9AB480}" type="presParOf" srcId="{0A4BF488-D8D3-5A4E-99F6-18FDBCC694FD}" destId="{29C31FB2-78DA-4CEE-AE2E-D5F25D74EDE8}" srcOrd="11" destOrd="0" presId="urn:microsoft.com/office/officeart/2005/8/layout/process2"/>
    <dgm:cxn modelId="{FBA6E498-30A8-4D1F-B31D-EB05538CF55E}" type="presParOf" srcId="{29C31FB2-78DA-4CEE-AE2E-D5F25D74EDE8}" destId="{0309636A-59BD-4214-99F9-CD4C1D7CC5CD}" srcOrd="0" destOrd="0" presId="urn:microsoft.com/office/officeart/2005/8/layout/process2"/>
    <dgm:cxn modelId="{4B4BEA0B-D687-4D53-9D79-36FC1C25EB93}" type="presParOf" srcId="{0A4BF488-D8D3-5A4E-99F6-18FDBCC694FD}" destId="{16F54675-D5C0-4189-9081-0EA89750C625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C1D98-C2F4-4011-8401-5C90BE46CD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D9E87-B65A-4CD6-A89D-ACD344E7DF7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1. OTU mapping file</a:t>
          </a:r>
        </a:p>
        <a:p>
          <a:r>
            <a:rPr lang="en-US" dirty="0" smtClean="0"/>
            <a:t>-Addition of metadata to OTU mapping file</a:t>
          </a:r>
        </a:p>
        <a:p>
          <a:r>
            <a:rPr lang="en-US" dirty="0" smtClean="0"/>
            <a:t>-Quality filter of sequence data</a:t>
          </a:r>
        </a:p>
        <a:p>
          <a:r>
            <a:rPr lang="en-US" dirty="0" smtClean="0"/>
            <a:t>-Combining all sequence data from individual samples into one file. </a:t>
          </a:r>
        </a:p>
      </dgm:t>
    </dgm:pt>
    <dgm:pt modelId="{01FA46DB-CBA6-46C2-BB4A-53F84481D899}" type="parTrans" cxnId="{E7035CF9-89F2-4DD5-A5F6-2682E11C984C}">
      <dgm:prSet/>
      <dgm:spPr/>
      <dgm:t>
        <a:bodyPr/>
        <a:lstStyle/>
        <a:p>
          <a:endParaRPr lang="en-US"/>
        </a:p>
      </dgm:t>
    </dgm:pt>
    <dgm:pt modelId="{75967041-A027-4909-B2E2-76E268E5DB33}" type="sibTrans" cxnId="{E7035CF9-89F2-4DD5-A5F6-2682E11C984C}">
      <dgm:prSet/>
      <dgm:spPr/>
      <dgm:t>
        <a:bodyPr/>
        <a:lstStyle/>
        <a:p>
          <a:endParaRPr lang="en-US"/>
        </a:p>
      </dgm:t>
    </dgm:pt>
    <dgm:pt modelId="{CE31E031-799C-488C-89AF-A61ACE0E3D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3. Analysis set-up </a:t>
          </a:r>
        </a:p>
        <a:p>
          <a:r>
            <a:rPr lang="en-US" dirty="0" smtClean="0"/>
            <a:t>-OTU mapping file and OTU table merged using </a:t>
          </a:r>
          <a:r>
            <a:rPr lang="en-US" dirty="0" err="1" smtClean="0"/>
            <a:t>phyloseq</a:t>
          </a:r>
          <a:r>
            <a:rPr lang="en-US" dirty="0" smtClean="0"/>
            <a:t> in R</a:t>
          </a:r>
        </a:p>
        <a:p>
          <a:r>
            <a:rPr lang="en-US" dirty="0" smtClean="0"/>
            <a:t>-OTU data transferred to </a:t>
          </a:r>
          <a:r>
            <a:rPr lang="en-US" dirty="0" err="1" smtClean="0"/>
            <a:t>DESeq</a:t>
          </a:r>
          <a:r>
            <a:rPr lang="en-US" dirty="0" smtClean="0"/>
            <a:t> using </a:t>
          </a:r>
          <a:r>
            <a:rPr lang="en-US" dirty="0" err="1" smtClean="0"/>
            <a:t>phyloseq</a:t>
          </a:r>
          <a:r>
            <a:rPr lang="en-US" dirty="0" smtClean="0"/>
            <a:t> wrapper</a:t>
          </a:r>
        </a:p>
        <a:p>
          <a:endParaRPr lang="en-US" dirty="0"/>
        </a:p>
      </dgm:t>
    </dgm:pt>
    <dgm:pt modelId="{F6A77CDA-C2A1-43F4-A655-A421C5BD43E2}" type="parTrans" cxnId="{76C0E4D7-21CC-4941-8635-5935648DBA00}">
      <dgm:prSet/>
      <dgm:spPr/>
      <dgm:t>
        <a:bodyPr/>
        <a:lstStyle/>
        <a:p>
          <a:endParaRPr lang="en-US"/>
        </a:p>
      </dgm:t>
    </dgm:pt>
    <dgm:pt modelId="{4D0063B5-81A9-4905-8352-1E7883DCDBF3}" type="sibTrans" cxnId="{76C0E4D7-21CC-4941-8635-5935648DBA00}">
      <dgm:prSet/>
      <dgm:spPr/>
      <dgm:t>
        <a:bodyPr/>
        <a:lstStyle/>
        <a:p>
          <a:endParaRPr lang="en-US"/>
        </a:p>
      </dgm:t>
    </dgm:pt>
    <dgm:pt modelId="{8C7267CC-6F0F-4F45-AA99-00B3C37AEB0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4. Analysis</a:t>
          </a:r>
        </a:p>
        <a:p>
          <a:r>
            <a:rPr lang="en-US" dirty="0" smtClean="0"/>
            <a:t>-Differential  expression analysis using DESeq2 in R to assess significant difference in abundance of OTUs (Wald test)</a:t>
          </a:r>
        </a:p>
        <a:p>
          <a:r>
            <a:rPr lang="en-US" dirty="0" smtClean="0"/>
            <a:t>-Identity of OTUs present in the samples</a:t>
          </a:r>
        </a:p>
        <a:p>
          <a:r>
            <a:rPr lang="en-US" dirty="0" smtClean="0"/>
            <a:t>-Observed changes abundance of 10 most significantly different OTUs between H and S over time</a:t>
          </a:r>
        </a:p>
        <a:p>
          <a:endParaRPr lang="en-US" dirty="0"/>
        </a:p>
      </dgm:t>
    </dgm:pt>
    <dgm:pt modelId="{D8A3234B-74A5-4687-9949-1C390EFF8F09}" type="parTrans" cxnId="{B0138BC3-437D-49F2-82B0-7F04B73ED9A5}">
      <dgm:prSet/>
      <dgm:spPr/>
      <dgm:t>
        <a:bodyPr/>
        <a:lstStyle/>
        <a:p>
          <a:endParaRPr lang="en-US"/>
        </a:p>
      </dgm:t>
    </dgm:pt>
    <dgm:pt modelId="{09B9F429-0F70-43E3-B959-C1A461153762}" type="sibTrans" cxnId="{B0138BC3-437D-49F2-82B0-7F04B73ED9A5}">
      <dgm:prSet/>
      <dgm:spPr/>
      <dgm:t>
        <a:bodyPr/>
        <a:lstStyle/>
        <a:p>
          <a:endParaRPr lang="en-US"/>
        </a:p>
      </dgm:t>
    </dgm:pt>
    <dgm:pt modelId="{5CB476D0-1C19-4269-B345-D64571CAF96E}">
      <dgm:prSet/>
      <dgm:spPr>
        <a:ln>
          <a:noFill/>
        </a:ln>
      </dgm:spPr>
      <dgm:t>
        <a:bodyPr/>
        <a:lstStyle/>
        <a:p>
          <a:r>
            <a:rPr lang="en-US" dirty="0" smtClean="0"/>
            <a:t>2. OTU table (QIIME/</a:t>
          </a:r>
          <a:r>
            <a:rPr lang="en-US" dirty="0" err="1" smtClean="0"/>
            <a:t>vsearch</a:t>
          </a:r>
          <a:r>
            <a:rPr lang="en-US" dirty="0" smtClean="0"/>
            <a:t>)</a:t>
          </a:r>
        </a:p>
        <a:p>
          <a:r>
            <a:rPr lang="en-US" dirty="0" smtClean="0"/>
            <a:t>-Open reference clustering of OTUs</a:t>
          </a:r>
        </a:p>
        <a:p>
          <a:r>
            <a:rPr lang="en-US" dirty="0" smtClean="0"/>
            <a:t>-</a:t>
          </a:r>
          <a:r>
            <a:rPr lang="en-US" dirty="0" err="1" smtClean="0"/>
            <a:t>Chimeric</a:t>
          </a:r>
          <a:r>
            <a:rPr lang="en-US" dirty="0" smtClean="0"/>
            <a:t> OTUs were found using </a:t>
          </a:r>
          <a:r>
            <a:rPr lang="en-US" dirty="0" err="1" smtClean="0"/>
            <a:t>vsearch</a:t>
          </a:r>
          <a:r>
            <a:rPr lang="en-US" dirty="0" smtClean="0"/>
            <a:t> and removed</a:t>
          </a:r>
        </a:p>
        <a:p>
          <a:r>
            <a:rPr lang="en-US" dirty="0" smtClean="0"/>
            <a:t>-Low Frequency OTUs (OTUs present in less than 25% of samples and OTUs  with less than 50 counts in total) were filtered out</a:t>
          </a:r>
        </a:p>
        <a:p>
          <a:endParaRPr lang="en-US" dirty="0"/>
        </a:p>
      </dgm:t>
    </dgm:pt>
    <dgm:pt modelId="{52DA36E5-BCA6-4BD0-9B73-7F93BC8AA272}" type="parTrans" cxnId="{99789FC9-5FFF-4972-8B8B-FC1ECD4C8DCD}">
      <dgm:prSet/>
      <dgm:spPr/>
      <dgm:t>
        <a:bodyPr/>
        <a:lstStyle/>
        <a:p>
          <a:endParaRPr lang="en-US"/>
        </a:p>
      </dgm:t>
    </dgm:pt>
    <dgm:pt modelId="{727B7CEA-4430-423E-8B41-0118E20BAC7E}" type="sibTrans" cxnId="{99789FC9-5FFF-4972-8B8B-FC1ECD4C8DCD}">
      <dgm:prSet/>
      <dgm:spPr/>
      <dgm:t>
        <a:bodyPr/>
        <a:lstStyle/>
        <a:p>
          <a:endParaRPr lang="en-US"/>
        </a:p>
      </dgm:t>
    </dgm:pt>
    <dgm:pt modelId="{6F7D5FB8-E204-4C9C-9D00-A2100E920F2D}" type="pres">
      <dgm:prSet presAssocID="{A79C1D98-C2F4-4011-8401-5C90BE46CD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5E32D-BECE-4029-A798-5690BBE9D94F}" type="pres">
      <dgm:prSet presAssocID="{A79C1D98-C2F4-4011-8401-5C90BE46CD7D}" presName="dummyMaxCanvas" presStyleCnt="0">
        <dgm:presLayoutVars/>
      </dgm:prSet>
      <dgm:spPr/>
    </dgm:pt>
    <dgm:pt modelId="{C6D5F4E6-0E2F-41D4-B8DC-BC67282B790F}" type="pres">
      <dgm:prSet presAssocID="{A79C1D98-C2F4-4011-8401-5C90BE46CD7D}" presName="FourNodes_1" presStyleLbl="node1" presStyleIdx="0" presStyleCnt="4" custLinFactNeighborX="-11521" custLinFactNeighborY="-8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4EEFC-E063-4EB9-9057-5EBABCE47A14}" type="pres">
      <dgm:prSet presAssocID="{A79C1D98-C2F4-4011-8401-5C90BE46CD7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B365-C456-4484-8C07-70B97394CE96}" type="pres">
      <dgm:prSet presAssocID="{A79C1D98-C2F4-4011-8401-5C90BE46CD7D}" presName="FourNodes_3" presStyleLbl="node1" presStyleIdx="2" presStyleCnt="4" custScaleY="106849" custLinFactNeighborX="-508" custLinFactNeighborY="-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33130-43CF-42FD-983E-51FCF9FEC323}" type="pres">
      <dgm:prSet presAssocID="{A79C1D98-C2F4-4011-8401-5C90BE46CD7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43D0-FD8E-464A-8C49-209BA0229577}" type="pres">
      <dgm:prSet presAssocID="{A79C1D98-C2F4-4011-8401-5C90BE46CD7D}" presName="FourConn_1-2" presStyleLbl="fgAccFollowNode1" presStyleIdx="0" presStyleCnt="3" custScaleY="266246" custLinFactY="2368" custLinFactNeighborX="-1990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E410F-D3D2-414A-B7A7-BC7BE8F6C5C5}" type="pres">
      <dgm:prSet presAssocID="{A79C1D98-C2F4-4011-8401-5C90BE46CD7D}" presName="FourConn_2-3" presStyleLbl="fgAccFollowNode1" presStyleIdx="1" presStyleCnt="3" custScaleY="115874" custLinFactNeighborX="12796" custLinFactNeighborY="-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AF59D-73B6-4F7B-995A-48A127ECFACF}" type="pres">
      <dgm:prSet presAssocID="{A79C1D98-C2F4-4011-8401-5C90BE46CD7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21BA-3368-4D29-8C42-EA07F5792384}" type="pres">
      <dgm:prSet presAssocID="{A79C1D98-C2F4-4011-8401-5C90BE46CD7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8F7B-1132-4486-BBEE-EAEF9665AD46}" type="pres">
      <dgm:prSet presAssocID="{A79C1D98-C2F4-4011-8401-5C90BE46CD7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7CAF-912D-45A6-921B-4D0E55F3369E}" type="pres">
      <dgm:prSet presAssocID="{A79C1D98-C2F4-4011-8401-5C90BE46CD7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4C97-EB07-47AD-B553-A3E1CEC67A89}" type="pres">
      <dgm:prSet presAssocID="{A79C1D98-C2F4-4011-8401-5C90BE46CD7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66226-D189-405B-9B1F-78BA4EA8D5B9}" type="presOf" srcId="{CE31E031-799C-488C-89AF-A61ACE0E3D2A}" destId="{646EB365-C456-4484-8C07-70B97394CE96}" srcOrd="0" destOrd="0" presId="urn:microsoft.com/office/officeart/2005/8/layout/vProcess5"/>
    <dgm:cxn modelId="{B0138BC3-437D-49F2-82B0-7F04B73ED9A5}" srcId="{A79C1D98-C2F4-4011-8401-5C90BE46CD7D}" destId="{8C7267CC-6F0F-4F45-AA99-00B3C37AEB00}" srcOrd="3" destOrd="0" parTransId="{D8A3234B-74A5-4687-9949-1C390EFF8F09}" sibTransId="{09B9F429-0F70-43E3-B959-C1A461153762}"/>
    <dgm:cxn modelId="{B56CA8C4-6F03-4F7C-B437-A710C8D5CBAC}" type="presOf" srcId="{8C7267CC-6F0F-4F45-AA99-00B3C37AEB00}" destId="{718F4C97-EB07-47AD-B553-A3E1CEC67A89}" srcOrd="1" destOrd="0" presId="urn:microsoft.com/office/officeart/2005/8/layout/vProcess5"/>
    <dgm:cxn modelId="{3DC253B9-5A43-4738-95CB-CC9C2F398F15}" type="presOf" srcId="{5CB476D0-1C19-4269-B345-D64571CAF96E}" destId="{2B74EEFC-E063-4EB9-9057-5EBABCE47A14}" srcOrd="0" destOrd="0" presId="urn:microsoft.com/office/officeart/2005/8/layout/vProcess5"/>
    <dgm:cxn modelId="{3C4B056E-4E4A-4FE2-9975-F6C3F3822B1F}" type="presOf" srcId="{727B7CEA-4430-423E-8B41-0118E20BAC7E}" destId="{356E410F-D3D2-414A-B7A7-BC7BE8F6C5C5}" srcOrd="0" destOrd="0" presId="urn:microsoft.com/office/officeart/2005/8/layout/vProcess5"/>
    <dgm:cxn modelId="{469BFAEE-7A9A-4309-880E-D0F4F37E7CD6}" type="presOf" srcId="{97ED9E87-B65A-4CD6-A89D-ACD344E7DF70}" destId="{C6D5F4E6-0E2F-41D4-B8DC-BC67282B790F}" srcOrd="0" destOrd="0" presId="urn:microsoft.com/office/officeart/2005/8/layout/vProcess5"/>
    <dgm:cxn modelId="{76C0E4D7-21CC-4941-8635-5935648DBA00}" srcId="{A79C1D98-C2F4-4011-8401-5C90BE46CD7D}" destId="{CE31E031-799C-488C-89AF-A61ACE0E3D2A}" srcOrd="2" destOrd="0" parTransId="{F6A77CDA-C2A1-43F4-A655-A421C5BD43E2}" sibTransId="{4D0063B5-81A9-4905-8352-1E7883DCDBF3}"/>
    <dgm:cxn modelId="{F07CB57B-4289-49E2-9FB0-B01C3569DFFF}" type="presOf" srcId="{4D0063B5-81A9-4905-8352-1E7883DCDBF3}" destId="{9D2AF59D-73B6-4F7B-995A-48A127ECFACF}" srcOrd="0" destOrd="0" presId="urn:microsoft.com/office/officeart/2005/8/layout/vProcess5"/>
    <dgm:cxn modelId="{BA23676C-96CF-4F2D-9121-5BAE5D6DDF53}" type="presOf" srcId="{CE31E031-799C-488C-89AF-A61ACE0E3D2A}" destId="{A19E7CAF-912D-45A6-921B-4D0E55F3369E}" srcOrd="1" destOrd="0" presId="urn:microsoft.com/office/officeart/2005/8/layout/vProcess5"/>
    <dgm:cxn modelId="{4D0B3C73-5FBB-46C3-909F-2045D4745020}" type="presOf" srcId="{5CB476D0-1C19-4269-B345-D64571CAF96E}" destId="{4F528F7B-1132-4486-BBEE-EAEF9665AD46}" srcOrd="1" destOrd="0" presId="urn:microsoft.com/office/officeart/2005/8/layout/vProcess5"/>
    <dgm:cxn modelId="{B668E66B-00EA-4006-923C-5F826F3B0E29}" type="presOf" srcId="{75967041-A027-4909-B2E2-76E268E5DB33}" destId="{E1F343D0-FD8E-464A-8C49-209BA0229577}" srcOrd="0" destOrd="0" presId="urn:microsoft.com/office/officeart/2005/8/layout/vProcess5"/>
    <dgm:cxn modelId="{408E76F9-C076-4609-943E-86409FF29586}" type="presOf" srcId="{97ED9E87-B65A-4CD6-A89D-ACD344E7DF70}" destId="{A04521BA-3368-4D29-8C42-EA07F5792384}" srcOrd="1" destOrd="0" presId="urn:microsoft.com/office/officeart/2005/8/layout/vProcess5"/>
    <dgm:cxn modelId="{63A5DB7C-5D35-4BE4-976F-6B80E8B3F20A}" type="presOf" srcId="{8C7267CC-6F0F-4F45-AA99-00B3C37AEB00}" destId="{64633130-43CF-42FD-983E-51FCF9FEC323}" srcOrd="0" destOrd="0" presId="urn:microsoft.com/office/officeart/2005/8/layout/vProcess5"/>
    <dgm:cxn modelId="{0A5244B4-A0DF-4516-9D45-249F50A05A15}" type="presOf" srcId="{A79C1D98-C2F4-4011-8401-5C90BE46CD7D}" destId="{6F7D5FB8-E204-4C9C-9D00-A2100E920F2D}" srcOrd="0" destOrd="0" presId="urn:microsoft.com/office/officeart/2005/8/layout/vProcess5"/>
    <dgm:cxn modelId="{E7035CF9-89F2-4DD5-A5F6-2682E11C984C}" srcId="{A79C1D98-C2F4-4011-8401-5C90BE46CD7D}" destId="{97ED9E87-B65A-4CD6-A89D-ACD344E7DF70}" srcOrd="0" destOrd="0" parTransId="{01FA46DB-CBA6-46C2-BB4A-53F84481D899}" sibTransId="{75967041-A027-4909-B2E2-76E268E5DB33}"/>
    <dgm:cxn modelId="{99789FC9-5FFF-4972-8B8B-FC1ECD4C8DCD}" srcId="{A79C1D98-C2F4-4011-8401-5C90BE46CD7D}" destId="{5CB476D0-1C19-4269-B345-D64571CAF96E}" srcOrd="1" destOrd="0" parTransId="{52DA36E5-BCA6-4BD0-9B73-7F93BC8AA272}" sibTransId="{727B7CEA-4430-423E-8B41-0118E20BAC7E}"/>
    <dgm:cxn modelId="{5523783A-D7DF-4099-8939-D4E08FECDD23}" type="presParOf" srcId="{6F7D5FB8-E204-4C9C-9D00-A2100E920F2D}" destId="{0895E32D-BECE-4029-A798-5690BBE9D94F}" srcOrd="0" destOrd="0" presId="urn:microsoft.com/office/officeart/2005/8/layout/vProcess5"/>
    <dgm:cxn modelId="{7D733B64-BB81-49A6-9CC4-CAEB55C4103C}" type="presParOf" srcId="{6F7D5FB8-E204-4C9C-9D00-A2100E920F2D}" destId="{C6D5F4E6-0E2F-41D4-B8DC-BC67282B790F}" srcOrd="1" destOrd="0" presId="urn:microsoft.com/office/officeart/2005/8/layout/vProcess5"/>
    <dgm:cxn modelId="{CEDA9E3C-2697-49DE-B714-061803265CF4}" type="presParOf" srcId="{6F7D5FB8-E204-4C9C-9D00-A2100E920F2D}" destId="{2B74EEFC-E063-4EB9-9057-5EBABCE47A14}" srcOrd="2" destOrd="0" presId="urn:microsoft.com/office/officeart/2005/8/layout/vProcess5"/>
    <dgm:cxn modelId="{6CB2312D-3351-49AD-95D4-D15F36DA5829}" type="presParOf" srcId="{6F7D5FB8-E204-4C9C-9D00-A2100E920F2D}" destId="{646EB365-C456-4484-8C07-70B97394CE96}" srcOrd="3" destOrd="0" presId="urn:microsoft.com/office/officeart/2005/8/layout/vProcess5"/>
    <dgm:cxn modelId="{548DB2EF-9714-4CE0-8BC0-5700589297B4}" type="presParOf" srcId="{6F7D5FB8-E204-4C9C-9D00-A2100E920F2D}" destId="{64633130-43CF-42FD-983E-51FCF9FEC323}" srcOrd="4" destOrd="0" presId="urn:microsoft.com/office/officeart/2005/8/layout/vProcess5"/>
    <dgm:cxn modelId="{D7FDE129-7F20-48F9-837B-DF8C5356C15A}" type="presParOf" srcId="{6F7D5FB8-E204-4C9C-9D00-A2100E920F2D}" destId="{E1F343D0-FD8E-464A-8C49-209BA0229577}" srcOrd="5" destOrd="0" presId="urn:microsoft.com/office/officeart/2005/8/layout/vProcess5"/>
    <dgm:cxn modelId="{F18EAF94-6BAC-493A-B6B7-40D8EE55FFF0}" type="presParOf" srcId="{6F7D5FB8-E204-4C9C-9D00-A2100E920F2D}" destId="{356E410F-D3D2-414A-B7A7-BC7BE8F6C5C5}" srcOrd="6" destOrd="0" presId="urn:microsoft.com/office/officeart/2005/8/layout/vProcess5"/>
    <dgm:cxn modelId="{5EA91C44-19A1-48A7-94D9-49B8134A0B30}" type="presParOf" srcId="{6F7D5FB8-E204-4C9C-9D00-A2100E920F2D}" destId="{9D2AF59D-73B6-4F7B-995A-48A127ECFACF}" srcOrd="7" destOrd="0" presId="urn:microsoft.com/office/officeart/2005/8/layout/vProcess5"/>
    <dgm:cxn modelId="{28304628-F2F7-409A-B8B6-9BCB1C0DE634}" type="presParOf" srcId="{6F7D5FB8-E204-4C9C-9D00-A2100E920F2D}" destId="{A04521BA-3368-4D29-8C42-EA07F5792384}" srcOrd="8" destOrd="0" presId="urn:microsoft.com/office/officeart/2005/8/layout/vProcess5"/>
    <dgm:cxn modelId="{FCF7CAEA-12A7-4B72-B667-93B6929721E9}" type="presParOf" srcId="{6F7D5FB8-E204-4C9C-9D00-A2100E920F2D}" destId="{4F528F7B-1132-4486-BBEE-EAEF9665AD46}" srcOrd="9" destOrd="0" presId="urn:microsoft.com/office/officeart/2005/8/layout/vProcess5"/>
    <dgm:cxn modelId="{8D2F3324-61FC-4BB8-81E1-745E0B6AB264}" type="presParOf" srcId="{6F7D5FB8-E204-4C9C-9D00-A2100E920F2D}" destId="{A19E7CAF-912D-45A6-921B-4D0E55F3369E}" srcOrd="10" destOrd="0" presId="urn:microsoft.com/office/officeart/2005/8/layout/vProcess5"/>
    <dgm:cxn modelId="{359E9B09-2236-4427-A1B3-8112A377EEFC}" type="presParOf" srcId="{6F7D5FB8-E204-4C9C-9D00-A2100E920F2D}" destId="{718F4C97-EB07-47AD-B553-A3E1CEC67A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C1D98-C2F4-4011-8401-5C90BE46CD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D9E87-B65A-4CD6-A89D-ACD344E7DF70}">
      <dgm:prSet phldrT="[Text]" custT="1"/>
      <dgm:spPr>
        <a:ln>
          <a:noFill/>
        </a:ln>
      </dgm:spPr>
      <dgm:t>
        <a:bodyPr/>
        <a:lstStyle/>
        <a:p>
          <a:r>
            <a:rPr lang="en-US" sz="2000" dirty="0" smtClean="0"/>
            <a:t>1. OTU mapping file</a:t>
          </a:r>
        </a:p>
        <a:p>
          <a:r>
            <a:rPr lang="en-US" sz="2000" dirty="0" smtClean="0"/>
            <a:t>-Addition of metadata to OTU mapping file</a:t>
          </a:r>
        </a:p>
        <a:p>
          <a:r>
            <a:rPr lang="en-US" sz="2000" dirty="0" smtClean="0"/>
            <a:t>-Quality filter of sequence data</a:t>
          </a:r>
        </a:p>
        <a:p>
          <a:r>
            <a:rPr lang="en-US" sz="2000" dirty="0" smtClean="0"/>
            <a:t>-Combined all sequence data from individual samples into one file</a:t>
          </a:r>
          <a:r>
            <a:rPr lang="en-US" sz="1000" dirty="0" smtClean="0"/>
            <a:t>. </a:t>
          </a:r>
        </a:p>
      </dgm:t>
    </dgm:pt>
    <dgm:pt modelId="{01FA46DB-CBA6-46C2-BB4A-53F84481D899}" type="parTrans" cxnId="{E7035CF9-89F2-4DD5-A5F6-2682E11C984C}">
      <dgm:prSet/>
      <dgm:spPr/>
      <dgm:t>
        <a:bodyPr/>
        <a:lstStyle/>
        <a:p>
          <a:endParaRPr lang="en-US"/>
        </a:p>
      </dgm:t>
    </dgm:pt>
    <dgm:pt modelId="{75967041-A027-4909-B2E2-76E268E5DB33}" type="sibTrans" cxnId="{E7035CF9-89F2-4DD5-A5F6-2682E11C984C}">
      <dgm:prSet/>
      <dgm:spPr/>
      <dgm:t>
        <a:bodyPr/>
        <a:lstStyle/>
        <a:p>
          <a:endParaRPr lang="en-US"/>
        </a:p>
      </dgm:t>
    </dgm:pt>
    <dgm:pt modelId="{CE31E031-799C-488C-89AF-A61ACE0E3D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3. Analysis set-up </a:t>
          </a:r>
        </a:p>
        <a:p>
          <a:r>
            <a:rPr lang="en-US" dirty="0" smtClean="0"/>
            <a:t>-OTU mapping file and OTU table merged using </a:t>
          </a:r>
          <a:r>
            <a:rPr lang="en-US" dirty="0" err="1" smtClean="0"/>
            <a:t>phyloseq</a:t>
          </a:r>
          <a:r>
            <a:rPr lang="en-US" dirty="0" smtClean="0"/>
            <a:t> in R</a:t>
          </a:r>
        </a:p>
        <a:p>
          <a:r>
            <a:rPr lang="en-US" dirty="0" smtClean="0"/>
            <a:t>-OTU data transferred to </a:t>
          </a:r>
          <a:r>
            <a:rPr lang="en-US" dirty="0" err="1" smtClean="0"/>
            <a:t>DESeq</a:t>
          </a:r>
          <a:r>
            <a:rPr lang="en-US" dirty="0" smtClean="0"/>
            <a:t> using </a:t>
          </a:r>
          <a:r>
            <a:rPr lang="en-US" dirty="0" err="1" smtClean="0"/>
            <a:t>phyloseq</a:t>
          </a:r>
          <a:r>
            <a:rPr lang="en-US" dirty="0" smtClean="0"/>
            <a:t> wrapper</a:t>
          </a:r>
        </a:p>
        <a:p>
          <a:endParaRPr lang="en-US" dirty="0"/>
        </a:p>
      </dgm:t>
    </dgm:pt>
    <dgm:pt modelId="{F6A77CDA-C2A1-43F4-A655-A421C5BD43E2}" type="parTrans" cxnId="{76C0E4D7-21CC-4941-8635-5935648DBA00}">
      <dgm:prSet/>
      <dgm:spPr/>
      <dgm:t>
        <a:bodyPr/>
        <a:lstStyle/>
        <a:p>
          <a:endParaRPr lang="en-US"/>
        </a:p>
      </dgm:t>
    </dgm:pt>
    <dgm:pt modelId="{4D0063B5-81A9-4905-8352-1E7883DCDBF3}" type="sibTrans" cxnId="{76C0E4D7-21CC-4941-8635-5935648DBA00}">
      <dgm:prSet/>
      <dgm:spPr/>
      <dgm:t>
        <a:bodyPr/>
        <a:lstStyle/>
        <a:p>
          <a:endParaRPr lang="en-US"/>
        </a:p>
      </dgm:t>
    </dgm:pt>
    <dgm:pt modelId="{8C7267CC-6F0F-4F45-AA99-00B3C37AEB0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4. Analysis</a:t>
          </a:r>
        </a:p>
        <a:p>
          <a:r>
            <a:rPr lang="en-US" dirty="0" smtClean="0"/>
            <a:t>-Differential  expression analysis using DESeq2 in R to assess significant difference in abundance of OTUs (Wald test)</a:t>
          </a:r>
        </a:p>
        <a:p>
          <a:r>
            <a:rPr lang="en-US" dirty="0" smtClean="0"/>
            <a:t>-Identity of OTUs present in the samples</a:t>
          </a:r>
        </a:p>
        <a:p>
          <a:r>
            <a:rPr lang="en-US" dirty="0" smtClean="0"/>
            <a:t>-Observed changes abundance of 10 most significantly different OTUs between H and S over time</a:t>
          </a:r>
        </a:p>
        <a:p>
          <a:endParaRPr lang="en-US" dirty="0"/>
        </a:p>
      </dgm:t>
    </dgm:pt>
    <dgm:pt modelId="{D8A3234B-74A5-4687-9949-1C390EFF8F09}" type="parTrans" cxnId="{B0138BC3-437D-49F2-82B0-7F04B73ED9A5}">
      <dgm:prSet/>
      <dgm:spPr/>
      <dgm:t>
        <a:bodyPr/>
        <a:lstStyle/>
        <a:p>
          <a:endParaRPr lang="en-US"/>
        </a:p>
      </dgm:t>
    </dgm:pt>
    <dgm:pt modelId="{09B9F429-0F70-43E3-B959-C1A461153762}" type="sibTrans" cxnId="{B0138BC3-437D-49F2-82B0-7F04B73ED9A5}">
      <dgm:prSet/>
      <dgm:spPr/>
      <dgm:t>
        <a:bodyPr/>
        <a:lstStyle/>
        <a:p>
          <a:endParaRPr lang="en-US"/>
        </a:p>
      </dgm:t>
    </dgm:pt>
    <dgm:pt modelId="{5CB476D0-1C19-4269-B345-D64571CAF96E}">
      <dgm:prSet/>
      <dgm:spPr>
        <a:ln>
          <a:noFill/>
        </a:ln>
      </dgm:spPr>
      <dgm:t>
        <a:bodyPr/>
        <a:lstStyle/>
        <a:p>
          <a:r>
            <a:rPr lang="en-US" dirty="0" smtClean="0"/>
            <a:t>2. OTU table (QIIME/</a:t>
          </a:r>
          <a:r>
            <a:rPr lang="en-US" dirty="0" err="1" smtClean="0"/>
            <a:t>vsearch</a:t>
          </a:r>
          <a:r>
            <a:rPr lang="en-US" dirty="0" smtClean="0"/>
            <a:t>)</a:t>
          </a:r>
        </a:p>
        <a:p>
          <a:r>
            <a:rPr lang="en-US" dirty="0" smtClean="0"/>
            <a:t>-Open reference clustering of OTUs</a:t>
          </a:r>
        </a:p>
        <a:p>
          <a:r>
            <a:rPr lang="en-US" dirty="0" smtClean="0"/>
            <a:t>-</a:t>
          </a:r>
          <a:r>
            <a:rPr lang="en-US" dirty="0" err="1" smtClean="0"/>
            <a:t>Chimeric</a:t>
          </a:r>
          <a:r>
            <a:rPr lang="en-US" dirty="0" smtClean="0"/>
            <a:t> OTUs were found using </a:t>
          </a:r>
          <a:r>
            <a:rPr lang="en-US" dirty="0" err="1" smtClean="0"/>
            <a:t>vsearch</a:t>
          </a:r>
          <a:r>
            <a:rPr lang="en-US" dirty="0" smtClean="0"/>
            <a:t> and removed</a:t>
          </a:r>
        </a:p>
        <a:p>
          <a:r>
            <a:rPr lang="en-US" dirty="0" smtClean="0"/>
            <a:t>-Low Frequency OTUs (OTUs present in less than 25% of samples and OTUs  with less than 50 counts in total) were filtered out</a:t>
          </a:r>
        </a:p>
        <a:p>
          <a:endParaRPr lang="en-US" dirty="0"/>
        </a:p>
      </dgm:t>
    </dgm:pt>
    <dgm:pt modelId="{52DA36E5-BCA6-4BD0-9B73-7F93BC8AA272}" type="parTrans" cxnId="{99789FC9-5FFF-4972-8B8B-FC1ECD4C8DCD}">
      <dgm:prSet/>
      <dgm:spPr/>
      <dgm:t>
        <a:bodyPr/>
        <a:lstStyle/>
        <a:p>
          <a:endParaRPr lang="en-US"/>
        </a:p>
      </dgm:t>
    </dgm:pt>
    <dgm:pt modelId="{727B7CEA-4430-423E-8B41-0118E20BAC7E}" type="sibTrans" cxnId="{99789FC9-5FFF-4972-8B8B-FC1ECD4C8DCD}">
      <dgm:prSet/>
      <dgm:spPr/>
      <dgm:t>
        <a:bodyPr/>
        <a:lstStyle/>
        <a:p>
          <a:endParaRPr lang="en-US"/>
        </a:p>
      </dgm:t>
    </dgm:pt>
    <dgm:pt modelId="{6F7D5FB8-E204-4C9C-9D00-A2100E920F2D}" type="pres">
      <dgm:prSet presAssocID="{A79C1D98-C2F4-4011-8401-5C90BE46CD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5E32D-BECE-4029-A798-5690BBE9D94F}" type="pres">
      <dgm:prSet presAssocID="{A79C1D98-C2F4-4011-8401-5C90BE46CD7D}" presName="dummyMaxCanvas" presStyleCnt="0">
        <dgm:presLayoutVars/>
      </dgm:prSet>
      <dgm:spPr/>
    </dgm:pt>
    <dgm:pt modelId="{C6D5F4E6-0E2F-41D4-B8DC-BC67282B790F}" type="pres">
      <dgm:prSet presAssocID="{A79C1D98-C2F4-4011-8401-5C90BE46CD7D}" presName="FourNodes_1" presStyleLbl="node1" presStyleIdx="0" presStyleCnt="4" custScaleX="106212" custScaleY="161164" custLinFactNeighborX="-11521" custLinFactNeighborY="-8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4EEFC-E063-4EB9-9057-5EBABCE47A14}" type="pres">
      <dgm:prSet presAssocID="{A79C1D98-C2F4-4011-8401-5C90BE46CD7D}" presName="FourNodes_2" presStyleLbl="node1" presStyleIdx="1" presStyleCnt="4" custScaleY="83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B365-C456-4484-8C07-70B97394CE96}" type="pres">
      <dgm:prSet presAssocID="{A79C1D98-C2F4-4011-8401-5C90BE46CD7D}" presName="FourNodes_3" presStyleLbl="node1" presStyleIdx="2" presStyleCnt="4" custScaleY="106849" custLinFactNeighborX="-508" custLinFactNeighborY="-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33130-43CF-42FD-983E-51FCF9FEC323}" type="pres">
      <dgm:prSet presAssocID="{A79C1D98-C2F4-4011-8401-5C90BE46CD7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43D0-FD8E-464A-8C49-209BA0229577}" type="pres">
      <dgm:prSet presAssocID="{A79C1D98-C2F4-4011-8401-5C90BE46CD7D}" presName="FourConn_1-2" presStyleLbl="fgAccFollowNode1" presStyleIdx="0" presStyleCnt="3" custScaleY="266246" custLinFactY="2368" custLinFactNeighborX="-1990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E410F-D3D2-414A-B7A7-BC7BE8F6C5C5}" type="pres">
      <dgm:prSet presAssocID="{A79C1D98-C2F4-4011-8401-5C90BE46CD7D}" presName="FourConn_2-3" presStyleLbl="fgAccFollowNode1" presStyleIdx="1" presStyleCnt="3" custScaleY="115874" custLinFactNeighborX="12796" custLinFactNeighborY="-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AF59D-73B6-4F7B-995A-48A127ECFACF}" type="pres">
      <dgm:prSet presAssocID="{A79C1D98-C2F4-4011-8401-5C90BE46CD7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21BA-3368-4D29-8C42-EA07F5792384}" type="pres">
      <dgm:prSet presAssocID="{A79C1D98-C2F4-4011-8401-5C90BE46CD7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8F7B-1132-4486-BBEE-EAEF9665AD46}" type="pres">
      <dgm:prSet presAssocID="{A79C1D98-C2F4-4011-8401-5C90BE46CD7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7CAF-912D-45A6-921B-4D0E55F3369E}" type="pres">
      <dgm:prSet presAssocID="{A79C1D98-C2F4-4011-8401-5C90BE46CD7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4C97-EB07-47AD-B553-A3E1CEC67A89}" type="pres">
      <dgm:prSet presAssocID="{A79C1D98-C2F4-4011-8401-5C90BE46CD7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8FB92-E27D-44C6-8565-AF7F291D794A}" type="presOf" srcId="{A79C1D98-C2F4-4011-8401-5C90BE46CD7D}" destId="{6F7D5FB8-E204-4C9C-9D00-A2100E920F2D}" srcOrd="0" destOrd="0" presId="urn:microsoft.com/office/officeart/2005/8/layout/vProcess5"/>
    <dgm:cxn modelId="{D3B184AB-3DA2-454D-BEED-5956BBE8B11F}" type="presOf" srcId="{5CB476D0-1C19-4269-B345-D64571CAF96E}" destId="{4F528F7B-1132-4486-BBEE-EAEF9665AD46}" srcOrd="1" destOrd="0" presId="urn:microsoft.com/office/officeart/2005/8/layout/vProcess5"/>
    <dgm:cxn modelId="{B26F72B2-103A-4096-B544-DB3558B99CE0}" type="presOf" srcId="{8C7267CC-6F0F-4F45-AA99-00B3C37AEB00}" destId="{718F4C97-EB07-47AD-B553-A3E1CEC67A89}" srcOrd="1" destOrd="0" presId="urn:microsoft.com/office/officeart/2005/8/layout/vProcess5"/>
    <dgm:cxn modelId="{B0138BC3-437D-49F2-82B0-7F04B73ED9A5}" srcId="{A79C1D98-C2F4-4011-8401-5C90BE46CD7D}" destId="{8C7267CC-6F0F-4F45-AA99-00B3C37AEB00}" srcOrd="3" destOrd="0" parTransId="{D8A3234B-74A5-4687-9949-1C390EFF8F09}" sibTransId="{09B9F429-0F70-43E3-B959-C1A461153762}"/>
    <dgm:cxn modelId="{FAB7B604-B62D-4B41-A4EF-BCCE29EECD06}" type="presOf" srcId="{CE31E031-799C-488C-89AF-A61ACE0E3D2A}" destId="{A19E7CAF-912D-45A6-921B-4D0E55F3369E}" srcOrd="1" destOrd="0" presId="urn:microsoft.com/office/officeart/2005/8/layout/vProcess5"/>
    <dgm:cxn modelId="{02942063-D76B-4CBB-A09F-92D450C57FFB}" type="presOf" srcId="{4D0063B5-81A9-4905-8352-1E7883DCDBF3}" destId="{9D2AF59D-73B6-4F7B-995A-48A127ECFACF}" srcOrd="0" destOrd="0" presId="urn:microsoft.com/office/officeart/2005/8/layout/vProcess5"/>
    <dgm:cxn modelId="{A7FFD91E-7C84-423C-B455-78EDFFE0CCD0}" type="presOf" srcId="{97ED9E87-B65A-4CD6-A89D-ACD344E7DF70}" destId="{A04521BA-3368-4D29-8C42-EA07F5792384}" srcOrd="1" destOrd="0" presId="urn:microsoft.com/office/officeart/2005/8/layout/vProcess5"/>
    <dgm:cxn modelId="{76C0E4D7-21CC-4941-8635-5935648DBA00}" srcId="{A79C1D98-C2F4-4011-8401-5C90BE46CD7D}" destId="{CE31E031-799C-488C-89AF-A61ACE0E3D2A}" srcOrd="2" destOrd="0" parTransId="{F6A77CDA-C2A1-43F4-A655-A421C5BD43E2}" sibTransId="{4D0063B5-81A9-4905-8352-1E7883DCDBF3}"/>
    <dgm:cxn modelId="{CC7C77BB-A6EE-4C22-928D-BB12FB4F9FCC}" type="presOf" srcId="{CE31E031-799C-488C-89AF-A61ACE0E3D2A}" destId="{646EB365-C456-4484-8C07-70B97394CE96}" srcOrd="0" destOrd="0" presId="urn:microsoft.com/office/officeart/2005/8/layout/vProcess5"/>
    <dgm:cxn modelId="{37C6751E-D55C-4443-9CAD-D7B04140DCC4}" type="presOf" srcId="{75967041-A027-4909-B2E2-76E268E5DB33}" destId="{E1F343D0-FD8E-464A-8C49-209BA0229577}" srcOrd="0" destOrd="0" presId="urn:microsoft.com/office/officeart/2005/8/layout/vProcess5"/>
    <dgm:cxn modelId="{870BE3B8-678E-4A42-9E2F-3FFE397867BA}" type="presOf" srcId="{727B7CEA-4430-423E-8B41-0118E20BAC7E}" destId="{356E410F-D3D2-414A-B7A7-BC7BE8F6C5C5}" srcOrd="0" destOrd="0" presId="urn:microsoft.com/office/officeart/2005/8/layout/vProcess5"/>
    <dgm:cxn modelId="{DD1BC3E5-F624-4EB8-8739-D84DF43648BA}" type="presOf" srcId="{97ED9E87-B65A-4CD6-A89D-ACD344E7DF70}" destId="{C6D5F4E6-0E2F-41D4-B8DC-BC67282B790F}" srcOrd="0" destOrd="0" presId="urn:microsoft.com/office/officeart/2005/8/layout/vProcess5"/>
    <dgm:cxn modelId="{713CBBFA-B8D7-4EDF-8AC2-36C4BF95271D}" type="presOf" srcId="{8C7267CC-6F0F-4F45-AA99-00B3C37AEB00}" destId="{64633130-43CF-42FD-983E-51FCF9FEC323}" srcOrd="0" destOrd="0" presId="urn:microsoft.com/office/officeart/2005/8/layout/vProcess5"/>
    <dgm:cxn modelId="{E7035CF9-89F2-4DD5-A5F6-2682E11C984C}" srcId="{A79C1D98-C2F4-4011-8401-5C90BE46CD7D}" destId="{97ED9E87-B65A-4CD6-A89D-ACD344E7DF70}" srcOrd="0" destOrd="0" parTransId="{01FA46DB-CBA6-46C2-BB4A-53F84481D899}" sibTransId="{75967041-A027-4909-B2E2-76E268E5DB33}"/>
    <dgm:cxn modelId="{C450C9B8-47F9-45FE-9623-8FD8BB7FFF53}" type="presOf" srcId="{5CB476D0-1C19-4269-B345-D64571CAF96E}" destId="{2B74EEFC-E063-4EB9-9057-5EBABCE47A14}" srcOrd="0" destOrd="0" presId="urn:microsoft.com/office/officeart/2005/8/layout/vProcess5"/>
    <dgm:cxn modelId="{99789FC9-5FFF-4972-8B8B-FC1ECD4C8DCD}" srcId="{A79C1D98-C2F4-4011-8401-5C90BE46CD7D}" destId="{5CB476D0-1C19-4269-B345-D64571CAF96E}" srcOrd="1" destOrd="0" parTransId="{52DA36E5-BCA6-4BD0-9B73-7F93BC8AA272}" sibTransId="{727B7CEA-4430-423E-8B41-0118E20BAC7E}"/>
    <dgm:cxn modelId="{4DC69C4A-DF87-411D-9846-3B94401DDA9D}" type="presParOf" srcId="{6F7D5FB8-E204-4C9C-9D00-A2100E920F2D}" destId="{0895E32D-BECE-4029-A798-5690BBE9D94F}" srcOrd="0" destOrd="0" presId="urn:microsoft.com/office/officeart/2005/8/layout/vProcess5"/>
    <dgm:cxn modelId="{FADBB33C-BFB1-4463-AF1B-B029F8BFF7E8}" type="presParOf" srcId="{6F7D5FB8-E204-4C9C-9D00-A2100E920F2D}" destId="{C6D5F4E6-0E2F-41D4-B8DC-BC67282B790F}" srcOrd="1" destOrd="0" presId="urn:microsoft.com/office/officeart/2005/8/layout/vProcess5"/>
    <dgm:cxn modelId="{CD7D6364-66B9-48DB-B494-E3481F14F329}" type="presParOf" srcId="{6F7D5FB8-E204-4C9C-9D00-A2100E920F2D}" destId="{2B74EEFC-E063-4EB9-9057-5EBABCE47A14}" srcOrd="2" destOrd="0" presId="urn:microsoft.com/office/officeart/2005/8/layout/vProcess5"/>
    <dgm:cxn modelId="{E34AD56A-39CF-40AA-9CDD-4BA69249DF0D}" type="presParOf" srcId="{6F7D5FB8-E204-4C9C-9D00-A2100E920F2D}" destId="{646EB365-C456-4484-8C07-70B97394CE96}" srcOrd="3" destOrd="0" presId="urn:microsoft.com/office/officeart/2005/8/layout/vProcess5"/>
    <dgm:cxn modelId="{9182DE19-24AE-49BF-A74E-C9944B770500}" type="presParOf" srcId="{6F7D5FB8-E204-4C9C-9D00-A2100E920F2D}" destId="{64633130-43CF-42FD-983E-51FCF9FEC323}" srcOrd="4" destOrd="0" presId="urn:microsoft.com/office/officeart/2005/8/layout/vProcess5"/>
    <dgm:cxn modelId="{86774905-BD61-4036-9108-84215C8F0A4B}" type="presParOf" srcId="{6F7D5FB8-E204-4C9C-9D00-A2100E920F2D}" destId="{E1F343D0-FD8E-464A-8C49-209BA0229577}" srcOrd="5" destOrd="0" presId="urn:microsoft.com/office/officeart/2005/8/layout/vProcess5"/>
    <dgm:cxn modelId="{49EB138B-32E5-4144-B0B9-DEAD98761557}" type="presParOf" srcId="{6F7D5FB8-E204-4C9C-9D00-A2100E920F2D}" destId="{356E410F-D3D2-414A-B7A7-BC7BE8F6C5C5}" srcOrd="6" destOrd="0" presId="urn:microsoft.com/office/officeart/2005/8/layout/vProcess5"/>
    <dgm:cxn modelId="{773A98C3-1973-40F7-88B0-28D8608244E2}" type="presParOf" srcId="{6F7D5FB8-E204-4C9C-9D00-A2100E920F2D}" destId="{9D2AF59D-73B6-4F7B-995A-48A127ECFACF}" srcOrd="7" destOrd="0" presId="urn:microsoft.com/office/officeart/2005/8/layout/vProcess5"/>
    <dgm:cxn modelId="{A08B4144-5161-4B0A-B376-6EC358B4C4AC}" type="presParOf" srcId="{6F7D5FB8-E204-4C9C-9D00-A2100E920F2D}" destId="{A04521BA-3368-4D29-8C42-EA07F5792384}" srcOrd="8" destOrd="0" presId="urn:microsoft.com/office/officeart/2005/8/layout/vProcess5"/>
    <dgm:cxn modelId="{E9C62E66-0366-4871-B639-8C06DF39C5EF}" type="presParOf" srcId="{6F7D5FB8-E204-4C9C-9D00-A2100E920F2D}" destId="{4F528F7B-1132-4486-BBEE-EAEF9665AD46}" srcOrd="9" destOrd="0" presId="urn:microsoft.com/office/officeart/2005/8/layout/vProcess5"/>
    <dgm:cxn modelId="{05A84AA7-B724-4D18-9067-D997FE55EEDB}" type="presParOf" srcId="{6F7D5FB8-E204-4C9C-9D00-A2100E920F2D}" destId="{A19E7CAF-912D-45A6-921B-4D0E55F3369E}" srcOrd="10" destOrd="0" presId="urn:microsoft.com/office/officeart/2005/8/layout/vProcess5"/>
    <dgm:cxn modelId="{A9D03240-F32A-48A7-BBDB-8D06C892336D}" type="presParOf" srcId="{6F7D5FB8-E204-4C9C-9D00-A2100E920F2D}" destId="{718F4C97-EB07-47AD-B553-A3E1CEC67A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9C1D98-C2F4-4011-8401-5C90BE46CD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D9E87-B65A-4CD6-A89D-ACD344E7DF7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1. OTU mapping file</a:t>
          </a:r>
        </a:p>
        <a:p>
          <a:r>
            <a:rPr lang="en-US" dirty="0" smtClean="0"/>
            <a:t>-Addition of metadata to OTU mapping file</a:t>
          </a:r>
        </a:p>
        <a:p>
          <a:r>
            <a:rPr lang="en-US" dirty="0" smtClean="0"/>
            <a:t>-Quality filter of sequence data</a:t>
          </a:r>
        </a:p>
        <a:p>
          <a:r>
            <a:rPr lang="en-US" dirty="0" smtClean="0"/>
            <a:t>-Combining all sequence data from individual samples into one file. </a:t>
          </a:r>
        </a:p>
      </dgm:t>
    </dgm:pt>
    <dgm:pt modelId="{01FA46DB-CBA6-46C2-BB4A-53F84481D899}" type="parTrans" cxnId="{E7035CF9-89F2-4DD5-A5F6-2682E11C984C}">
      <dgm:prSet/>
      <dgm:spPr/>
      <dgm:t>
        <a:bodyPr/>
        <a:lstStyle/>
        <a:p>
          <a:endParaRPr lang="en-US"/>
        </a:p>
      </dgm:t>
    </dgm:pt>
    <dgm:pt modelId="{75967041-A027-4909-B2E2-76E268E5DB33}" type="sibTrans" cxnId="{E7035CF9-89F2-4DD5-A5F6-2682E11C984C}">
      <dgm:prSet/>
      <dgm:spPr/>
      <dgm:t>
        <a:bodyPr/>
        <a:lstStyle/>
        <a:p>
          <a:endParaRPr lang="en-US"/>
        </a:p>
      </dgm:t>
    </dgm:pt>
    <dgm:pt modelId="{CE31E031-799C-488C-89AF-A61ACE0E3D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3. Analysis set-up </a:t>
          </a:r>
        </a:p>
        <a:p>
          <a:r>
            <a:rPr lang="en-US" dirty="0" smtClean="0"/>
            <a:t>-OTU mapping file and OTU table merged using </a:t>
          </a:r>
          <a:r>
            <a:rPr lang="en-US" dirty="0" err="1" smtClean="0"/>
            <a:t>phyloseq</a:t>
          </a:r>
          <a:r>
            <a:rPr lang="en-US" dirty="0" smtClean="0"/>
            <a:t> in R</a:t>
          </a:r>
        </a:p>
        <a:p>
          <a:r>
            <a:rPr lang="en-US" dirty="0" smtClean="0"/>
            <a:t>-OTU data transferred to </a:t>
          </a:r>
          <a:r>
            <a:rPr lang="en-US" dirty="0" err="1" smtClean="0"/>
            <a:t>DESeq</a:t>
          </a:r>
          <a:r>
            <a:rPr lang="en-US" dirty="0" smtClean="0"/>
            <a:t> using </a:t>
          </a:r>
          <a:r>
            <a:rPr lang="en-US" dirty="0" err="1" smtClean="0"/>
            <a:t>phyloseq</a:t>
          </a:r>
          <a:r>
            <a:rPr lang="en-US" dirty="0" smtClean="0"/>
            <a:t> wrapper</a:t>
          </a:r>
        </a:p>
        <a:p>
          <a:endParaRPr lang="en-US" dirty="0"/>
        </a:p>
      </dgm:t>
    </dgm:pt>
    <dgm:pt modelId="{F6A77CDA-C2A1-43F4-A655-A421C5BD43E2}" type="parTrans" cxnId="{76C0E4D7-21CC-4941-8635-5935648DBA00}">
      <dgm:prSet/>
      <dgm:spPr/>
      <dgm:t>
        <a:bodyPr/>
        <a:lstStyle/>
        <a:p>
          <a:endParaRPr lang="en-US"/>
        </a:p>
      </dgm:t>
    </dgm:pt>
    <dgm:pt modelId="{4D0063B5-81A9-4905-8352-1E7883DCDBF3}" type="sibTrans" cxnId="{76C0E4D7-21CC-4941-8635-5935648DBA00}">
      <dgm:prSet/>
      <dgm:spPr/>
      <dgm:t>
        <a:bodyPr/>
        <a:lstStyle/>
        <a:p>
          <a:endParaRPr lang="en-US"/>
        </a:p>
      </dgm:t>
    </dgm:pt>
    <dgm:pt modelId="{8C7267CC-6F0F-4F45-AA99-00B3C37AEB0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4. Analysis</a:t>
          </a:r>
        </a:p>
        <a:p>
          <a:r>
            <a:rPr lang="en-US" dirty="0" smtClean="0"/>
            <a:t>-Differential  expression analysis using DESeq2 in R to assess significant difference in abundance of OTUs (Wald test)</a:t>
          </a:r>
        </a:p>
        <a:p>
          <a:r>
            <a:rPr lang="en-US" dirty="0" smtClean="0"/>
            <a:t>-Identity of OTUs present in the samples</a:t>
          </a:r>
        </a:p>
        <a:p>
          <a:r>
            <a:rPr lang="en-US" dirty="0" smtClean="0"/>
            <a:t>-Observed changes abundance of 10 most significantly different OTUs between H and S over time</a:t>
          </a:r>
        </a:p>
        <a:p>
          <a:endParaRPr lang="en-US" dirty="0"/>
        </a:p>
      </dgm:t>
    </dgm:pt>
    <dgm:pt modelId="{D8A3234B-74A5-4687-9949-1C390EFF8F09}" type="parTrans" cxnId="{B0138BC3-437D-49F2-82B0-7F04B73ED9A5}">
      <dgm:prSet/>
      <dgm:spPr/>
      <dgm:t>
        <a:bodyPr/>
        <a:lstStyle/>
        <a:p>
          <a:endParaRPr lang="en-US"/>
        </a:p>
      </dgm:t>
    </dgm:pt>
    <dgm:pt modelId="{09B9F429-0F70-43E3-B959-C1A461153762}" type="sibTrans" cxnId="{B0138BC3-437D-49F2-82B0-7F04B73ED9A5}">
      <dgm:prSet/>
      <dgm:spPr/>
      <dgm:t>
        <a:bodyPr/>
        <a:lstStyle/>
        <a:p>
          <a:endParaRPr lang="en-US"/>
        </a:p>
      </dgm:t>
    </dgm:pt>
    <dgm:pt modelId="{5CB476D0-1C19-4269-B345-D64571CAF96E}">
      <dgm:prSet custT="1"/>
      <dgm:spPr>
        <a:ln>
          <a:noFill/>
        </a:ln>
      </dgm:spPr>
      <dgm:t>
        <a:bodyPr/>
        <a:lstStyle/>
        <a:p>
          <a:r>
            <a:rPr lang="en-US" sz="2000" dirty="0" smtClean="0"/>
            <a:t>2. OTU table (QIIME/</a:t>
          </a:r>
          <a:r>
            <a:rPr lang="en-US" sz="2000" dirty="0" err="1" smtClean="0"/>
            <a:t>vsearch</a:t>
          </a:r>
          <a:r>
            <a:rPr lang="en-US" sz="2000" dirty="0" smtClean="0"/>
            <a:t>)</a:t>
          </a:r>
        </a:p>
        <a:p>
          <a:r>
            <a:rPr lang="en-US" sz="2000" dirty="0" smtClean="0"/>
            <a:t>-Open reference clustering of OTUs</a:t>
          </a:r>
        </a:p>
        <a:p>
          <a:r>
            <a:rPr lang="en-US" sz="2000" dirty="0" smtClean="0"/>
            <a:t>-</a:t>
          </a:r>
          <a:r>
            <a:rPr lang="en-US" sz="2000" dirty="0" err="1" smtClean="0"/>
            <a:t>Chimeric</a:t>
          </a:r>
          <a:r>
            <a:rPr lang="en-US" sz="2000" dirty="0" smtClean="0"/>
            <a:t> OTUs were found using </a:t>
          </a:r>
          <a:r>
            <a:rPr lang="en-US" sz="2000" dirty="0" err="1" smtClean="0"/>
            <a:t>vsearch</a:t>
          </a:r>
          <a:r>
            <a:rPr lang="en-US" sz="2000" dirty="0" smtClean="0"/>
            <a:t> and removed</a:t>
          </a:r>
        </a:p>
        <a:p>
          <a:r>
            <a:rPr lang="en-US" sz="2000" dirty="0" smtClean="0"/>
            <a:t>-Low Frequency OTUs (OTUs present in less than 25% of samples and OTUs  with less than 50 counts in total) were filtered out</a:t>
          </a:r>
        </a:p>
        <a:p>
          <a:endParaRPr lang="en-US" sz="1000" dirty="0"/>
        </a:p>
      </dgm:t>
    </dgm:pt>
    <dgm:pt modelId="{52DA36E5-BCA6-4BD0-9B73-7F93BC8AA272}" type="parTrans" cxnId="{99789FC9-5FFF-4972-8B8B-FC1ECD4C8DCD}">
      <dgm:prSet/>
      <dgm:spPr/>
      <dgm:t>
        <a:bodyPr/>
        <a:lstStyle/>
        <a:p>
          <a:endParaRPr lang="en-US"/>
        </a:p>
      </dgm:t>
    </dgm:pt>
    <dgm:pt modelId="{727B7CEA-4430-423E-8B41-0118E20BAC7E}" type="sibTrans" cxnId="{99789FC9-5FFF-4972-8B8B-FC1ECD4C8DCD}">
      <dgm:prSet/>
      <dgm:spPr/>
      <dgm:t>
        <a:bodyPr/>
        <a:lstStyle/>
        <a:p>
          <a:endParaRPr lang="en-US"/>
        </a:p>
      </dgm:t>
    </dgm:pt>
    <dgm:pt modelId="{6F7D5FB8-E204-4C9C-9D00-A2100E920F2D}" type="pres">
      <dgm:prSet presAssocID="{A79C1D98-C2F4-4011-8401-5C90BE46CD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5E32D-BECE-4029-A798-5690BBE9D94F}" type="pres">
      <dgm:prSet presAssocID="{A79C1D98-C2F4-4011-8401-5C90BE46CD7D}" presName="dummyMaxCanvas" presStyleCnt="0">
        <dgm:presLayoutVars/>
      </dgm:prSet>
      <dgm:spPr/>
    </dgm:pt>
    <dgm:pt modelId="{C6D5F4E6-0E2F-41D4-B8DC-BC67282B790F}" type="pres">
      <dgm:prSet presAssocID="{A79C1D98-C2F4-4011-8401-5C90BE46CD7D}" presName="FourNodes_1" presStyleLbl="node1" presStyleIdx="0" presStyleCnt="4" custLinFactNeighborX="-11521" custLinFactNeighborY="-8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4EEFC-E063-4EB9-9057-5EBABCE47A14}" type="pres">
      <dgm:prSet presAssocID="{A79C1D98-C2F4-4011-8401-5C90BE46CD7D}" presName="FourNodes_2" presStyleLbl="node1" presStyleIdx="1" presStyleCnt="4" custScaleX="100983" custScaleY="204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B365-C456-4484-8C07-70B97394CE96}" type="pres">
      <dgm:prSet presAssocID="{A79C1D98-C2F4-4011-8401-5C90BE46CD7D}" presName="FourNodes_3" presStyleLbl="node1" presStyleIdx="2" presStyleCnt="4" custScaleY="80448" custLinFactNeighborX="-508" custLinFactNeighborY="-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33130-43CF-42FD-983E-51FCF9FEC323}" type="pres">
      <dgm:prSet presAssocID="{A79C1D98-C2F4-4011-8401-5C90BE46CD7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43D0-FD8E-464A-8C49-209BA0229577}" type="pres">
      <dgm:prSet presAssocID="{A79C1D98-C2F4-4011-8401-5C90BE46CD7D}" presName="FourConn_1-2" presStyleLbl="fgAccFollowNode1" presStyleIdx="0" presStyleCnt="3" custScaleY="266246" custLinFactY="2368" custLinFactNeighborX="-1990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E410F-D3D2-414A-B7A7-BC7BE8F6C5C5}" type="pres">
      <dgm:prSet presAssocID="{A79C1D98-C2F4-4011-8401-5C90BE46CD7D}" presName="FourConn_2-3" presStyleLbl="fgAccFollowNode1" presStyleIdx="1" presStyleCnt="3" custScaleY="115874" custLinFactNeighborX="12796" custLinFactNeighborY="-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AF59D-73B6-4F7B-995A-48A127ECFACF}" type="pres">
      <dgm:prSet presAssocID="{A79C1D98-C2F4-4011-8401-5C90BE46CD7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21BA-3368-4D29-8C42-EA07F5792384}" type="pres">
      <dgm:prSet presAssocID="{A79C1D98-C2F4-4011-8401-5C90BE46CD7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8F7B-1132-4486-BBEE-EAEF9665AD46}" type="pres">
      <dgm:prSet presAssocID="{A79C1D98-C2F4-4011-8401-5C90BE46CD7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7CAF-912D-45A6-921B-4D0E55F3369E}" type="pres">
      <dgm:prSet presAssocID="{A79C1D98-C2F4-4011-8401-5C90BE46CD7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4C97-EB07-47AD-B553-A3E1CEC67A89}" type="pres">
      <dgm:prSet presAssocID="{A79C1D98-C2F4-4011-8401-5C90BE46CD7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38BC3-437D-49F2-82B0-7F04B73ED9A5}" srcId="{A79C1D98-C2F4-4011-8401-5C90BE46CD7D}" destId="{8C7267CC-6F0F-4F45-AA99-00B3C37AEB00}" srcOrd="3" destOrd="0" parTransId="{D8A3234B-74A5-4687-9949-1C390EFF8F09}" sibTransId="{09B9F429-0F70-43E3-B959-C1A461153762}"/>
    <dgm:cxn modelId="{AB44A93F-C855-4DA1-93CC-F95CF687D3C8}" type="presOf" srcId="{A79C1D98-C2F4-4011-8401-5C90BE46CD7D}" destId="{6F7D5FB8-E204-4C9C-9D00-A2100E920F2D}" srcOrd="0" destOrd="0" presId="urn:microsoft.com/office/officeart/2005/8/layout/vProcess5"/>
    <dgm:cxn modelId="{0CD8958A-69EE-46D6-AD79-0E0AF2E68318}" type="presOf" srcId="{97ED9E87-B65A-4CD6-A89D-ACD344E7DF70}" destId="{A04521BA-3368-4D29-8C42-EA07F5792384}" srcOrd="1" destOrd="0" presId="urn:microsoft.com/office/officeart/2005/8/layout/vProcess5"/>
    <dgm:cxn modelId="{76C0E4D7-21CC-4941-8635-5935648DBA00}" srcId="{A79C1D98-C2F4-4011-8401-5C90BE46CD7D}" destId="{CE31E031-799C-488C-89AF-A61ACE0E3D2A}" srcOrd="2" destOrd="0" parTransId="{F6A77CDA-C2A1-43F4-A655-A421C5BD43E2}" sibTransId="{4D0063B5-81A9-4905-8352-1E7883DCDBF3}"/>
    <dgm:cxn modelId="{93C50F58-73CA-47E1-B4B4-CF3C3AF0FEA8}" type="presOf" srcId="{5CB476D0-1C19-4269-B345-D64571CAF96E}" destId="{2B74EEFC-E063-4EB9-9057-5EBABCE47A14}" srcOrd="0" destOrd="0" presId="urn:microsoft.com/office/officeart/2005/8/layout/vProcess5"/>
    <dgm:cxn modelId="{EA7883FA-B06A-4D3F-8DC1-AA4F00B8AD98}" type="presOf" srcId="{8C7267CC-6F0F-4F45-AA99-00B3C37AEB00}" destId="{64633130-43CF-42FD-983E-51FCF9FEC323}" srcOrd="0" destOrd="0" presId="urn:microsoft.com/office/officeart/2005/8/layout/vProcess5"/>
    <dgm:cxn modelId="{4FA9186A-7D81-496A-8161-A20CF50A9A72}" type="presOf" srcId="{4D0063B5-81A9-4905-8352-1E7883DCDBF3}" destId="{9D2AF59D-73B6-4F7B-995A-48A127ECFACF}" srcOrd="0" destOrd="0" presId="urn:microsoft.com/office/officeart/2005/8/layout/vProcess5"/>
    <dgm:cxn modelId="{98F58B90-5DBB-4966-A33D-2D04F97CF4E5}" type="presOf" srcId="{97ED9E87-B65A-4CD6-A89D-ACD344E7DF70}" destId="{C6D5F4E6-0E2F-41D4-B8DC-BC67282B790F}" srcOrd="0" destOrd="0" presId="urn:microsoft.com/office/officeart/2005/8/layout/vProcess5"/>
    <dgm:cxn modelId="{647E8B4C-2E3C-4B5F-9EB5-EFBC1FABA384}" type="presOf" srcId="{8C7267CC-6F0F-4F45-AA99-00B3C37AEB00}" destId="{718F4C97-EB07-47AD-B553-A3E1CEC67A89}" srcOrd="1" destOrd="0" presId="urn:microsoft.com/office/officeart/2005/8/layout/vProcess5"/>
    <dgm:cxn modelId="{51573424-A91E-4C6A-BEBE-899313883B55}" type="presOf" srcId="{727B7CEA-4430-423E-8B41-0118E20BAC7E}" destId="{356E410F-D3D2-414A-B7A7-BC7BE8F6C5C5}" srcOrd="0" destOrd="0" presId="urn:microsoft.com/office/officeart/2005/8/layout/vProcess5"/>
    <dgm:cxn modelId="{59BAFCBE-B672-49AF-B888-50D9480BD06C}" type="presOf" srcId="{75967041-A027-4909-B2E2-76E268E5DB33}" destId="{E1F343D0-FD8E-464A-8C49-209BA0229577}" srcOrd="0" destOrd="0" presId="urn:microsoft.com/office/officeart/2005/8/layout/vProcess5"/>
    <dgm:cxn modelId="{66AA9A53-C41E-4811-A77C-5D9165B20C55}" type="presOf" srcId="{CE31E031-799C-488C-89AF-A61ACE0E3D2A}" destId="{646EB365-C456-4484-8C07-70B97394CE96}" srcOrd="0" destOrd="0" presId="urn:microsoft.com/office/officeart/2005/8/layout/vProcess5"/>
    <dgm:cxn modelId="{099B9AB3-9872-409E-AB27-D8E10280BAE2}" type="presOf" srcId="{5CB476D0-1C19-4269-B345-D64571CAF96E}" destId="{4F528F7B-1132-4486-BBEE-EAEF9665AD46}" srcOrd="1" destOrd="0" presId="urn:microsoft.com/office/officeart/2005/8/layout/vProcess5"/>
    <dgm:cxn modelId="{E7035CF9-89F2-4DD5-A5F6-2682E11C984C}" srcId="{A79C1D98-C2F4-4011-8401-5C90BE46CD7D}" destId="{97ED9E87-B65A-4CD6-A89D-ACD344E7DF70}" srcOrd="0" destOrd="0" parTransId="{01FA46DB-CBA6-46C2-BB4A-53F84481D899}" sibTransId="{75967041-A027-4909-B2E2-76E268E5DB33}"/>
    <dgm:cxn modelId="{3A65A4FD-2054-4D1E-97C5-68E2737D2673}" type="presOf" srcId="{CE31E031-799C-488C-89AF-A61ACE0E3D2A}" destId="{A19E7CAF-912D-45A6-921B-4D0E55F3369E}" srcOrd="1" destOrd="0" presId="urn:microsoft.com/office/officeart/2005/8/layout/vProcess5"/>
    <dgm:cxn modelId="{99789FC9-5FFF-4972-8B8B-FC1ECD4C8DCD}" srcId="{A79C1D98-C2F4-4011-8401-5C90BE46CD7D}" destId="{5CB476D0-1C19-4269-B345-D64571CAF96E}" srcOrd="1" destOrd="0" parTransId="{52DA36E5-BCA6-4BD0-9B73-7F93BC8AA272}" sibTransId="{727B7CEA-4430-423E-8B41-0118E20BAC7E}"/>
    <dgm:cxn modelId="{25DAA9EA-08B2-47E4-9EEE-E11C2E7DE294}" type="presParOf" srcId="{6F7D5FB8-E204-4C9C-9D00-A2100E920F2D}" destId="{0895E32D-BECE-4029-A798-5690BBE9D94F}" srcOrd="0" destOrd="0" presId="urn:microsoft.com/office/officeart/2005/8/layout/vProcess5"/>
    <dgm:cxn modelId="{3893BD59-0A45-44AC-9C90-85576E913ACD}" type="presParOf" srcId="{6F7D5FB8-E204-4C9C-9D00-A2100E920F2D}" destId="{C6D5F4E6-0E2F-41D4-B8DC-BC67282B790F}" srcOrd="1" destOrd="0" presId="urn:microsoft.com/office/officeart/2005/8/layout/vProcess5"/>
    <dgm:cxn modelId="{28396F88-52B6-475E-B7BB-D8D16691E431}" type="presParOf" srcId="{6F7D5FB8-E204-4C9C-9D00-A2100E920F2D}" destId="{2B74EEFC-E063-4EB9-9057-5EBABCE47A14}" srcOrd="2" destOrd="0" presId="urn:microsoft.com/office/officeart/2005/8/layout/vProcess5"/>
    <dgm:cxn modelId="{548A1C95-A97B-43CD-8806-FB2A0855971F}" type="presParOf" srcId="{6F7D5FB8-E204-4C9C-9D00-A2100E920F2D}" destId="{646EB365-C456-4484-8C07-70B97394CE96}" srcOrd="3" destOrd="0" presId="urn:microsoft.com/office/officeart/2005/8/layout/vProcess5"/>
    <dgm:cxn modelId="{89C08F47-8F59-4ACD-858B-49B1F48D0502}" type="presParOf" srcId="{6F7D5FB8-E204-4C9C-9D00-A2100E920F2D}" destId="{64633130-43CF-42FD-983E-51FCF9FEC323}" srcOrd="4" destOrd="0" presId="urn:microsoft.com/office/officeart/2005/8/layout/vProcess5"/>
    <dgm:cxn modelId="{60BEF8DC-26FA-4AAC-B412-305F23B5AC99}" type="presParOf" srcId="{6F7D5FB8-E204-4C9C-9D00-A2100E920F2D}" destId="{E1F343D0-FD8E-464A-8C49-209BA0229577}" srcOrd="5" destOrd="0" presId="urn:microsoft.com/office/officeart/2005/8/layout/vProcess5"/>
    <dgm:cxn modelId="{727B17D9-B42F-4D29-A468-0E4E50D60432}" type="presParOf" srcId="{6F7D5FB8-E204-4C9C-9D00-A2100E920F2D}" destId="{356E410F-D3D2-414A-B7A7-BC7BE8F6C5C5}" srcOrd="6" destOrd="0" presId="urn:microsoft.com/office/officeart/2005/8/layout/vProcess5"/>
    <dgm:cxn modelId="{D5A75901-C7BB-46D4-8EF0-C040DFB81229}" type="presParOf" srcId="{6F7D5FB8-E204-4C9C-9D00-A2100E920F2D}" destId="{9D2AF59D-73B6-4F7B-995A-48A127ECFACF}" srcOrd="7" destOrd="0" presId="urn:microsoft.com/office/officeart/2005/8/layout/vProcess5"/>
    <dgm:cxn modelId="{16F9B5E9-DF80-4DD4-A3DE-24AA34561756}" type="presParOf" srcId="{6F7D5FB8-E204-4C9C-9D00-A2100E920F2D}" destId="{A04521BA-3368-4D29-8C42-EA07F5792384}" srcOrd="8" destOrd="0" presId="urn:microsoft.com/office/officeart/2005/8/layout/vProcess5"/>
    <dgm:cxn modelId="{3F8485C9-6A0F-4A2D-B449-042626A2C420}" type="presParOf" srcId="{6F7D5FB8-E204-4C9C-9D00-A2100E920F2D}" destId="{4F528F7B-1132-4486-BBEE-EAEF9665AD46}" srcOrd="9" destOrd="0" presId="urn:microsoft.com/office/officeart/2005/8/layout/vProcess5"/>
    <dgm:cxn modelId="{AD16A311-2DEF-421E-BD72-E8611248D172}" type="presParOf" srcId="{6F7D5FB8-E204-4C9C-9D00-A2100E920F2D}" destId="{A19E7CAF-912D-45A6-921B-4D0E55F3369E}" srcOrd="10" destOrd="0" presId="urn:microsoft.com/office/officeart/2005/8/layout/vProcess5"/>
    <dgm:cxn modelId="{34B15C15-7592-4B83-AA14-7609903968D2}" type="presParOf" srcId="{6F7D5FB8-E204-4C9C-9D00-A2100E920F2D}" destId="{718F4C97-EB07-47AD-B553-A3E1CEC67A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9C1D98-C2F4-4011-8401-5C90BE46CD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D9E87-B65A-4CD6-A89D-ACD344E7DF7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1. OTU mapping file</a:t>
          </a:r>
        </a:p>
        <a:p>
          <a:r>
            <a:rPr lang="en-US" dirty="0" smtClean="0"/>
            <a:t>-Addition of metadata to OTU mapping file</a:t>
          </a:r>
        </a:p>
        <a:p>
          <a:r>
            <a:rPr lang="en-US" dirty="0" smtClean="0"/>
            <a:t>-Quality filter of sequence data</a:t>
          </a:r>
        </a:p>
        <a:p>
          <a:r>
            <a:rPr lang="en-US" dirty="0" smtClean="0"/>
            <a:t>-Combining all sequence data from individual samples into one file. </a:t>
          </a:r>
        </a:p>
      </dgm:t>
    </dgm:pt>
    <dgm:pt modelId="{01FA46DB-CBA6-46C2-BB4A-53F84481D899}" type="parTrans" cxnId="{E7035CF9-89F2-4DD5-A5F6-2682E11C984C}">
      <dgm:prSet/>
      <dgm:spPr/>
      <dgm:t>
        <a:bodyPr/>
        <a:lstStyle/>
        <a:p>
          <a:endParaRPr lang="en-US"/>
        </a:p>
      </dgm:t>
    </dgm:pt>
    <dgm:pt modelId="{75967041-A027-4909-B2E2-76E268E5DB33}" type="sibTrans" cxnId="{E7035CF9-89F2-4DD5-A5F6-2682E11C984C}">
      <dgm:prSet/>
      <dgm:spPr/>
      <dgm:t>
        <a:bodyPr/>
        <a:lstStyle/>
        <a:p>
          <a:endParaRPr lang="en-US"/>
        </a:p>
      </dgm:t>
    </dgm:pt>
    <dgm:pt modelId="{CE31E031-799C-488C-89AF-A61ACE0E3D2A}">
      <dgm:prSet phldrT="[Text]" custT="1"/>
      <dgm:spPr>
        <a:ln>
          <a:noFill/>
        </a:ln>
      </dgm:spPr>
      <dgm:t>
        <a:bodyPr/>
        <a:lstStyle/>
        <a:p>
          <a:r>
            <a:rPr lang="en-US" sz="2000" dirty="0" smtClean="0"/>
            <a:t>3. Analysis set-up </a:t>
          </a:r>
        </a:p>
        <a:p>
          <a:r>
            <a:rPr lang="en-US" sz="2000" dirty="0" smtClean="0"/>
            <a:t>-OTU mapping file and OTU table merged using </a:t>
          </a:r>
          <a:r>
            <a:rPr lang="en-US" sz="2000" dirty="0" err="1" smtClean="0"/>
            <a:t>phyloseq</a:t>
          </a:r>
          <a:r>
            <a:rPr lang="en-US" sz="2000" dirty="0" smtClean="0"/>
            <a:t> in R</a:t>
          </a:r>
        </a:p>
        <a:p>
          <a:r>
            <a:rPr lang="en-US" sz="2000" dirty="0" smtClean="0"/>
            <a:t>-OTU data transferred to </a:t>
          </a:r>
          <a:r>
            <a:rPr lang="en-US" sz="2000" dirty="0" err="1" smtClean="0"/>
            <a:t>DESeq</a:t>
          </a:r>
          <a:r>
            <a:rPr lang="en-US" sz="2000" dirty="0" smtClean="0"/>
            <a:t> using </a:t>
          </a:r>
          <a:r>
            <a:rPr lang="en-US" sz="2000" dirty="0" err="1" smtClean="0"/>
            <a:t>phyloseq</a:t>
          </a:r>
          <a:r>
            <a:rPr lang="en-US" sz="2000" dirty="0" smtClean="0"/>
            <a:t> wrapper</a:t>
          </a:r>
        </a:p>
        <a:p>
          <a:endParaRPr lang="en-US" sz="1000" dirty="0"/>
        </a:p>
      </dgm:t>
    </dgm:pt>
    <dgm:pt modelId="{F6A77CDA-C2A1-43F4-A655-A421C5BD43E2}" type="parTrans" cxnId="{76C0E4D7-21CC-4941-8635-5935648DBA00}">
      <dgm:prSet/>
      <dgm:spPr/>
      <dgm:t>
        <a:bodyPr/>
        <a:lstStyle/>
        <a:p>
          <a:endParaRPr lang="en-US"/>
        </a:p>
      </dgm:t>
    </dgm:pt>
    <dgm:pt modelId="{4D0063B5-81A9-4905-8352-1E7883DCDBF3}" type="sibTrans" cxnId="{76C0E4D7-21CC-4941-8635-5935648DBA00}">
      <dgm:prSet/>
      <dgm:spPr/>
      <dgm:t>
        <a:bodyPr/>
        <a:lstStyle/>
        <a:p>
          <a:endParaRPr lang="en-US"/>
        </a:p>
      </dgm:t>
    </dgm:pt>
    <dgm:pt modelId="{8C7267CC-6F0F-4F45-AA99-00B3C37AEB0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4. Analysis</a:t>
          </a:r>
        </a:p>
        <a:p>
          <a:r>
            <a:rPr lang="en-US" dirty="0" smtClean="0"/>
            <a:t>-Differential  expression analysis using DESeq2 in R to assess significant difference in abundance of OTUs (Wald test)</a:t>
          </a:r>
        </a:p>
        <a:p>
          <a:r>
            <a:rPr lang="en-US" dirty="0" smtClean="0"/>
            <a:t>-Identity of OTUs present in the samples</a:t>
          </a:r>
        </a:p>
        <a:p>
          <a:r>
            <a:rPr lang="en-US" dirty="0" smtClean="0"/>
            <a:t>-Observed changes abundance of 10 most significantly different OTUs between H and S over time</a:t>
          </a:r>
        </a:p>
        <a:p>
          <a:endParaRPr lang="en-US" dirty="0"/>
        </a:p>
      </dgm:t>
    </dgm:pt>
    <dgm:pt modelId="{D8A3234B-74A5-4687-9949-1C390EFF8F09}" type="parTrans" cxnId="{B0138BC3-437D-49F2-82B0-7F04B73ED9A5}">
      <dgm:prSet/>
      <dgm:spPr/>
      <dgm:t>
        <a:bodyPr/>
        <a:lstStyle/>
        <a:p>
          <a:endParaRPr lang="en-US"/>
        </a:p>
      </dgm:t>
    </dgm:pt>
    <dgm:pt modelId="{09B9F429-0F70-43E3-B959-C1A461153762}" type="sibTrans" cxnId="{B0138BC3-437D-49F2-82B0-7F04B73ED9A5}">
      <dgm:prSet/>
      <dgm:spPr/>
      <dgm:t>
        <a:bodyPr/>
        <a:lstStyle/>
        <a:p>
          <a:endParaRPr lang="en-US"/>
        </a:p>
      </dgm:t>
    </dgm:pt>
    <dgm:pt modelId="{5CB476D0-1C19-4269-B345-D64571CAF96E}">
      <dgm:prSet/>
      <dgm:spPr>
        <a:ln>
          <a:noFill/>
        </a:ln>
      </dgm:spPr>
      <dgm:t>
        <a:bodyPr/>
        <a:lstStyle/>
        <a:p>
          <a:r>
            <a:rPr lang="en-US" dirty="0" smtClean="0"/>
            <a:t>2. OTU table (QIIME/</a:t>
          </a:r>
          <a:r>
            <a:rPr lang="en-US" dirty="0" err="1" smtClean="0"/>
            <a:t>vsearch</a:t>
          </a:r>
          <a:r>
            <a:rPr lang="en-US" dirty="0" smtClean="0"/>
            <a:t>)</a:t>
          </a:r>
        </a:p>
        <a:p>
          <a:r>
            <a:rPr lang="en-US" dirty="0" smtClean="0"/>
            <a:t>-Open reference clustering of OTUs</a:t>
          </a:r>
        </a:p>
        <a:p>
          <a:r>
            <a:rPr lang="en-US" dirty="0" smtClean="0"/>
            <a:t>-</a:t>
          </a:r>
          <a:r>
            <a:rPr lang="en-US" dirty="0" err="1" smtClean="0"/>
            <a:t>Chimeric</a:t>
          </a:r>
          <a:r>
            <a:rPr lang="en-US" dirty="0" smtClean="0"/>
            <a:t> OTUs were found using </a:t>
          </a:r>
          <a:r>
            <a:rPr lang="en-US" dirty="0" err="1" smtClean="0"/>
            <a:t>vsearch</a:t>
          </a:r>
          <a:r>
            <a:rPr lang="en-US" dirty="0" smtClean="0"/>
            <a:t> and removed</a:t>
          </a:r>
        </a:p>
        <a:p>
          <a:r>
            <a:rPr lang="en-US" dirty="0" smtClean="0"/>
            <a:t>-Low Frequency OTUs (OTUs present in less than 25% of samples and OTUs  with less than 50 counts in total) were filtered out</a:t>
          </a:r>
        </a:p>
        <a:p>
          <a:endParaRPr lang="en-US" dirty="0"/>
        </a:p>
      </dgm:t>
    </dgm:pt>
    <dgm:pt modelId="{52DA36E5-BCA6-4BD0-9B73-7F93BC8AA272}" type="parTrans" cxnId="{99789FC9-5FFF-4972-8B8B-FC1ECD4C8DCD}">
      <dgm:prSet/>
      <dgm:spPr/>
      <dgm:t>
        <a:bodyPr/>
        <a:lstStyle/>
        <a:p>
          <a:endParaRPr lang="en-US"/>
        </a:p>
      </dgm:t>
    </dgm:pt>
    <dgm:pt modelId="{727B7CEA-4430-423E-8B41-0118E20BAC7E}" type="sibTrans" cxnId="{99789FC9-5FFF-4972-8B8B-FC1ECD4C8DCD}">
      <dgm:prSet/>
      <dgm:spPr/>
      <dgm:t>
        <a:bodyPr/>
        <a:lstStyle/>
        <a:p>
          <a:endParaRPr lang="en-US"/>
        </a:p>
      </dgm:t>
    </dgm:pt>
    <dgm:pt modelId="{6F7D5FB8-E204-4C9C-9D00-A2100E920F2D}" type="pres">
      <dgm:prSet presAssocID="{A79C1D98-C2F4-4011-8401-5C90BE46CD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5E32D-BECE-4029-A798-5690BBE9D94F}" type="pres">
      <dgm:prSet presAssocID="{A79C1D98-C2F4-4011-8401-5C90BE46CD7D}" presName="dummyMaxCanvas" presStyleCnt="0">
        <dgm:presLayoutVars/>
      </dgm:prSet>
      <dgm:spPr/>
    </dgm:pt>
    <dgm:pt modelId="{C6D5F4E6-0E2F-41D4-B8DC-BC67282B790F}" type="pres">
      <dgm:prSet presAssocID="{A79C1D98-C2F4-4011-8401-5C90BE46CD7D}" presName="FourNodes_1" presStyleLbl="node1" presStyleIdx="0" presStyleCnt="4" custLinFactNeighborX="-11521" custLinFactNeighborY="-8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4EEFC-E063-4EB9-9057-5EBABCE47A14}" type="pres">
      <dgm:prSet presAssocID="{A79C1D98-C2F4-4011-8401-5C90BE46CD7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B365-C456-4484-8C07-70B97394CE96}" type="pres">
      <dgm:prSet presAssocID="{A79C1D98-C2F4-4011-8401-5C90BE46CD7D}" presName="FourNodes_3" presStyleLbl="node1" presStyleIdx="2" presStyleCnt="4" custScaleX="108665" custScaleY="168168" custLinFactNeighborX="-508" custLinFactNeighborY="-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33130-43CF-42FD-983E-51FCF9FEC323}" type="pres">
      <dgm:prSet presAssocID="{A79C1D98-C2F4-4011-8401-5C90BE46CD7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43D0-FD8E-464A-8C49-209BA0229577}" type="pres">
      <dgm:prSet presAssocID="{A79C1D98-C2F4-4011-8401-5C90BE46CD7D}" presName="FourConn_1-2" presStyleLbl="fgAccFollowNode1" presStyleIdx="0" presStyleCnt="3" custScaleY="266246" custLinFactY="2368" custLinFactNeighborX="-1990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E410F-D3D2-414A-B7A7-BC7BE8F6C5C5}" type="pres">
      <dgm:prSet presAssocID="{A79C1D98-C2F4-4011-8401-5C90BE46CD7D}" presName="FourConn_2-3" presStyleLbl="fgAccFollowNode1" presStyleIdx="1" presStyleCnt="3" custScaleY="115874" custLinFactNeighborX="12796" custLinFactNeighborY="-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AF59D-73B6-4F7B-995A-48A127ECFACF}" type="pres">
      <dgm:prSet presAssocID="{A79C1D98-C2F4-4011-8401-5C90BE46CD7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21BA-3368-4D29-8C42-EA07F5792384}" type="pres">
      <dgm:prSet presAssocID="{A79C1D98-C2F4-4011-8401-5C90BE46CD7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8F7B-1132-4486-BBEE-EAEF9665AD46}" type="pres">
      <dgm:prSet presAssocID="{A79C1D98-C2F4-4011-8401-5C90BE46CD7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7CAF-912D-45A6-921B-4D0E55F3369E}" type="pres">
      <dgm:prSet presAssocID="{A79C1D98-C2F4-4011-8401-5C90BE46CD7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4C97-EB07-47AD-B553-A3E1CEC67A89}" type="pres">
      <dgm:prSet presAssocID="{A79C1D98-C2F4-4011-8401-5C90BE46CD7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3FA95-CF20-4560-9B63-131BDAFAC2D2}" type="presOf" srcId="{727B7CEA-4430-423E-8B41-0118E20BAC7E}" destId="{356E410F-D3D2-414A-B7A7-BC7BE8F6C5C5}" srcOrd="0" destOrd="0" presId="urn:microsoft.com/office/officeart/2005/8/layout/vProcess5"/>
    <dgm:cxn modelId="{B0138BC3-437D-49F2-82B0-7F04B73ED9A5}" srcId="{A79C1D98-C2F4-4011-8401-5C90BE46CD7D}" destId="{8C7267CC-6F0F-4F45-AA99-00B3C37AEB00}" srcOrd="3" destOrd="0" parTransId="{D8A3234B-74A5-4687-9949-1C390EFF8F09}" sibTransId="{09B9F429-0F70-43E3-B959-C1A461153762}"/>
    <dgm:cxn modelId="{0552EEC0-6813-44C3-B641-362BA36C795A}" type="presOf" srcId="{5CB476D0-1C19-4269-B345-D64571CAF96E}" destId="{2B74EEFC-E063-4EB9-9057-5EBABCE47A14}" srcOrd="0" destOrd="0" presId="urn:microsoft.com/office/officeart/2005/8/layout/vProcess5"/>
    <dgm:cxn modelId="{C33E8F38-3594-49FD-807C-FACDF5428782}" type="presOf" srcId="{8C7267CC-6F0F-4F45-AA99-00B3C37AEB00}" destId="{64633130-43CF-42FD-983E-51FCF9FEC323}" srcOrd="0" destOrd="0" presId="urn:microsoft.com/office/officeart/2005/8/layout/vProcess5"/>
    <dgm:cxn modelId="{60435A54-47C1-4A36-9CFB-AD0CC6C67A15}" type="presOf" srcId="{97ED9E87-B65A-4CD6-A89D-ACD344E7DF70}" destId="{A04521BA-3368-4D29-8C42-EA07F5792384}" srcOrd="1" destOrd="0" presId="urn:microsoft.com/office/officeart/2005/8/layout/vProcess5"/>
    <dgm:cxn modelId="{A813F75E-5F04-42A7-81E2-3BA5F1BF0F3F}" type="presOf" srcId="{4D0063B5-81A9-4905-8352-1E7883DCDBF3}" destId="{9D2AF59D-73B6-4F7B-995A-48A127ECFACF}" srcOrd="0" destOrd="0" presId="urn:microsoft.com/office/officeart/2005/8/layout/vProcess5"/>
    <dgm:cxn modelId="{C7F1AFD7-30BB-42BA-A534-C4B719329C75}" type="presOf" srcId="{8C7267CC-6F0F-4F45-AA99-00B3C37AEB00}" destId="{718F4C97-EB07-47AD-B553-A3E1CEC67A89}" srcOrd="1" destOrd="0" presId="urn:microsoft.com/office/officeart/2005/8/layout/vProcess5"/>
    <dgm:cxn modelId="{76C0E4D7-21CC-4941-8635-5935648DBA00}" srcId="{A79C1D98-C2F4-4011-8401-5C90BE46CD7D}" destId="{CE31E031-799C-488C-89AF-A61ACE0E3D2A}" srcOrd="2" destOrd="0" parTransId="{F6A77CDA-C2A1-43F4-A655-A421C5BD43E2}" sibTransId="{4D0063B5-81A9-4905-8352-1E7883DCDBF3}"/>
    <dgm:cxn modelId="{FE39F246-9CC7-47A8-B8A1-B6101B7C865E}" type="presOf" srcId="{CE31E031-799C-488C-89AF-A61ACE0E3D2A}" destId="{646EB365-C456-4484-8C07-70B97394CE96}" srcOrd="0" destOrd="0" presId="urn:microsoft.com/office/officeart/2005/8/layout/vProcess5"/>
    <dgm:cxn modelId="{C453C71A-8FB9-4C8F-89E6-E496174D413A}" type="presOf" srcId="{5CB476D0-1C19-4269-B345-D64571CAF96E}" destId="{4F528F7B-1132-4486-BBEE-EAEF9665AD46}" srcOrd="1" destOrd="0" presId="urn:microsoft.com/office/officeart/2005/8/layout/vProcess5"/>
    <dgm:cxn modelId="{E7D9A381-C842-472E-820B-C5D568C666DE}" type="presOf" srcId="{CE31E031-799C-488C-89AF-A61ACE0E3D2A}" destId="{A19E7CAF-912D-45A6-921B-4D0E55F3369E}" srcOrd="1" destOrd="0" presId="urn:microsoft.com/office/officeart/2005/8/layout/vProcess5"/>
    <dgm:cxn modelId="{55A48975-2F99-46B0-A4CB-F3DCDBF4A0A7}" type="presOf" srcId="{75967041-A027-4909-B2E2-76E268E5DB33}" destId="{E1F343D0-FD8E-464A-8C49-209BA0229577}" srcOrd="0" destOrd="0" presId="urn:microsoft.com/office/officeart/2005/8/layout/vProcess5"/>
    <dgm:cxn modelId="{44F99560-F683-4640-A951-88D525C28FFD}" type="presOf" srcId="{97ED9E87-B65A-4CD6-A89D-ACD344E7DF70}" destId="{C6D5F4E6-0E2F-41D4-B8DC-BC67282B790F}" srcOrd="0" destOrd="0" presId="urn:microsoft.com/office/officeart/2005/8/layout/vProcess5"/>
    <dgm:cxn modelId="{E7035CF9-89F2-4DD5-A5F6-2682E11C984C}" srcId="{A79C1D98-C2F4-4011-8401-5C90BE46CD7D}" destId="{97ED9E87-B65A-4CD6-A89D-ACD344E7DF70}" srcOrd="0" destOrd="0" parTransId="{01FA46DB-CBA6-46C2-BB4A-53F84481D899}" sibTransId="{75967041-A027-4909-B2E2-76E268E5DB33}"/>
    <dgm:cxn modelId="{9761D422-10F0-44AC-9583-30BC45471C93}" type="presOf" srcId="{A79C1D98-C2F4-4011-8401-5C90BE46CD7D}" destId="{6F7D5FB8-E204-4C9C-9D00-A2100E920F2D}" srcOrd="0" destOrd="0" presId="urn:microsoft.com/office/officeart/2005/8/layout/vProcess5"/>
    <dgm:cxn modelId="{99789FC9-5FFF-4972-8B8B-FC1ECD4C8DCD}" srcId="{A79C1D98-C2F4-4011-8401-5C90BE46CD7D}" destId="{5CB476D0-1C19-4269-B345-D64571CAF96E}" srcOrd="1" destOrd="0" parTransId="{52DA36E5-BCA6-4BD0-9B73-7F93BC8AA272}" sibTransId="{727B7CEA-4430-423E-8B41-0118E20BAC7E}"/>
    <dgm:cxn modelId="{94E5AB8A-6ACE-4107-8FE6-372328FDB8DC}" type="presParOf" srcId="{6F7D5FB8-E204-4C9C-9D00-A2100E920F2D}" destId="{0895E32D-BECE-4029-A798-5690BBE9D94F}" srcOrd="0" destOrd="0" presId="urn:microsoft.com/office/officeart/2005/8/layout/vProcess5"/>
    <dgm:cxn modelId="{F5676BF9-C94F-4B0F-A02E-0D338670FD98}" type="presParOf" srcId="{6F7D5FB8-E204-4C9C-9D00-A2100E920F2D}" destId="{C6D5F4E6-0E2F-41D4-B8DC-BC67282B790F}" srcOrd="1" destOrd="0" presId="urn:microsoft.com/office/officeart/2005/8/layout/vProcess5"/>
    <dgm:cxn modelId="{C88F17B5-1550-41FC-9F6F-31ACCD421C8A}" type="presParOf" srcId="{6F7D5FB8-E204-4C9C-9D00-A2100E920F2D}" destId="{2B74EEFC-E063-4EB9-9057-5EBABCE47A14}" srcOrd="2" destOrd="0" presId="urn:microsoft.com/office/officeart/2005/8/layout/vProcess5"/>
    <dgm:cxn modelId="{20C6048F-6B65-43D8-8EEA-4B6627AC6DCF}" type="presParOf" srcId="{6F7D5FB8-E204-4C9C-9D00-A2100E920F2D}" destId="{646EB365-C456-4484-8C07-70B97394CE96}" srcOrd="3" destOrd="0" presId="urn:microsoft.com/office/officeart/2005/8/layout/vProcess5"/>
    <dgm:cxn modelId="{02966876-6012-46BD-A33E-37397E4D0A7D}" type="presParOf" srcId="{6F7D5FB8-E204-4C9C-9D00-A2100E920F2D}" destId="{64633130-43CF-42FD-983E-51FCF9FEC323}" srcOrd="4" destOrd="0" presId="urn:microsoft.com/office/officeart/2005/8/layout/vProcess5"/>
    <dgm:cxn modelId="{85ABD5E1-0DA5-4CE0-A977-9AFD41393AE8}" type="presParOf" srcId="{6F7D5FB8-E204-4C9C-9D00-A2100E920F2D}" destId="{E1F343D0-FD8E-464A-8C49-209BA0229577}" srcOrd="5" destOrd="0" presId="urn:microsoft.com/office/officeart/2005/8/layout/vProcess5"/>
    <dgm:cxn modelId="{E6642709-E245-48F2-900F-CF7F22E48520}" type="presParOf" srcId="{6F7D5FB8-E204-4C9C-9D00-A2100E920F2D}" destId="{356E410F-D3D2-414A-B7A7-BC7BE8F6C5C5}" srcOrd="6" destOrd="0" presId="urn:microsoft.com/office/officeart/2005/8/layout/vProcess5"/>
    <dgm:cxn modelId="{53B68F5E-7E4F-4200-AF01-6297F62E7D8A}" type="presParOf" srcId="{6F7D5FB8-E204-4C9C-9D00-A2100E920F2D}" destId="{9D2AF59D-73B6-4F7B-995A-48A127ECFACF}" srcOrd="7" destOrd="0" presId="urn:microsoft.com/office/officeart/2005/8/layout/vProcess5"/>
    <dgm:cxn modelId="{30BEDE73-6B31-4DA6-A194-1E58F6754F0C}" type="presParOf" srcId="{6F7D5FB8-E204-4C9C-9D00-A2100E920F2D}" destId="{A04521BA-3368-4D29-8C42-EA07F5792384}" srcOrd="8" destOrd="0" presId="urn:microsoft.com/office/officeart/2005/8/layout/vProcess5"/>
    <dgm:cxn modelId="{28824500-2F69-4A66-B627-18DC3972DD48}" type="presParOf" srcId="{6F7D5FB8-E204-4C9C-9D00-A2100E920F2D}" destId="{4F528F7B-1132-4486-BBEE-EAEF9665AD46}" srcOrd="9" destOrd="0" presId="urn:microsoft.com/office/officeart/2005/8/layout/vProcess5"/>
    <dgm:cxn modelId="{494E8C1D-61BF-46D4-BCBC-54074735A1B3}" type="presParOf" srcId="{6F7D5FB8-E204-4C9C-9D00-A2100E920F2D}" destId="{A19E7CAF-912D-45A6-921B-4D0E55F3369E}" srcOrd="10" destOrd="0" presId="urn:microsoft.com/office/officeart/2005/8/layout/vProcess5"/>
    <dgm:cxn modelId="{53392ECE-435F-4167-8A51-955514018A36}" type="presParOf" srcId="{6F7D5FB8-E204-4C9C-9D00-A2100E920F2D}" destId="{718F4C97-EB07-47AD-B553-A3E1CEC67A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9C1D98-C2F4-4011-8401-5C90BE46CD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D9E87-B65A-4CD6-A89D-ACD344E7DF7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1. OTU mapping file</a:t>
          </a:r>
        </a:p>
        <a:p>
          <a:r>
            <a:rPr lang="en-US" dirty="0" smtClean="0"/>
            <a:t>-Addition of metadata to OTU mapping file</a:t>
          </a:r>
        </a:p>
        <a:p>
          <a:r>
            <a:rPr lang="en-US" dirty="0" smtClean="0"/>
            <a:t>-Quality filter of sequence data</a:t>
          </a:r>
        </a:p>
        <a:p>
          <a:r>
            <a:rPr lang="en-US" dirty="0" smtClean="0"/>
            <a:t>-Combining all sequence data from individual samples into one file. </a:t>
          </a:r>
        </a:p>
      </dgm:t>
    </dgm:pt>
    <dgm:pt modelId="{01FA46DB-CBA6-46C2-BB4A-53F84481D899}" type="parTrans" cxnId="{E7035CF9-89F2-4DD5-A5F6-2682E11C984C}">
      <dgm:prSet/>
      <dgm:spPr/>
      <dgm:t>
        <a:bodyPr/>
        <a:lstStyle/>
        <a:p>
          <a:endParaRPr lang="en-US"/>
        </a:p>
      </dgm:t>
    </dgm:pt>
    <dgm:pt modelId="{75967041-A027-4909-B2E2-76E268E5DB33}" type="sibTrans" cxnId="{E7035CF9-89F2-4DD5-A5F6-2682E11C984C}">
      <dgm:prSet/>
      <dgm:spPr/>
      <dgm:t>
        <a:bodyPr/>
        <a:lstStyle/>
        <a:p>
          <a:endParaRPr lang="en-US"/>
        </a:p>
      </dgm:t>
    </dgm:pt>
    <dgm:pt modelId="{CE31E031-799C-488C-89AF-A61ACE0E3D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3. Analysis set-up </a:t>
          </a:r>
        </a:p>
        <a:p>
          <a:r>
            <a:rPr lang="en-US" dirty="0" smtClean="0"/>
            <a:t>-OTU mapping file and OTU table merged using </a:t>
          </a:r>
          <a:r>
            <a:rPr lang="en-US" dirty="0" err="1" smtClean="0"/>
            <a:t>phyloseq</a:t>
          </a:r>
          <a:r>
            <a:rPr lang="en-US" dirty="0" smtClean="0"/>
            <a:t> in R</a:t>
          </a:r>
        </a:p>
        <a:p>
          <a:r>
            <a:rPr lang="en-US" dirty="0" smtClean="0"/>
            <a:t>-OTU data transferred to </a:t>
          </a:r>
          <a:r>
            <a:rPr lang="en-US" dirty="0" err="1" smtClean="0"/>
            <a:t>DESeq</a:t>
          </a:r>
          <a:r>
            <a:rPr lang="en-US" dirty="0" smtClean="0"/>
            <a:t> using </a:t>
          </a:r>
          <a:r>
            <a:rPr lang="en-US" dirty="0" err="1" smtClean="0"/>
            <a:t>phyloseq</a:t>
          </a:r>
          <a:r>
            <a:rPr lang="en-US" dirty="0" smtClean="0"/>
            <a:t> wrapper</a:t>
          </a:r>
        </a:p>
        <a:p>
          <a:endParaRPr lang="en-US" dirty="0"/>
        </a:p>
      </dgm:t>
    </dgm:pt>
    <dgm:pt modelId="{F6A77CDA-C2A1-43F4-A655-A421C5BD43E2}" type="parTrans" cxnId="{76C0E4D7-21CC-4941-8635-5935648DBA00}">
      <dgm:prSet/>
      <dgm:spPr/>
      <dgm:t>
        <a:bodyPr/>
        <a:lstStyle/>
        <a:p>
          <a:endParaRPr lang="en-US"/>
        </a:p>
      </dgm:t>
    </dgm:pt>
    <dgm:pt modelId="{4D0063B5-81A9-4905-8352-1E7883DCDBF3}" type="sibTrans" cxnId="{76C0E4D7-21CC-4941-8635-5935648DBA00}">
      <dgm:prSet/>
      <dgm:spPr/>
      <dgm:t>
        <a:bodyPr/>
        <a:lstStyle/>
        <a:p>
          <a:endParaRPr lang="en-US"/>
        </a:p>
      </dgm:t>
    </dgm:pt>
    <dgm:pt modelId="{8C7267CC-6F0F-4F45-AA99-00B3C37AEB00}">
      <dgm:prSet phldrT="[Text]" custT="1"/>
      <dgm:spPr>
        <a:ln>
          <a:noFill/>
        </a:ln>
      </dgm:spPr>
      <dgm:t>
        <a:bodyPr/>
        <a:lstStyle/>
        <a:p>
          <a:r>
            <a:rPr lang="en-US" sz="2000" dirty="0" smtClean="0"/>
            <a:t>4. Analysis</a:t>
          </a:r>
        </a:p>
        <a:p>
          <a:r>
            <a:rPr lang="en-US" sz="2000" dirty="0" smtClean="0"/>
            <a:t>-Differential  expression analysis using DESeq2 in R to assess significant difference in abundance of OTUs (Wald test)</a:t>
          </a:r>
        </a:p>
        <a:p>
          <a:r>
            <a:rPr lang="en-US" sz="2000" dirty="0" smtClean="0"/>
            <a:t>-Identity of OTUs present in the samples</a:t>
          </a:r>
        </a:p>
        <a:p>
          <a:r>
            <a:rPr lang="en-US" sz="2000" dirty="0" smtClean="0"/>
            <a:t>-Observed changes abundance of 10 most significantly different OTUs between H and S over time</a:t>
          </a:r>
        </a:p>
        <a:p>
          <a:endParaRPr lang="en-US" sz="1000" dirty="0"/>
        </a:p>
      </dgm:t>
    </dgm:pt>
    <dgm:pt modelId="{D8A3234B-74A5-4687-9949-1C390EFF8F09}" type="parTrans" cxnId="{B0138BC3-437D-49F2-82B0-7F04B73ED9A5}">
      <dgm:prSet/>
      <dgm:spPr/>
      <dgm:t>
        <a:bodyPr/>
        <a:lstStyle/>
        <a:p>
          <a:endParaRPr lang="en-US"/>
        </a:p>
      </dgm:t>
    </dgm:pt>
    <dgm:pt modelId="{09B9F429-0F70-43E3-B959-C1A461153762}" type="sibTrans" cxnId="{B0138BC3-437D-49F2-82B0-7F04B73ED9A5}">
      <dgm:prSet/>
      <dgm:spPr/>
      <dgm:t>
        <a:bodyPr/>
        <a:lstStyle/>
        <a:p>
          <a:endParaRPr lang="en-US"/>
        </a:p>
      </dgm:t>
    </dgm:pt>
    <dgm:pt modelId="{5CB476D0-1C19-4269-B345-D64571CAF96E}">
      <dgm:prSet/>
      <dgm:spPr>
        <a:ln>
          <a:noFill/>
        </a:ln>
      </dgm:spPr>
      <dgm:t>
        <a:bodyPr/>
        <a:lstStyle/>
        <a:p>
          <a:r>
            <a:rPr lang="en-US" dirty="0" smtClean="0"/>
            <a:t>2. OTU table (QIIME/</a:t>
          </a:r>
          <a:r>
            <a:rPr lang="en-US" dirty="0" err="1" smtClean="0"/>
            <a:t>vsearch</a:t>
          </a:r>
          <a:r>
            <a:rPr lang="en-US" dirty="0" smtClean="0"/>
            <a:t>)</a:t>
          </a:r>
        </a:p>
        <a:p>
          <a:r>
            <a:rPr lang="en-US" dirty="0" smtClean="0"/>
            <a:t>-Open reference clustering of OTUs</a:t>
          </a:r>
        </a:p>
        <a:p>
          <a:r>
            <a:rPr lang="en-US" dirty="0" smtClean="0"/>
            <a:t>-</a:t>
          </a:r>
          <a:r>
            <a:rPr lang="en-US" dirty="0" err="1" smtClean="0"/>
            <a:t>Chimeric</a:t>
          </a:r>
          <a:r>
            <a:rPr lang="en-US" dirty="0" smtClean="0"/>
            <a:t> OTUs were found using </a:t>
          </a:r>
          <a:r>
            <a:rPr lang="en-US" dirty="0" err="1" smtClean="0"/>
            <a:t>vsearch</a:t>
          </a:r>
          <a:r>
            <a:rPr lang="en-US" dirty="0" smtClean="0"/>
            <a:t> and removed</a:t>
          </a:r>
        </a:p>
        <a:p>
          <a:r>
            <a:rPr lang="en-US" dirty="0" smtClean="0"/>
            <a:t>-Low Frequency OTUs (OTUs present in less than 25% of samples and OTUs  with less than 50 counts in total) were filtered out</a:t>
          </a:r>
        </a:p>
        <a:p>
          <a:endParaRPr lang="en-US" dirty="0"/>
        </a:p>
      </dgm:t>
    </dgm:pt>
    <dgm:pt modelId="{52DA36E5-BCA6-4BD0-9B73-7F93BC8AA272}" type="parTrans" cxnId="{99789FC9-5FFF-4972-8B8B-FC1ECD4C8DCD}">
      <dgm:prSet/>
      <dgm:spPr/>
      <dgm:t>
        <a:bodyPr/>
        <a:lstStyle/>
        <a:p>
          <a:endParaRPr lang="en-US"/>
        </a:p>
      </dgm:t>
    </dgm:pt>
    <dgm:pt modelId="{727B7CEA-4430-423E-8B41-0118E20BAC7E}" type="sibTrans" cxnId="{99789FC9-5FFF-4972-8B8B-FC1ECD4C8DCD}">
      <dgm:prSet/>
      <dgm:spPr/>
      <dgm:t>
        <a:bodyPr/>
        <a:lstStyle/>
        <a:p>
          <a:endParaRPr lang="en-US"/>
        </a:p>
      </dgm:t>
    </dgm:pt>
    <dgm:pt modelId="{6F7D5FB8-E204-4C9C-9D00-A2100E920F2D}" type="pres">
      <dgm:prSet presAssocID="{A79C1D98-C2F4-4011-8401-5C90BE46CD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5E32D-BECE-4029-A798-5690BBE9D94F}" type="pres">
      <dgm:prSet presAssocID="{A79C1D98-C2F4-4011-8401-5C90BE46CD7D}" presName="dummyMaxCanvas" presStyleCnt="0">
        <dgm:presLayoutVars/>
      </dgm:prSet>
      <dgm:spPr/>
    </dgm:pt>
    <dgm:pt modelId="{C6D5F4E6-0E2F-41D4-B8DC-BC67282B790F}" type="pres">
      <dgm:prSet presAssocID="{A79C1D98-C2F4-4011-8401-5C90BE46CD7D}" presName="FourNodes_1" presStyleLbl="node1" presStyleIdx="0" presStyleCnt="4" custLinFactNeighborX="-11521" custLinFactNeighborY="-8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4EEFC-E063-4EB9-9057-5EBABCE47A14}" type="pres">
      <dgm:prSet presAssocID="{A79C1D98-C2F4-4011-8401-5C90BE46CD7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B365-C456-4484-8C07-70B97394CE96}" type="pres">
      <dgm:prSet presAssocID="{A79C1D98-C2F4-4011-8401-5C90BE46CD7D}" presName="FourNodes_3" presStyleLbl="node1" presStyleIdx="2" presStyleCnt="4" custScaleY="106849" custLinFactNeighborX="-508" custLinFactNeighborY="-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33130-43CF-42FD-983E-51FCF9FEC323}" type="pres">
      <dgm:prSet presAssocID="{A79C1D98-C2F4-4011-8401-5C90BE46CD7D}" presName="FourNodes_4" presStyleLbl="node1" presStyleIdx="3" presStyleCnt="4" custScaleX="109657" custScaleY="238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43D0-FD8E-464A-8C49-209BA0229577}" type="pres">
      <dgm:prSet presAssocID="{A79C1D98-C2F4-4011-8401-5C90BE46CD7D}" presName="FourConn_1-2" presStyleLbl="fgAccFollowNode1" presStyleIdx="0" presStyleCnt="3" custScaleY="266246" custLinFactY="2368" custLinFactNeighborX="-1990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E410F-D3D2-414A-B7A7-BC7BE8F6C5C5}" type="pres">
      <dgm:prSet presAssocID="{A79C1D98-C2F4-4011-8401-5C90BE46CD7D}" presName="FourConn_2-3" presStyleLbl="fgAccFollowNode1" presStyleIdx="1" presStyleCnt="3" custScaleY="115874" custLinFactNeighborX="12796" custLinFactNeighborY="-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AF59D-73B6-4F7B-995A-48A127ECFACF}" type="pres">
      <dgm:prSet presAssocID="{A79C1D98-C2F4-4011-8401-5C90BE46CD7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21BA-3368-4D29-8C42-EA07F5792384}" type="pres">
      <dgm:prSet presAssocID="{A79C1D98-C2F4-4011-8401-5C90BE46CD7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8F7B-1132-4486-BBEE-EAEF9665AD46}" type="pres">
      <dgm:prSet presAssocID="{A79C1D98-C2F4-4011-8401-5C90BE46CD7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7CAF-912D-45A6-921B-4D0E55F3369E}" type="pres">
      <dgm:prSet presAssocID="{A79C1D98-C2F4-4011-8401-5C90BE46CD7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4C97-EB07-47AD-B553-A3E1CEC67A89}" type="pres">
      <dgm:prSet presAssocID="{A79C1D98-C2F4-4011-8401-5C90BE46CD7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38BC3-437D-49F2-82B0-7F04B73ED9A5}" srcId="{A79C1D98-C2F4-4011-8401-5C90BE46CD7D}" destId="{8C7267CC-6F0F-4F45-AA99-00B3C37AEB00}" srcOrd="3" destOrd="0" parTransId="{D8A3234B-74A5-4687-9949-1C390EFF8F09}" sibTransId="{09B9F429-0F70-43E3-B959-C1A461153762}"/>
    <dgm:cxn modelId="{98FBCD44-3255-4B6E-BDA5-8A5CC8269B16}" type="presOf" srcId="{97ED9E87-B65A-4CD6-A89D-ACD344E7DF70}" destId="{A04521BA-3368-4D29-8C42-EA07F5792384}" srcOrd="1" destOrd="0" presId="urn:microsoft.com/office/officeart/2005/8/layout/vProcess5"/>
    <dgm:cxn modelId="{E9FF0F95-0C45-47F6-8889-DCFC8C890E97}" type="presOf" srcId="{5CB476D0-1C19-4269-B345-D64571CAF96E}" destId="{4F528F7B-1132-4486-BBEE-EAEF9665AD46}" srcOrd="1" destOrd="0" presId="urn:microsoft.com/office/officeart/2005/8/layout/vProcess5"/>
    <dgm:cxn modelId="{F683A9F3-CFF3-4882-B325-31CA3A82414C}" type="presOf" srcId="{4D0063B5-81A9-4905-8352-1E7883DCDBF3}" destId="{9D2AF59D-73B6-4F7B-995A-48A127ECFACF}" srcOrd="0" destOrd="0" presId="urn:microsoft.com/office/officeart/2005/8/layout/vProcess5"/>
    <dgm:cxn modelId="{C8D17F53-93DE-4AFD-887F-6E1B62B36809}" type="presOf" srcId="{8C7267CC-6F0F-4F45-AA99-00B3C37AEB00}" destId="{64633130-43CF-42FD-983E-51FCF9FEC323}" srcOrd="0" destOrd="0" presId="urn:microsoft.com/office/officeart/2005/8/layout/vProcess5"/>
    <dgm:cxn modelId="{76C0E4D7-21CC-4941-8635-5935648DBA00}" srcId="{A79C1D98-C2F4-4011-8401-5C90BE46CD7D}" destId="{CE31E031-799C-488C-89AF-A61ACE0E3D2A}" srcOrd="2" destOrd="0" parTransId="{F6A77CDA-C2A1-43F4-A655-A421C5BD43E2}" sibTransId="{4D0063B5-81A9-4905-8352-1E7883DCDBF3}"/>
    <dgm:cxn modelId="{12E9310F-B795-472B-AD69-7AA5B0FC0532}" type="presOf" srcId="{A79C1D98-C2F4-4011-8401-5C90BE46CD7D}" destId="{6F7D5FB8-E204-4C9C-9D00-A2100E920F2D}" srcOrd="0" destOrd="0" presId="urn:microsoft.com/office/officeart/2005/8/layout/vProcess5"/>
    <dgm:cxn modelId="{F24C25DA-0899-4C92-B2AC-B7A463C8A43B}" type="presOf" srcId="{75967041-A027-4909-B2E2-76E268E5DB33}" destId="{E1F343D0-FD8E-464A-8C49-209BA0229577}" srcOrd="0" destOrd="0" presId="urn:microsoft.com/office/officeart/2005/8/layout/vProcess5"/>
    <dgm:cxn modelId="{E1321F2E-3F65-4565-BF81-5F3ABCD8BF20}" type="presOf" srcId="{CE31E031-799C-488C-89AF-A61ACE0E3D2A}" destId="{646EB365-C456-4484-8C07-70B97394CE96}" srcOrd="0" destOrd="0" presId="urn:microsoft.com/office/officeart/2005/8/layout/vProcess5"/>
    <dgm:cxn modelId="{8B3139BE-DDC3-46EF-BEF6-41E774E73715}" type="presOf" srcId="{97ED9E87-B65A-4CD6-A89D-ACD344E7DF70}" destId="{C6D5F4E6-0E2F-41D4-B8DC-BC67282B790F}" srcOrd="0" destOrd="0" presId="urn:microsoft.com/office/officeart/2005/8/layout/vProcess5"/>
    <dgm:cxn modelId="{9471F6B8-CF51-4896-90F9-D1449F77572E}" type="presOf" srcId="{CE31E031-799C-488C-89AF-A61ACE0E3D2A}" destId="{A19E7CAF-912D-45A6-921B-4D0E55F3369E}" srcOrd="1" destOrd="0" presId="urn:microsoft.com/office/officeart/2005/8/layout/vProcess5"/>
    <dgm:cxn modelId="{E7035CF9-89F2-4DD5-A5F6-2682E11C984C}" srcId="{A79C1D98-C2F4-4011-8401-5C90BE46CD7D}" destId="{97ED9E87-B65A-4CD6-A89D-ACD344E7DF70}" srcOrd="0" destOrd="0" parTransId="{01FA46DB-CBA6-46C2-BB4A-53F84481D899}" sibTransId="{75967041-A027-4909-B2E2-76E268E5DB33}"/>
    <dgm:cxn modelId="{436F1D0E-4455-45E6-9887-09799805ECE0}" type="presOf" srcId="{727B7CEA-4430-423E-8B41-0118E20BAC7E}" destId="{356E410F-D3D2-414A-B7A7-BC7BE8F6C5C5}" srcOrd="0" destOrd="0" presId="urn:microsoft.com/office/officeart/2005/8/layout/vProcess5"/>
    <dgm:cxn modelId="{AA4A844A-70AA-4A4C-B893-FB569FE1B4DD}" type="presOf" srcId="{8C7267CC-6F0F-4F45-AA99-00B3C37AEB00}" destId="{718F4C97-EB07-47AD-B553-A3E1CEC67A89}" srcOrd="1" destOrd="0" presId="urn:microsoft.com/office/officeart/2005/8/layout/vProcess5"/>
    <dgm:cxn modelId="{F0274152-1920-4B94-A36F-06F457EBD25E}" type="presOf" srcId="{5CB476D0-1C19-4269-B345-D64571CAF96E}" destId="{2B74EEFC-E063-4EB9-9057-5EBABCE47A14}" srcOrd="0" destOrd="0" presId="urn:microsoft.com/office/officeart/2005/8/layout/vProcess5"/>
    <dgm:cxn modelId="{99789FC9-5FFF-4972-8B8B-FC1ECD4C8DCD}" srcId="{A79C1D98-C2F4-4011-8401-5C90BE46CD7D}" destId="{5CB476D0-1C19-4269-B345-D64571CAF96E}" srcOrd="1" destOrd="0" parTransId="{52DA36E5-BCA6-4BD0-9B73-7F93BC8AA272}" sibTransId="{727B7CEA-4430-423E-8B41-0118E20BAC7E}"/>
    <dgm:cxn modelId="{A280BCC9-A90C-4415-A87A-01EB3ABD7B2F}" type="presParOf" srcId="{6F7D5FB8-E204-4C9C-9D00-A2100E920F2D}" destId="{0895E32D-BECE-4029-A798-5690BBE9D94F}" srcOrd="0" destOrd="0" presId="urn:microsoft.com/office/officeart/2005/8/layout/vProcess5"/>
    <dgm:cxn modelId="{A50A0561-9E98-40A5-B363-7028E0E53081}" type="presParOf" srcId="{6F7D5FB8-E204-4C9C-9D00-A2100E920F2D}" destId="{C6D5F4E6-0E2F-41D4-B8DC-BC67282B790F}" srcOrd="1" destOrd="0" presId="urn:microsoft.com/office/officeart/2005/8/layout/vProcess5"/>
    <dgm:cxn modelId="{D8A0E32E-0B4C-4170-8DAF-70EAF42D9D58}" type="presParOf" srcId="{6F7D5FB8-E204-4C9C-9D00-A2100E920F2D}" destId="{2B74EEFC-E063-4EB9-9057-5EBABCE47A14}" srcOrd="2" destOrd="0" presId="urn:microsoft.com/office/officeart/2005/8/layout/vProcess5"/>
    <dgm:cxn modelId="{0A30C505-3E55-457F-9FAC-E23B5EFED8B2}" type="presParOf" srcId="{6F7D5FB8-E204-4C9C-9D00-A2100E920F2D}" destId="{646EB365-C456-4484-8C07-70B97394CE96}" srcOrd="3" destOrd="0" presId="urn:microsoft.com/office/officeart/2005/8/layout/vProcess5"/>
    <dgm:cxn modelId="{58AC76C0-2973-44AA-A0FB-775625D6770D}" type="presParOf" srcId="{6F7D5FB8-E204-4C9C-9D00-A2100E920F2D}" destId="{64633130-43CF-42FD-983E-51FCF9FEC323}" srcOrd="4" destOrd="0" presId="urn:microsoft.com/office/officeart/2005/8/layout/vProcess5"/>
    <dgm:cxn modelId="{747ABE03-B793-402B-A4F7-C0339A06B054}" type="presParOf" srcId="{6F7D5FB8-E204-4C9C-9D00-A2100E920F2D}" destId="{E1F343D0-FD8E-464A-8C49-209BA0229577}" srcOrd="5" destOrd="0" presId="urn:microsoft.com/office/officeart/2005/8/layout/vProcess5"/>
    <dgm:cxn modelId="{25A750BE-2254-43A9-BFBD-E15EBA666403}" type="presParOf" srcId="{6F7D5FB8-E204-4C9C-9D00-A2100E920F2D}" destId="{356E410F-D3D2-414A-B7A7-BC7BE8F6C5C5}" srcOrd="6" destOrd="0" presId="urn:microsoft.com/office/officeart/2005/8/layout/vProcess5"/>
    <dgm:cxn modelId="{5FDF0759-B4CB-41A6-998C-4B532DB785D7}" type="presParOf" srcId="{6F7D5FB8-E204-4C9C-9D00-A2100E920F2D}" destId="{9D2AF59D-73B6-4F7B-995A-48A127ECFACF}" srcOrd="7" destOrd="0" presId="urn:microsoft.com/office/officeart/2005/8/layout/vProcess5"/>
    <dgm:cxn modelId="{A43A8573-7258-4135-A790-1DBF6A4B31E0}" type="presParOf" srcId="{6F7D5FB8-E204-4C9C-9D00-A2100E920F2D}" destId="{A04521BA-3368-4D29-8C42-EA07F5792384}" srcOrd="8" destOrd="0" presId="urn:microsoft.com/office/officeart/2005/8/layout/vProcess5"/>
    <dgm:cxn modelId="{A4799955-EEA4-4817-8CBC-5C9CD54F848E}" type="presParOf" srcId="{6F7D5FB8-E204-4C9C-9D00-A2100E920F2D}" destId="{4F528F7B-1132-4486-BBEE-EAEF9665AD46}" srcOrd="9" destOrd="0" presId="urn:microsoft.com/office/officeart/2005/8/layout/vProcess5"/>
    <dgm:cxn modelId="{06E26753-1268-44AE-AA21-71E58B4FA7C2}" type="presParOf" srcId="{6F7D5FB8-E204-4C9C-9D00-A2100E920F2D}" destId="{A19E7CAF-912D-45A6-921B-4D0E55F3369E}" srcOrd="10" destOrd="0" presId="urn:microsoft.com/office/officeart/2005/8/layout/vProcess5"/>
    <dgm:cxn modelId="{E7AECF1E-C235-41E8-B50D-1F1C2532FED4}" type="presParOf" srcId="{6F7D5FB8-E204-4C9C-9D00-A2100E920F2D}" destId="{718F4C97-EB07-47AD-B553-A3E1CEC67A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498BB2-944A-1045-B837-62ECC88E0EB7}" type="doc">
      <dgm:prSet loTypeId="urn:microsoft.com/office/officeart/2008/layout/HexagonCluster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670B6-39E7-424E-811D-642E16FBF085}">
      <dgm:prSet phldrT="[Text]"/>
      <dgm:spPr/>
      <dgm:t>
        <a:bodyPr/>
        <a:lstStyle/>
        <a:p>
          <a:r>
            <a:rPr lang="en-US" dirty="0" smtClean="0"/>
            <a:t>DNA binding</a:t>
          </a:r>
          <a:endParaRPr lang="en-US" dirty="0"/>
        </a:p>
      </dgm:t>
    </dgm:pt>
    <dgm:pt modelId="{8162163F-FB2E-3E46-B387-00E1AB6EE130}" type="parTrans" cxnId="{3E27E6D0-D919-1A4C-A19B-7E2F2933CD2D}">
      <dgm:prSet/>
      <dgm:spPr/>
      <dgm:t>
        <a:bodyPr/>
        <a:lstStyle/>
        <a:p>
          <a:endParaRPr lang="en-US"/>
        </a:p>
      </dgm:t>
    </dgm:pt>
    <dgm:pt modelId="{25DF4935-B4F2-4A45-A26A-472E654F72C3}" type="sibTrans" cxnId="{3E27E6D0-D919-1A4C-A19B-7E2F2933CD2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D94B99C5-BDAC-5F48-B200-52AABC37E254}">
      <dgm:prSet phldrT="[Text]"/>
      <dgm:spPr/>
      <dgm:t>
        <a:bodyPr/>
        <a:lstStyle/>
        <a:p>
          <a:r>
            <a:rPr lang="en-US" dirty="0" smtClean="0"/>
            <a:t>DNA regulation</a:t>
          </a:r>
          <a:endParaRPr lang="en-US" dirty="0"/>
        </a:p>
      </dgm:t>
    </dgm:pt>
    <dgm:pt modelId="{61BCB387-E902-D742-BC4D-730583455BF8}" type="parTrans" cxnId="{6567813C-3961-4C40-A132-ADD46B3BA2D9}">
      <dgm:prSet/>
      <dgm:spPr/>
      <dgm:t>
        <a:bodyPr/>
        <a:lstStyle/>
        <a:p>
          <a:endParaRPr lang="en-US"/>
        </a:p>
      </dgm:t>
    </dgm:pt>
    <dgm:pt modelId="{803E84D5-DEB0-A349-8F1B-2B19D4D92641}" type="sibTrans" cxnId="{6567813C-3961-4C40-A132-ADD46B3BA2D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 anchor="ctr" anchorCtr="0"/>
        <a:lstStyle/>
        <a:p>
          <a:endParaRPr lang="en-US"/>
        </a:p>
      </dgm:t>
    </dgm:pt>
    <dgm:pt modelId="{64FD5E05-4D99-7547-936B-BCED34703029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u="none" dirty="0" smtClean="0"/>
            <a:t>protein ubiquitination</a:t>
          </a:r>
          <a:endParaRPr lang="en-US" dirty="0" smtClean="0"/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5870080D-BAB5-ED4C-9F28-320AE304E28E}" type="parTrans" cxnId="{077DE733-2E91-DB44-A1D0-6D96E3658B4C}">
      <dgm:prSet/>
      <dgm:spPr/>
      <dgm:t>
        <a:bodyPr/>
        <a:lstStyle/>
        <a:p>
          <a:endParaRPr lang="en-US"/>
        </a:p>
      </dgm:t>
    </dgm:pt>
    <dgm:pt modelId="{EED37D6C-1F00-9E49-8EC7-7685670E7430}" type="sibTrans" cxnId="{077DE733-2E91-DB44-A1D0-6D96E3658B4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D331479F-6AD1-BE48-AA59-8D17C0D64992}">
      <dgm:prSet/>
      <dgm:spPr/>
      <dgm:t>
        <a:bodyPr/>
        <a:lstStyle/>
        <a:p>
          <a:r>
            <a:rPr lang="en-US" dirty="0" smtClean="0"/>
            <a:t>integral component of membrane</a:t>
          </a:r>
          <a:endParaRPr lang="en-US" dirty="0"/>
        </a:p>
      </dgm:t>
    </dgm:pt>
    <dgm:pt modelId="{92AE47AA-08D4-5742-9FBD-7C01BD3CB5E2}" type="parTrans" cxnId="{A9278A98-95BC-E948-8972-599E01E9975D}">
      <dgm:prSet/>
      <dgm:spPr/>
      <dgm:t>
        <a:bodyPr/>
        <a:lstStyle/>
        <a:p>
          <a:endParaRPr lang="en-US"/>
        </a:p>
      </dgm:t>
    </dgm:pt>
    <dgm:pt modelId="{43C7092E-C5D5-5141-A8B0-C393DFD2466F}" type="sibTrans" cxnId="{A9278A98-95BC-E948-8972-599E01E9975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290E8D11-1D1D-AB4A-9417-340071639AAC}">
      <dgm:prSet/>
      <dgm:spPr/>
      <dgm:t>
        <a:bodyPr/>
        <a:lstStyle/>
        <a:p>
          <a:r>
            <a:rPr lang="en-US" smtClean="0"/>
            <a:t>Immune response </a:t>
          </a:r>
          <a:endParaRPr lang="en-US" dirty="0"/>
        </a:p>
      </dgm:t>
    </dgm:pt>
    <dgm:pt modelId="{46F22649-F1A2-A445-A8D6-95DC5382FC0F}" type="parTrans" cxnId="{EC49D4E7-B671-9C46-A22B-4DF9F8C55962}">
      <dgm:prSet/>
      <dgm:spPr/>
      <dgm:t>
        <a:bodyPr/>
        <a:lstStyle/>
        <a:p>
          <a:endParaRPr lang="en-US"/>
        </a:p>
      </dgm:t>
    </dgm:pt>
    <dgm:pt modelId="{F2AEDAD5-2A5C-BC4F-B1F6-5F9CBBD75D03}" type="sibTrans" cxnId="{EC49D4E7-B671-9C46-A22B-4DF9F8C5596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F649D48A-52BE-E344-B55A-48F5F6B5DECC}" type="pres">
      <dgm:prSet presAssocID="{B9498BB2-944A-1045-B837-62ECC88E0EB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324A7FB8-8702-6749-B37E-5E2709DE13FA}" type="pres">
      <dgm:prSet presAssocID="{A73670B6-39E7-424E-811D-642E16FBF085}" presName="text1" presStyleCnt="0"/>
      <dgm:spPr/>
    </dgm:pt>
    <dgm:pt modelId="{601DDA2E-6DB0-C245-96B3-E7A2CAB207FA}" type="pres">
      <dgm:prSet presAssocID="{A73670B6-39E7-424E-811D-642E16FBF085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CD74B-6CE5-874E-844D-AABFC6294C72}" type="pres">
      <dgm:prSet presAssocID="{A73670B6-39E7-424E-811D-642E16FBF085}" presName="textaccent1" presStyleCnt="0"/>
      <dgm:spPr/>
    </dgm:pt>
    <dgm:pt modelId="{8B62CCFA-6BD0-1C40-8C2E-C0ED67E9431E}" type="pres">
      <dgm:prSet presAssocID="{A73670B6-39E7-424E-811D-642E16FBF085}" presName="accentRepeatNode" presStyleLbl="solidAlignAcc1" presStyleIdx="0" presStyleCnt="10"/>
      <dgm:spPr/>
    </dgm:pt>
    <dgm:pt modelId="{9891D640-DE57-6A44-8CB1-008625C62605}" type="pres">
      <dgm:prSet presAssocID="{25DF4935-B4F2-4A45-A26A-472E654F72C3}" presName="image1" presStyleCnt="0"/>
      <dgm:spPr/>
    </dgm:pt>
    <dgm:pt modelId="{49A37F9D-8161-7F4C-83DF-8B8CFE556ABD}" type="pres">
      <dgm:prSet presAssocID="{25DF4935-B4F2-4A45-A26A-472E654F72C3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79AC30ED-BD76-564C-8E43-2EB15EDCB80E}" type="pres">
      <dgm:prSet presAssocID="{25DF4935-B4F2-4A45-A26A-472E654F72C3}" presName="imageaccent1" presStyleCnt="0"/>
      <dgm:spPr/>
    </dgm:pt>
    <dgm:pt modelId="{C1F30132-C212-3C4E-A047-5B937F6B4D07}" type="pres">
      <dgm:prSet presAssocID="{25DF4935-B4F2-4A45-A26A-472E654F72C3}" presName="accentRepeatNode" presStyleLbl="solidAlignAcc1" presStyleIdx="1" presStyleCnt="10"/>
      <dgm:spPr/>
    </dgm:pt>
    <dgm:pt modelId="{6A179D53-2C5A-7347-B9DD-1DB625201F2C}" type="pres">
      <dgm:prSet presAssocID="{D94B99C5-BDAC-5F48-B200-52AABC37E254}" presName="text2" presStyleCnt="0"/>
      <dgm:spPr/>
    </dgm:pt>
    <dgm:pt modelId="{3330BC67-E186-4442-A132-949558AB4D8B}" type="pres">
      <dgm:prSet presAssocID="{D94B99C5-BDAC-5F48-B200-52AABC37E254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CDA5-6F02-FF46-AB95-B81D3EBAB846}" type="pres">
      <dgm:prSet presAssocID="{D94B99C5-BDAC-5F48-B200-52AABC37E254}" presName="textaccent2" presStyleCnt="0"/>
      <dgm:spPr/>
    </dgm:pt>
    <dgm:pt modelId="{B05F1CAE-3F07-D848-A904-E28F00D30D27}" type="pres">
      <dgm:prSet presAssocID="{D94B99C5-BDAC-5F48-B200-52AABC37E254}" presName="accentRepeatNode" presStyleLbl="solidAlignAcc1" presStyleIdx="2" presStyleCnt="10"/>
      <dgm:spPr/>
    </dgm:pt>
    <dgm:pt modelId="{CA028AAC-6D8C-BE4D-8D01-93C5591149DB}" type="pres">
      <dgm:prSet presAssocID="{803E84D5-DEB0-A349-8F1B-2B19D4D92641}" presName="image2" presStyleCnt="0"/>
      <dgm:spPr/>
    </dgm:pt>
    <dgm:pt modelId="{02948D7D-7845-B847-8281-05FDE47DAE71}" type="pres">
      <dgm:prSet presAssocID="{803E84D5-DEB0-A349-8F1B-2B19D4D92641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0FB92826-3BC3-4140-857C-D0EBDEF000AB}" type="pres">
      <dgm:prSet presAssocID="{803E84D5-DEB0-A349-8F1B-2B19D4D92641}" presName="imageaccent2" presStyleCnt="0"/>
      <dgm:spPr/>
    </dgm:pt>
    <dgm:pt modelId="{5A1A8920-85EF-C64A-B613-2D1472B640F9}" type="pres">
      <dgm:prSet presAssocID="{803E84D5-DEB0-A349-8F1B-2B19D4D92641}" presName="accentRepeatNode" presStyleLbl="solidAlignAcc1" presStyleIdx="3" presStyleCnt="10"/>
      <dgm:spPr/>
    </dgm:pt>
    <dgm:pt modelId="{C40765F2-AC4B-3342-898C-B978A8830C02}" type="pres">
      <dgm:prSet presAssocID="{290E8D11-1D1D-AB4A-9417-340071639AAC}" presName="text3" presStyleCnt="0"/>
      <dgm:spPr/>
    </dgm:pt>
    <dgm:pt modelId="{C043F5BA-4365-7241-BFFF-DD7BEF21995B}" type="pres">
      <dgm:prSet presAssocID="{290E8D11-1D1D-AB4A-9417-340071639AA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1B399-F254-6D4F-8931-4D8620FBD0C8}" type="pres">
      <dgm:prSet presAssocID="{290E8D11-1D1D-AB4A-9417-340071639AAC}" presName="textaccent3" presStyleCnt="0"/>
      <dgm:spPr/>
    </dgm:pt>
    <dgm:pt modelId="{5A5EC5FF-CF49-0D4F-8DB5-36DC4858F065}" type="pres">
      <dgm:prSet presAssocID="{290E8D11-1D1D-AB4A-9417-340071639AAC}" presName="accentRepeatNode" presStyleLbl="solidAlignAcc1" presStyleIdx="4" presStyleCnt="10"/>
      <dgm:spPr/>
    </dgm:pt>
    <dgm:pt modelId="{768D4153-20AE-6341-A7C6-BABA01ED4BFC}" type="pres">
      <dgm:prSet presAssocID="{F2AEDAD5-2A5C-BC4F-B1F6-5F9CBBD75D03}" presName="image3" presStyleCnt="0"/>
      <dgm:spPr/>
    </dgm:pt>
    <dgm:pt modelId="{EA478D15-043F-6049-9094-2B61ABCD463C}" type="pres">
      <dgm:prSet presAssocID="{F2AEDAD5-2A5C-BC4F-B1F6-5F9CBBD75D03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18825EE1-3CBD-104B-ACD8-1300B341CE90}" type="pres">
      <dgm:prSet presAssocID="{F2AEDAD5-2A5C-BC4F-B1F6-5F9CBBD75D03}" presName="imageaccent3" presStyleCnt="0"/>
      <dgm:spPr/>
    </dgm:pt>
    <dgm:pt modelId="{DAE45BC0-6E2A-394E-BBB6-A122A9CD6E2B}" type="pres">
      <dgm:prSet presAssocID="{F2AEDAD5-2A5C-BC4F-B1F6-5F9CBBD75D03}" presName="accentRepeatNode" presStyleLbl="solidAlignAcc1" presStyleIdx="5" presStyleCnt="10"/>
      <dgm:spPr/>
    </dgm:pt>
    <dgm:pt modelId="{A1372636-657F-E447-8B6A-738F73DFA6C8}" type="pres">
      <dgm:prSet presAssocID="{64FD5E05-4D99-7547-936B-BCED34703029}" presName="text4" presStyleCnt="0"/>
      <dgm:spPr/>
    </dgm:pt>
    <dgm:pt modelId="{BBF6BE0F-29B0-EC49-B4AE-484400CF8EC6}" type="pres">
      <dgm:prSet presAssocID="{64FD5E05-4D99-7547-936B-BCED34703029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180B9-7D8D-204E-BE2A-23D1DF97BA9E}" type="pres">
      <dgm:prSet presAssocID="{64FD5E05-4D99-7547-936B-BCED34703029}" presName="textaccent4" presStyleCnt="0"/>
      <dgm:spPr/>
    </dgm:pt>
    <dgm:pt modelId="{3B7ADA64-F296-0442-9076-6F877097FF0F}" type="pres">
      <dgm:prSet presAssocID="{64FD5E05-4D99-7547-936B-BCED34703029}" presName="accentRepeatNode" presStyleLbl="solidAlignAcc1" presStyleIdx="6" presStyleCnt="10"/>
      <dgm:spPr/>
    </dgm:pt>
    <dgm:pt modelId="{AF45BBED-CD94-0343-B608-D4EBF495D263}" type="pres">
      <dgm:prSet presAssocID="{EED37D6C-1F00-9E49-8EC7-7685670E7430}" presName="image4" presStyleCnt="0"/>
      <dgm:spPr/>
    </dgm:pt>
    <dgm:pt modelId="{72786588-5E94-7643-BFB8-AAF544D45584}" type="pres">
      <dgm:prSet presAssocID="{EED37D6C-1F00-9E49-8EC7-7685670E7430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2DA34109-0557-9D4C-9CC5-2CD7C6E13DCF}" type="pres">
      <dgm:prSet presAssocID="{EED37D6C-1F00-9E49-8EC7-7685670E7430}" presName="imageaccent4" presStyleCnt="0"/>
      <dgm:spPr/>
    </dgm:pt>
    <dgm:pt modelId="{BE82357F-8212-CD44-BDF7-8E2840C1746E}" type="pres">
      <dgm:prSet presAssocID="{EED37D6C-1F00-9E49-8EC7-7685670E7430}" presName="accentRepeatNode" presStyleLbl="solidAlignAcc1" presStyleIdx="7" presStyleCnt="10"/>
      <dgm:spPr/>
    </dgm:pt>
    <dgm:pt modelId="{1420D3DB-411F-234A-BF9E-6DDEB4E1F021}" type="pres">
      <dgm:prSet presAssocID="{D331479F-6AD1-BE48-AA59-8D17C0D64992}" presName="text5" presStyleCnt="0"/>
      <dgm:spPr/>
    </dgm:pt>
    <dgm:pt modelId="{F28AF9D7-8052-E848-A6AA-D50C38071C2E}" type="pres">
      <dgm:prSet presAssocID="{D331479F-6AD1-BE48-AA59-8D17C0D64992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21F9B-BD42-6847-A05B-1D4B12D97310}" type="pres">
      <dgm:prSet presAssocID="{D331479F-6AD1-BE48-AA59-8D17C0D64992}" presName="textaccent5" presStyleCnt="0"/>
      <dgm:spPr/>
    </dgm:pt>
    <dgm:pt modelId="{95E5687B-7ADF-A441-BCDC-351B9CDB8794}" type="pres">
      <dgm:prSet presAssocID="{D331479F-6AD1-BE48-AA59-8D17C0D64992}" presName="accentRepeatNode" presStyleLbl="solidAlignAcc1" presStyleIdx="8" presStyleCnt="10"/>
      <dgm:spPr/>
    </dgm:pt>
    <dgm:pt modelId="{B3664CA9-127A-D54D-99F1-D320DC22AAFA}" type="pres">
      <dgm:prSet presAssocID="{43C7092E-C5D5-5141-A8B0-C393DFD2466F}" presName="image5" presStyleCnt="0"/>
      <dgm:spPr/>
    </dgm:pt>
    <dgm:pt modelId="{47FD90DB-A310-9848-BC6E-87C6E55FDB1D}" type="pres">
      <dgm:prSet presAssocID="{43C7092E-C5D5-5141-A8B0-C393DFD2466F}" presName="imageRepeatNode" presStyleLbl="alignAcc1" presStyleIdx="4" presStyleCnt="5"/>
      <dgm:spPr/>
      <dgm:t>
        <a:bodyPr/>
        <a:lstStyle/>
        <a:p>
          <a:endParaRPr lang="en-US"/>
        </a:p>
      </dgm:t>
    </dgm:pt>
    <dgm:pt modelId="{DFF49F66-FF04-0346-A8DC-C62BD727787F}" type="pres">
      <dgm:prSet presAssocID="{43C7092E-C5D5-5141-A8B0-C393DFD2466F}" presName="imageaccent5" presStyleCnt="0"/>
      <dgm:spPr/>
    </dgm:pt>
    <dgm:pt modelId="{9E547810-E5F0-644C-820C-FB5678521929}" type="pres">
      <dgm:prSet presAssocID="{43C7092E-C5D5-5141-A8B0-C393DFD2466F}" presName="accentRepeatNode" presStyleLbl="solidAlignAcc1" presStyleIdx="9" presStyleCnt="10"/>
      <dgm:spPr/>
    </dgm:pt>
  </dgm:ptLst>
  <dgm:cxnLst>
    <dgm:cxn modelId="{6BACA4D5-8232-C94F-B9E2-4041A50A3546}" type="presOf" srcId="{F2AEDAD5-2A5C-BC4F-B1F6-5F9CBBD75D03}" destId="{EA478D15-043F-6049-9094-2B61ABCD463C}" srcOrd="0" destOrd="0" presId="urn:microsoft.com/office/officeart/2008/layout/HexagonCluster"/>
    <dgm:cxn modelId="{4621E2B9-D027-1145-8A5D-82D25FFCDFCC}" type="presOf" srcId="{EED37D6C-1F00-9E49-8EC7-7685670E7430}" destId="{72786588-5E94-7643-BFB8-AAF544D45584}" srcOrd="0" destOrd="0" presId="urn:microsoft.com/office/officeart/2008/layout/HexagonCluster"/>
    <dgm:cxn modelId="{420558BC-55D9-564A-AD11-58DD45ACF9AE}" type="presOf" srcId="{B9498BB2-944A-1045-B837-62ECC88E0EB7}" destId="{F649D48A-52BE-E344-B55A-48F5F6B5DECC}" srcOrd="0" destOrd="0" presId="urn:microsoft.com/office/officeart/2008/layout/HexagonCluster"/>
    <dgm:cxn modelId="{095FA3DB-3217-8841-A2A3-26C0BDA20BBE}" type="presOf" srcId="{64FD5E05-4D99-7547-936B-BCED34703029}" destId="{BBF6BE0F-29B0-EC49-B4AE-484400CF8EC6}" srcOrd="0" destOrd="0" presId="urn:microsoft.com/office/officeart/2008/layout/HexagonCluster"/>
    <dgm:cxn modelId="{98EC36AE-9B43-E34E-9E59-F1DE547B170E}" type="presOf" srcId="{290E8D11-1D1D-AB4A-9417-340071639AAC}" destId="{C043F5BA-4365-7241-BFFF-DD7BEF21995B}" srcOrd="0" destOrd="0" presId="urn:microsoft.com/office/officeart/2008/layout/HexagonCluster"/>
    <dgm:cxn modelId="{BCFF1FE8-A0EA-574C-A2FA-B2C052A04D81}" type="presOf" srcId="{D331479F-6AD1-BE48-AA59-8D17C0D64992}" destId="{F28AF9D7-8052-E848-A6AA-D50C38071C2E}" srcOrd="0" destOrd="0" presId="urn:microsoft.com/office/officeart/2008/layout/HexagonCluster"/>
    <dgm:cxn modelId="{A2B81453-C9D8-0242-8BFE-EB3C51F25F9C}" type="presOf" srcId="{25DF4935-B4F2-4A45-A26A-472E654F72C3}" destId="{49A37F9D-8161-7F4C-83DF-8B8CFE556ABD}" srcOrd="0" destOrd="0" presId="urn:microsoft.com/office/officeart/2008/layout/HexagonCluster"/>
    <dgm:cxn modelId="{A9278A98-95BC-E948-8972-599E01E9975D}" srcId="{B9498BB2-944A-1045-B837-62ECC88E0EB7}" destId="{D331479F-6AD1-BE48-AA59-8D17C0D64992}" srcOrd="4" destOrd="0" parTransId="{92AE47AA-08D4-5742-9FBD-7C01BD3CB5E2}" sibTransId="{43C7092E-C5D5-5141-A8B0-C393DFD2466F}"/>
    <dgm:cxn modelId="{27B23CC6-B55C-B846-969A-466E3BDA3A1D}" type="presOf" srcId="{D94B99C5-BDAC-5F48-B200-52AABC37E254}" destId="{3330BC67-E186-4442-A132-949558AB4D8B}" srcOrd="0" destOrd="0" presId="urn:microsoft.com/office/officeart/2008/layout/HexagonCluster"/>
    <dgm:cxn modelId="{3E27E6D0-D919-1A4C-A19B-7E2F2933CD2D}" srcId="{B9498BB2-944A-1045-B837-62ECC88E0EB7}" destId="{A73670B6-39E7-424E-811D-642E16FBF085}" srcOrd="0" destOrd="0" parTransId="{8162163F-FB2E-3E46-B387-00E1AB6EE130}" sibTransId="{25DF4935-B4F2-4A45-A26A-472E654F72C3}"/>
    <dgm:cxn modelId="{EC49D4E7-B671-9C46-A22B-4DF9F8C55962}" srcId="{B9498BB2-944A-1045-B837-62ECC88E0EB7}" destId="{290E8D11-1D1D-AB4A-9417-340071639AAC}" srcOrd="2" destOrd="0" parTransId="{46F22649-F1A2-A445-A8D6-95DC5382FC0F}" sibTransId="{F2AEDAD5-2A5C-BC4F-B1F6-5F9CBBD75D03}"/>
    <dgm:cxn modelId="{28E024FF-E3DF-C549-A862-728345A5B21A}" type="presOf" srcId="{43C7092E-C5D5-5141-A8B0-C393DFD2466F}" destId="{47FD90DB-A310-9848-BC6E-87C6E55FDB1D}" srcOrd="0" destOrd="0" presId="urn:microsoft.com/office/officeart/2008/layout/HexagonCluster"/>
    <dgm:cxn modelId="{077DE733-2E91-DB44-A1D0-6D96E3658B4C}" srcId="{B9498BB2-944A-1045-B837-62ECC88E0EB7}" destId="{64FD5E05-4D99-7547-936B-BCED34703029}" srcOrd="3" destOrd="0" parTransId="{5870080D-BAB5-ED4C-9F28-320AE304E28E}" sibTransId="{EED37D6C-1F00-9E49-8EC7-7685670E7430}"/>
    <dgm:cxn modelId="{6567813C-3961-4C40-A132-ADD46B3BA2D9}" srcId="{B9498BB2-944A-1045-B837-62ECC88E0EB7}" destId="{D94B99C5-BDAC-5F48-B200-52AABC37E254}" srcOrd="1" destOrd="0" parTransId="{61BCB387-E902-D742-BC4D-730583455BF8}" sibTransId="{803E84D5-DEB0-A349-8F1B-2B19D4D92641}"/>
    <dgm:cxn modelId="{85B2390A-B47D-4B4C-BD03-F1B82975CE36}" type="presOf" srcId="{803E84D5-DEB0-A349-8F1B-2B19D4D92641}" destId="{02948D7D-7845-B847-8281-05FDE47DAE71}" srcOrd="0" destOrd="0" presId="urn:microsoft.com/office/officeart/2008/layout/HexagonCluster"/>
    <dgm:cxn modelId="{EF12AB61-8954-9446-95D1-63A45A93F536}" type="presOf" srcId="{A73670B6-39E7-424E-811D-642E16FBF085}" destId="{601DDA2E-6DB0-C245-96B3-E7A2CAB207FA}" srcOrd="0" destOrd="0" presId="urn:microsoft.com/office/officeart/2008/layout/HexagonCluster"/>
    <dgm:cxn modelId="{218EAACB-52AE-2043-AC6A-2E94AC6E3DD0}" type="presParOf" srcId="{F649D48A-52BE-E344-B55A-48F5F6B5DECC}" destId="{324A7FB8-8702-6749-B37E-5E2709DE13FA}" srcOrd="0" destOrd="0" presId="urn:microsoft.com/office/officeart/2008/layout/HexagonCluster"/>
    <dgm:cxn modelId="{7106197A-22A6-4643-890A-7CAC64CB3A2F}" type="presParOf" srcId="{324A7FB8-8702-6749-B37E-5E2709DE13FA}" destId="{601DDA2E-6DB0-C245-96B3-E7A2CAB207FA}" srcOrd="0" destOrd="0" presId="urn:microsoft.com/office/officeart/2008/layout/HexagonCluster"/>
    <dgm:cxn modelId="{569C8587-AF41-C246-9672-6E16A879C22F}" type="presParOf" srcId="{F649D48A-52BE-E344-B55A-48F5F6B5DECC}" destId="{DE9CD74B-6CE5-874E-844D-AABFC6294C72}" srcOrd="1" destOrd="0" presId="urn:microsoft.com/office/officeart/2008/layout/HexagonCluster"/>
    <dgm:cxn modelId="{3408A21F-481F-234C-9698-E78DD25A2432}" type="presParOf" srcId="{DE9CD74B-6CE5-874E-844D-AABFC6294C72}" destId="{8B62CCFA-6BD0-1C40-8C2E-C0ED67E9431E}" srcOrd="0" destOrd="0" presId="urn:microsoft.com/office/officeart/2008/layout/HexagonCluster"/>
    <dgm:cxn modelId="{BBAD57F7-D19C-DE44-86A4-9EBBE9E488DA}" type="presParOf" srcId="{F649D48A-52BE-E344-B55A-48F5F6B5DECC}" destId="{9891D640-DE57-6A44-8CB1-008625C62605}" srcOrd="2" destOrd="0" presId="urn:microsoft.com/office/officeart/2008/layout/HexagonCluster"/>
    <dgm:cxn modelId="{316DBC79-8924-0644-8430-7BB2C17A2419}" type="presParOf" srcId="{9891D640-DE57-6A44-8CB1-008625C62605}" destId="{49A37F9D-8161-7F4C-83DF-8B8CFE556ABD}" srcOrd="0" destOrd="0" presId="urn:microsoft.com/office/officeart/2008/layout/HexagonCluster"/>
    <dgm:cxn modelId="{26624D07-2B18-0543-BCF0-8EBB874A1BA6}" type="presParOf" srcId="{F649D48A-52BE-E344-B55A-48F5F6B5DECC}" destId="{79AC30ED-BD76-564C-8E43-2EB15EDCB80E}" srcOrd="3" destOrd="0" presId="urn:microsoft.com/office/officeart/2008/layout/HexagonCluster"/>
    <dgm:cxn modelId="{D9814D69-F43F-F24B-9425-7FB9D3F629CC}" type="presParOf" srcId="{79AC30ED-BD76-564C-8E43-2EB15EDCB80E}" destId="{C1F30132-C212-3C4E-A047-5B937F6B4D07}" srcOrd="0" destOrd="0" presId="urn:microsoft.com/office/officeart/2008/layout/HexagonCluster"/>
    <dgm:cxn modelId="{CE333F72-42D3-1049-9ED6-FAEAF9F1A655}" type="presParOf" srcId="{F649D48A-52BE-E344-B55A-48F5F6B5DECC}" destId="{6A179D53-2C5A-7347-B9DD-1DB625201F2C}" srcOrd="4" destOrd="0" presId="urn:microsoft.com/office/officeart/2008/layout/HexagonCluster"/>
    <dgm:cxn modelId="{2AF5A615-DA1D-2249-BE61-2A3CA39D75F3}" type="presParOf" srcId="{6A179D53-2C5A-7347-B9DD-1DB625201F2C}" destId="{3330BC67-E186-4442-A132-949558AB4D8B}" srcOrd="0" destOrd="0" presId="urn:microsoft.com/office/officeart/2008/layout/HexagonCluster"/>
    <dgm:cxn modelId="{FDA29244-F078-AF43-A38E-68219CAA0DB3}" type="presParOf" srcId="{F649D48A-52BE-E344-B55A-48F5F6B5DECC}" destId="{D482CDA5-6F02-FF46-AB95-B81D3EBAB846}" srcOrd="5" destOrd="0" presId="urn:microsoft.com/office/officeart/2008/layout/HexagonCluster"/>
    <dgm:cxn modelId="{9ACC0DD5-8194-9B45-B813-27A097067950}" type="presParOf" srcId="{D482CDA5-6F02-FF46-AB95-B81D3EBAB846}" destId="{B05F1CAE-3F07-D848-A904-E28F00D30D27}" srcOrd="0" destOrd="0" presId="urn:microsoft.com/office/officeart/2008/layout/HexagonCluster"/>
    <dgm:cxn modelId="{B695E6A9-8393-2848-A852-D961D1E5E3DD}" type="presParOf" srcId="{F649D48A-52BE-E344-B55A-48F5F6B5DECC}" destId="{CA028AAC-6D8C-BE4D-8D01-93C5591149DB}" srcOrd="6" destOrd="0" presId="urn:microsoft.com/office/officeart/2008/layout/HexagonCluster"/>
    <dgm:cxn modelId="{2572CB83-A725-1141-988D-02DEA42D71B5}" type="presParOf" srcId="{CA028AAC-6D8C-BE4D-8D01-93C5591149DB}" destId="{02948D7D-7845-B847-8281-05FDE47DAE71}" srcOrd="0" destOrd="0" presId="urn:microsoft.com/office/officeart/2008/layout/HexagonCluster"/>
    <dgm:cxn modelId="{B8E38F0D-9422-DE47-A543-0B8D9B08D89B}" type="presParOf" srcId="{F649D48A-52BE-E344-B55A-48F5F6B5DECC}" destId="{0FB92826-3BC3-4140-857C-D0EBDEF000AB}" srcOrd="7" destOrd="0" presId="urn:microsoft.com/office/officeart/2008/layout/HexagonCluster"/>
    <dgm:cxn modelId="{C333C0C5-D381-A041-946D-9C99E23A3884}" type="presParOf" srcId="{0FB92826-3BC3-4140-857C-D0EBDEF000AB}" destId="{5A1A8920-85EF-C64A-B613-2D1472B640F9}" srcOrd="0" destOrd="0" presId="urn:microsoft.com/office/officeart/2008/layout/HexagonCluster"/>
    <dgm:cxn modelId="{F9C573D9-9883-4A42-A35F-69C33C41B7C8}" type="presParOf" srcId="{F649D48A-52BE-E344-B55A-48F5F6B5DECC}" destId="{C40765F2-AC4B-3342-898C-B978A8830C02}" srcOrd="8" destOrd="0" presId="urn:microsoft.com/office/officeart/2008/layout/HexagonCluster"/>
    <dgm:cxn modelId="{51D740A0-5C80-7D47-B166-3366F4E94D6E}" type="presParOf" srcId="{C40765F2-AC4B-3342-898C-B978A8830C02}" destId="{C043F5BA-4365-7241-BFFF-DD7BEF21995B}" srcOrd="0" destOrd="0" presId="urn:microsoft.com/office/officeart/2008/layout/HexagonCluster"/>
    <dgm:cxn modelId="{35F7C8F2-3318-034A-94D6-D9D4DDA60A26}" type="presParOf" srcId="{F649D48A-52BE-E344-B55A-48F5F6B5DECC}" destId="{E041B399-F254-6D4F-8931-4D8620FBD0C8}" srcOrd="9" destOrd="0" presId="urn:microsoft.com/office/officeart/2008/layout/HexagonCluster"/>
    <dgm:cxn modelId="{6D83BC4E-426A-DD44-A470-BFA2A9FC03F4}" type="presParOf" srcId="{E041B399-F254-6D4F-8931-4D8620FBD0C8}" destId="{5A5EC5FF-CF49-0D4F-8DB5-36DC4858F065}" srcOrd="0" destOrd="0" presId="urn:microsoft.com/office/officeart/2008/layout/HexagonCluster"/>
    <dgm:cxn modelId="{E9C9541D-F83D-CF43-8398-35984A22E760}" type="presParOf" srcId="{F649D48A-52BE-E344-B55A-48F5F6B5DECC}" destId="{768D4153-20AE-6341-A7C6-BABA01ED4BFC}" srcOrd="10" destOrd="0" presId="urn:microsoft.com/office/officeart/2008/layout/HexagonCluster"/>
    <dgm:cxn modelId="{2A7C370E-05C9-F740-9817-60DB56AB2D4A}" type="presParOf" srcId="{768D4153-20AE-6341-A7C6-BABA01ED4BFC}" destId="{EA478D15-043F-6049-9094-2B61ABCD463C}" srcOrd="0" destOrd="0" presId="urn:microsoft.com/office/officeart/2008/layout/HexagonCluster"/>
    <dgm:cxn modelId="{CCDD33E9-21A9-1141-ACCC-D55CEF60B12E}" type="presParOf" srcId="{F649D48A-52BE-E344-B55A-48F5F6B5DECC}" destId="{18825EE1-3CBD-104B-ACD8-1300B341CE90}" srcOrd="11" destOrd="0" presId="urn:microsoft.com/office/officeart/2008/layout/HexagonCluster"/>
    <dgm:cxn modelId="{B01F2F63-9880-484C-9C56-297E5AA29D38}" type="presParOf" srcId="{18825EE1-3CBD-104B-ACD8-1300B341CE90}" destId="{DAE45BC0-6E2A-394E-BBB6-A122A9CD6E2B}" srcOrd="0" destOrd="0" presId="urn:microsoft.com/office/officeart/2008/layout/HexagonCluster"/>
    <dgm:cxn modelId="{65BA32FB-F05B-F841-A3B6-F48270F1B2CD}" type="presParOf" srcId="{F649D48A-52BE-E344-B55A-48F5F6B5DECC}" destId="{A1372636-657F-E447-8B6A-738F73DFA6C8}" srcOrd="12" destOrd="0" presId="urn:microsoft.com/office/officeart/2008/layout/HexagonCluster"/>
    <dgm:cxn modelId="{6B44E0BD-4248-F742-B7DF-4A1610E3B6A9}" type="presParOf" srcId="{A1372636-657F-E447-8B6A-738F73DFA6C8}" destId="{BBF6BE0F-29B0-EC49-B4AE-484400CF8EC6}" srcOrd="0" destOrd="0" presId="urn:microsoft.com/office/officeart/2008/layout/HexagonCluster"/>
    <dgm:cxn modelId="{07F06B46-8787-D448-82A1-294D6CA74254}" type="presParOf" srcId="{F649D48A-52BE-E344-B55A-48F5F6B5DECC}" destId="{D1D180B9-7D8D-204E-BE2A-23D1DF97BA9E}" srcOrd="13" destOrd="0" presId="urn:microsoft.com/office/officeart/2008/layout/HexagonCluster"/>
    <dgm:cxn modelId="{B68E0E71-CEE1-DD42-8792-3712413E3C8C}" type="presParOf" srcId="{D1D180B9-7D8D-204E-BE2A-23D1DF97BA9E}" destId="{3B7ADA64-F296-0442-9076-6F877097FF0F}" srcOrd="0" destOrd="0" presId="urn:microsoft.com/office/officeart/2008/layout/HexagonCluster"/>
    <dgm:cxn modelId="{5A51A9F2-4CB6-9C4C-B1C6-A994248A9690}" type="presParOf" srcId="{F649D48A-52BE-E344-B55A-48F5F6B5DECC}" destId="{AF45BBED-CD94-0343-B608-D4EBF495D263}" srcOrd="14" destOrd="0" presId="urn:microsoft.com/office/officeart/2008/layout/HexagonCluster"/>
    <dgm:cxn modelId="{11113785-DA2B-664A-A183-76EF6BAC0FDE}" type="presParOf" srcId="{AF45BBED-CD94-0343-B608-D4EBF495D263}" destId="{72786588-5E94-7643-BFB8-AAF544D45584}" srcOrd="0" destOrd="0" presId="urn:microsoft.com/office/officeart/2008/layout/HexagonCluster"/>
    <dgm:cxn modelId="{7149430A-BA95-A244-BF28-0BB02612FE9A}" type="presParOf" srcId="{F649D48A-52BE-E344-B55A-48F5F6B5DECC}" destId="{2DA34109-0557-9D4C-9CC5-2CD7C6E13DCF}" srcOrd="15" destOrd="0" presId="urn:microsoft.com/office/officeart/2008/layout/HexagonCluster"/>
    <dgm:cxn modelId="{10F46182-9641-E247-95DD-598ED2B77026}" type="presParOf" srcId="{2DA34109-0557-9D4C-9CC5-2CD7C6E13DCF}" destId="{BE82357F-8212-CD44-BDF7-8E2840C1746E}" srcOrd="0" destOrd="0" presId="urn:microsoft.com/office/officeart/2008/layout/HexagonCluster"/>
    <dgm:cxn modelId="{006A7D14-CAFE-9A48-911B-B6B73A76FE4E}" type="presParOf" srcId="{F649D48A-52BE-E344-B55A-48F5F6B5DECC}" destId="{1420D3DB-411F-234A-BF9E-6DDEB4E1F021}" srcOrd="16" destOrd="0" presId="urn:microsoft.com/office/officeart/2008/layout/HexagonCluster"/>
    <dgm:cxn modelId="{6665E8E7-EECD-B34E-85F6-B40A0B3DF666}" type="presParOf" srcId="{1420D3DB-411F-234A-BF9E-6DDEB4E1F021}" destId="{F28AF9D7-8052-E848-A6AA-D50C38071C2E}" srcOrd="0" destOrd="0" presId="urn:microsoft.com/office/officeart/2008/layout/HexagonCluster"/>
    <dgm:cxn modelId="{CCE542EF-7E09-6542-A833-B8861EBCDE0C}" type="presParOf" srcId="{F649D48A-52BE-E344-B55A-48F5F6B5DECC}" destId="{7BB21F9B-BD42-6847-A05B-1D4B12D97310}" srcOrd="17" destOrd="0" presId="urn:microsoft.com/office/officeart/2008/layout/HexagonCluster"/>
    <dgm:cxn modelId="{4DB5F722-7BD3-8B45-BFC7-C094A2B2ED4F}" type="presParOf" srcId="{7BB21F9B-BD42-6847-A05B-1D4B12D97310}" destId="{95E5687B-7ADF-A441-BCDC-351B9CDB8794}" srcOrd="0" destOrd="0" presId="urn:microsoft.com/office/officeart/2008/layout/HexagonCluster"/>
    <dgm:cxn modelId="{6587FF62-8369-B44A-91B4-EB27E03C004F}" type="presParOf" srcId="{F649D48A-52BE-E344-B55A-48F5F6B5DECC}" destId="{B3664CA9-127A-D54D-99F1-D320DC22AAFA}" srcOrd="18" destOrd="0" presId="urn:microsoft.com/office/officeart/2008/layout/HexagonCluster"/>
    <dgm:cxn modelId="{5A6D0D81-73BD-D944-947B-48AC85D1B8D1}" type="presParOf" srcId="{B3664CA9-127A-D54D-99F1-D320DC22AAFA}" destId="{47FD90DB-A310-9848-BC6E-87C6E55FDB1D}" srcOrd="0" destOrd="0" presId="urn:microsoft.com/office/officeart/2008/layout/HexagonCluster"/>
    <dgm:cxn modelId="{089148E1-34A9-BB44-AD97-EF69837E7B82}" type="presParOf" srcId="{F649D48A-52BE-E344-B55A-48F5F6B5DECC}" destId="{DFF49F66-FF04-0346-A8DC-C62BD727787F}" srcOrd="19" destOrd="0" presId="urn:microsoft.com/office/officeart/2008/layout/HexagonCluster"/>
    <dgm:cxn modelId="{6B4D8279-C6B8-1C4B-A29E-3EB66B922AA8}" type="presParOf" srcId="{DFF49F66-FF04-0346-A8DC-C62BD727787F}" destId="{9E547810-E5F0-644C-820C-FB567852192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6B068-3754-024A-AD70-A63B1DABB39E}">
      <dsp:nvSpPr>
        <dsp:cNvPr id="0" name=""/>
        <dsp:cNvSpPr/>
      </dsp:nvSpPr>
      <dsp:spPr>
        <a:xfrm>
          <a:off x="2208786" y="876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biopsied epidermal tissue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extract RNA</a:t>
          </a:r>
          <a:endParaRPr lang="en-US" sz="800" kern="1200" dirty="0"/>
        </a:p>
      </dsp:txBody>
      <dsp:txXfrm>
        <a:off x="2224954" y="17044"/>
        <a:ext cx="2038183" cy="519687"/>
      </dsp:txXfrm>
    </dsp:sp>
    <dsp:sp modelId="{C0121CFC-880C-CC40-A478-57FB13B70826}">
      <dsp:nvSpPr>
        <dsp:cNvPr id="0" name=""/>
        <dsp:cNvSpPr/>
      </dsp:nvSpPr>
      <dsp:spPr>
        <a:xfrm rot="9120690">
          <a:off x="2295074" y="542753"/>
          <a:ext cx="367352" cy="2817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374643" y="579264"/>
        <a:ext cx="282841" cy="169023"/>
      </dsp:txXfrm>
    </dsp:sp>
    <dsp:sp modelId="{BE744E2E-6063-CB4E-BC71-9E73097C372E}">
      <dsp:nvSpPr>
        <dsp:cNvPr id="0" name=""/>
        <dsp:cNvSpPr/>
      </dsp:nvSpPr>
      <dsp:spPr>
        <a:xfrm>
          <a:off x="678195" y="814311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 sequenced &amp; mRNA library built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Illumina</a:t>
          </a:r>
          <a:endParaRPr lang="en-US" sz="800" kern="1200" dirty="0"/>
        </a:p>
      </dsp:txBody>
      <dsp:txXfrm>
        <a:off x="694363" y="830479"/>
        <a:ext cx="2038183" cy="519687"/>
      </dsp:txXfrm>
    </dsp:sp>
    <dsp:sp modelId="{4869EE93-51E7-3E4A-9A34-57D9796B9EFA}">
      <dsp:nvSpPr>
        <dsp:cNvPr id="0" name=""/>
        <dsp:cNvSpPr/>
      </dsp:nvSpPr>
      <dsp:spPr>
        <a:xfrm rot="6538190">
          <a:off x="1529952" y="1320090"/>
          <a:ext cx="123657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523287" y="1383474"/>
        <a:ext cx="149046" cy="86560"/>
      </dsp:txXfrm>
    </dsp:sp>
    <dsp:sp modelId="{6C7B781C-81D7-8949-A5FC-294E88675A01}">
      <dsp:nvSpPr>
        <dsp:cNvPr id="0" name=""/>
        <dsp:cNvSpPr/>
      </dsp:nvSpPr>
      <dsp:spPr>
        <a:xfrm>
          <a:off x="434847" y="1522257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 cleaned and evaluated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FastQC</a:t>
          </a:r>
          <a:r>
            <a:rPr lang="en-US" sz="800" kern="1200" dirty="0" smtClean="0"/>
            <a:t> &amp; </a:t>
          </a:r>
          <a:r>
            <a:rPr lang="en-US" sz="800" kern="1200" dirty="0" err="1" smtClean="0"/>
            <a:t>Trimomatic</a:t>
          </a:r>
          <a:endParaRPr lang="en-US" sz="800" kern="1200" dirty="0" smtClean="0"/>
        </a:p>
      </dsp:txBody>
      <dsp:txXfrm>
        <a:off x="451015" y="1538425"/>
        <a:ext cx="2038183" cy="519687"/>
      </dsp:txXfrm>
    </dsp:sp>
    <dsp:sp modelId="{524376B4-C2C0-CC47-AEBC-CE70D8DCB024}">
      <dsp:nvSpPr>
        <dsp:cNvPr id="0" name=""/>
        <dsp:cNvSpPr/>
      </dsp:nvSpPr>
      <dsp:spPr>
        <a:xfrm rot="6500138">
          <a:off x="1280774" y="2037332"/>
          <a:ext cx="137885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281700" y="2093645"/>
        <a:ext cx="149046" cy="96520"/>
      </dsp:txXfrm>
    </dsp:sp>
    <dsp:sp modelId="{D08818E0-9381-BF48-8030-E773C8AE948D}">
      <dsp:nvSpPr>
        <dsp:cNvPr id="0" name=""/>
        <dsp:cNvSpPr/>
      </dsp:nvSpPr>
      <dsp:spPr>
        <a:xfrm>
          <a:off x="194066" y="2248794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Transcriptome assembled &amp; evaluated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TransDecoder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predict ORFs</a:t>
          </a:r>
          <a:endParaRPr lang="en-US" sz="800" kern="1200" dirty="0"/>
        </a:p>
      </dsp:txBody>
      <dsp:txXfrm>
        <a:off x="210234" y="2264962"/>
        <a:ext cx="2038183" cy="519687"/>
      </dsp:txXfrm>
    </dsp:sp>
    <dsp:sp modelId="{AC23E9F7-216A-F146-A1BC-F8B932F35E37}">
      <dsp:nvSpPr>
        <dsp:cNvPr id="0" name=""/>
        <dsp:cNvSpPr/>
      </dsp:nvSpPr>
      <dsp:spPr>
        <a:xfrm rot="5653485">
          <a:off x="1126461" y="2776474"/>
          <a:ext cx="150199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28698" y="2825640"/>
        <a:ext cx="149046" cy="105139"/>
      </dsp:txXfrm>
    </dsp:sp>
    <dsp:sp modelId="{A19153FD-A7B1-8344-9506-E99705527671}">
      <dsp:nvSpPr>
        <dsp:cNvPr id="0" name=""/>
        <dsp:cNvSpPr/>
      </dsp:nvSpPr>
      <dsp:spPr>
        <a:xfrm>
          <a:off x="138535" y="3000540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cleaned reads mapped to transcriptome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SAM file</a:t>
          </a:r>
          <a:endParaRPr lang="en-US" sz="800" kern="1200" dirty="0"/>
        </a:p>
      </dsp:txBody>
      <dsp:txXfrm>
        <a:off x="154703" y="3016708"/>
        <a:ext cx="2038183" cy="519687"/>
      </dsp:txXfrm>
    </dsp:sp>
    <dsp:sp modelId="{348020B8-391D-F042-8F58-782B593DF11D}">
      <dsp:nvSpPr>
        <dsp:cNvPr id="0" name=""/>
        <dsp:cNvSpPr/>
      </dsp:nvSpPr>
      <dsp:spPr>
        <a:xfrm rot="5321274">
          <a:off x="1119517" y="3511681"/>
          <a:ext cx="125016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107073" y="3573382"/>
        <a:ext cx="149046" cy="87511"/>
      </dsp:txXfrm>
    </dsp:sp>
    <dsp:sp modelId="{C6A26BC3-B0DF-7F48-B17C-4652C5832AFB}">
      <dsp:nvSpPr>
        <dsp:cNvPr id="0" name=""/>
        <dsp:cNvSpPr/>
      </dsp:nvSpPr>
      <dsp:spPr>
        <a:xfrm>
          <a:off x="154995" y="3719208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SNPs called from reads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reads2snps</a:t>
          </a:r>
          <a:endParaRPr lang="en-US" sz="800" kern="1200" dirty="0"/>
        </a:p>
      </dsp:txBody>
      <dsp:txXfrm>
        <a:off x="171163" y="3735376"/>
        <a:ext cx="2038183" cy="519687"/>
      </dsp:txXfrm>
    </dsp:sp>
    <dsp:sp modelId="{1DC915FD-018F-D24D-AD1F-6CD9F2E5C7BC}">
      <dsp:nvSpPr>
        <dsp:cNvPr id="0" name=""/>
        <dsp:cNvSpPr/>
      </dsp:nvSpPr>
      <dsp:spPr>
        <a:xfrm rot="5293349">
          <a:off x="1115167" y="4263322"/>
          <a:ext cx="174526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27095" y="4300277"/>
        <a:ext cx="149046" cy="122168"/>
      </dsp:txXfrm>
    </dsp:sp>
    <dsp:sp modelId="{5F9C033F-1F15-6D43-957E-52F5C23D6697}">
      <dsp:nvSpPr>
        <dsp:cNvPr id="0" name=""/>
        <dsp:cNvSpPr/>
      </dsp:nvSpPr>
      <dsp:spPr>
        <a:xfrm>
          <a:off x="179345" y="4503822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SNPs filtered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VCFtools</a:t>
          </a:r>
          <a:endParaRPr lang="en-US" sz="800" kern="1200" dirty="0"/>
        </a:p>
      </dsp:txBody>
      <dsp:txXfrm>
        <a:off x="195513" y="4519990"/>
        <a:ext cx="2038183" cy="519687"/>
      </dsp:txXfrm>
    </dsp:sp>
    <dsp:sp modelId="{29A6B4AC-F23D-4A4C-8A29-0E006110F66A}">
      <dsp:nvSpPr>
        <dsp:cNvPr id="0" name=""/>
        <dsp:cNvSpPr/>
      </dsp:nvSpPr>
      <dsp:spPr>
        <a:xfrm rot="5400000">
          <a:off x="1125903" y="5049908"/>
          <a:ext cx="177402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40082" y="5085412"/>
        <a:ext cx="149046" cy="124181"/>
      </dsp:txXfrm>
    </dsp:sp>
    <dsp:sp modelId="{25D06D5D-3DE2-324C-BA17-091187B3567B}">
      <dsp:nvSpPr>
        <dsp:cNvPr id="0" name=""/>
        <dsp:cNvSpPr/>
      </dsp:nvSpPr>
      <dsp:spPr>
        <a:xfrm>
          <a:off x="179345" y="5292382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DAPC analysis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adegenet</a:t>
          </a:r>
          <a:r>
            <a:rPr lang="en-US" sz="800" kern="1200" dirty="0" smtClean="0"/>
            <a:t> in R</a:t>
          </a:r>
          <a:endParaRPr lang="en-US" sz="800" kern="1200" dirty="0"/>
        </a:p>
      </dsp:txBody>
      <dsp:txXfrm>
        <a:off x="195513" y="5308550"/>
        <a:ext cx="2038183" cy="51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6B068-3754-024A-AD70-A63B1DABB39E}">
      <dsp:nvSpPr>
        <dsp:cNvPr id="0" name=""/>
        <dsp:cNvSpPr/>
      </dsp:nvSpPr>
      <dsp:spPr>
        <a:xfrm>
          <a:off x="513713" y="5227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biopsy epidermal tissue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extract 16S</a:t>
          </a:r>
          <a:endParaRPr lang="en-US" sz="900" kern="1200" dirty="0"/>
        </a:p>
      </dsp:txBody>
      <dsp:txXfrm>
        <a:off x="532656" y="24170"/>
        <a:ext cx="1855392" cy="608869"/>
      </dsp:txXfrm>
    </dsp:sp>
    <dsp:sp modelId="{C0121CFC-880C-CC40-A478-57FB13B70826}">
      <dsp:nvSpPr>
        <dsp:cNvPr id="0" name=""/>
        <dsp:cNvSpPr/>
      </dsp:nvSpPr>
      <dsp:spPr>
        <a:xfrm rot="1617927">
          <a:off x="2155046" y="602539"/>
          <a:ext cx="336190" cy="330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60428" y="646099"/>
        <a:ext cx="237176" cy="198029"/>
      </dsp:txXfrm>
    </dsp:sp>
    <dsp:sp modelId="{BE744E2E-6063-CB4E-BC71-9E73097C372E}">
      <dsp:nvSpPr>
        <dsp:cNvPr id="0" name=""/>
        <dsp:cNvSpPr/>
      </dsp:nvSpPr>
      <dsp:spPr>
        <a:xfrm>
          <a:off x="2170616" y="883143"/>
          <a:ext cx="1778621" cy="518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16S </a:t>
          </a:r>
          <a:r>
            <a:rPr lang="en-US" sz="1100" kern="1200" dirty="0" err="1" smtClean="0"/>
            <a:t>amplicon</a:t>
          </a:r>
          <a:r>
            <a:rPr lang="en-US" sz="1100" kern="1200" dirty="0" smtClean="0"/>
            <a:t> sequencing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2185804" y="898331"/>
        <a:ext cx="1748245" cy="488166"/>
      </dsp:txXfrm>
    </dsp:sp>
    <dsp:sp modelId="{4869EE93-51E7-3E4A-9A34-57D9796B9EFA}">
      <dsp:nvSpPr>
        <dsp:cNvPr id="0" name=""/>
        <dsp:cNvSpPr/>
      </dsp:nvSpPr>
      <dsp:spPr>
        <a:xfrm rot="4481299">
          <a:off x="3079885" y="1357447"/>
          <a:ext cx="157513" cy="291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065091" y="1425049"/>
        <a:ext cx="174623" cy="110259"/>
      </dsp:txXfrm>
    </dsp:sp>
    <dsp:sp modelId="{6C7B781C-81D7-8949-A5FC-294E88675A01}">
      <dsp:nvSpPr>
        <dsp:cNvPr id="0" name=""/>
        <dsp:cNvSpPr/>
      </dsp:nvSpPr>
      <dsp:spPr>
        <a:xfrm>
          <a:off x="2328269" y="1604249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OTU mapping file 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QIIME</a:t>
          </a:r>
          <a:endParaRPr lang="en-US" sz="900" kern="1200" dirty="0"/>
        </a:p>
      </dsp:txBody>
      <dsp:txXfrm>
        <a:off x="2347212" y="1623192"/>
        <a:ext cx="1855392" cy="608869"/>
      </dsp:txXfrm>
    </dsp:sp>
    <dsp:sp modelId="{524376B4-C2C0-CC47-AEBC-CE70D8DCB024}">
      <dsp:nvSpPr>
        <dsp:cNvPr id="0" name=""/>
        <dsp:cNvSpPr/>
      </dsp:nvSpPr>
      <dsp:spPr>
        <a:xfrm rot="5400000">
          <a:off x="3202460" y="2188690"/>
          <a:ext cx="166987" cy="291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3198642" y="2250716"/>
        <a:ext cx="174623" cy="116891"/>
      </dsp:txXfrm>
    </dsp:sp>
    <dsp:sp modelId="{AAF9A38F-E144-0043-BD46-C61F16419610}">
      <dsp:nvSpPr>
        <dsp:cNvPr id="0" name=""/>
        <dsp:cNvSpPr/>
      </dsp:nvSpPr>
      <dsp:spPr>
        <a:xfrm>
          <a:off x="2328269" y="2417508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OTU table construction  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QIIME</a:t>
          </a:r>
          <a:endParaRPr lang="en-US" sz="9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2347212" y="2436451"/>
        <a:ext cx="1855392" cy="608869"/>
      </dsp:txXfrm>
    </dsp:sp>
    <dsp:sp modelId="{137A3C8C-F354-3D48-89BE-2FFBE15E9AEA}">
      <dsp:nvSpPr>
        <dsp:cNvPr id="0" name=""/>
        <dsp:cNvSpPr/>
      </dsp:nvSpPr>
      <dsp:spPr>
        <a:xfrm rot="5400000">
          <a:off x="3202488" y="3015304"/>
          <a:ext cx="144840" cy="291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187597" y="3088403"/>
        <a:ext cx="174623" cy="101388"/>
      </dsp:txXfrm>
    </dsp:sp>
    <dsp:sp modelId="{6C22D308-9F83-49F9-8679-54CA4372DC6A}">
      <dsp:nvSpPr>
        <dsp:cNvPr id="0" name=""/>
        <dsp:cNvSpPr/>
      </dsp:nvSpPr>
      <dsp:spPr>
        <a:xfrm>
          <a:off x="2328269" y="3257384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Merging of OTU table and OTU mapping file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 smtClean="0"/>
            <a:t>phyloseq</a:t>
          </a:r>
          <a:r>
            <a:rPr lang="en-US" sz="900" kern="1200" dirty="0" smtClean="0"/>
            <a:t> in R</a:t>
          </a:r>
          <a:endParaRPr lang="en-US" sz="900" kern="1200" dirty="0"/>
        </a:p>
      </dsp:txBody>
      <dsp:txXfrm>
        <a:off x="2347212" y="3276327"/>
        <a:ext cx="1855392" cy="608869"/>
      </dsp:txXfrm>
    </dsp:sp>
    <dsp:sp modelId="{36F2F43B-5D1A-4230-A499-7B1E5B712D7D}">
      <dsp:nvSpPr>
        <dsp:cNvPr id="0" name=""/>
        <dsp:cNvSpPr/>
      </dsp:nvSpPr>
      <dsp:spPr>
        <a:xfrm rot="5400000">
          <a:off x="3148959" y="3926552"/>
          <a:ext cx="251899" cy="291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187597" y="3946122"/>
        <a:ext cx="174623" cy="176329"/>
      </dsp:txXfrm>
    </dsp:sp>
    <dsp:sp modelId="{3A14B404-EA79-4AA0-9E13-BC8D3FB718E0}">
      <dsp:nvSpPr>
        <dsp:cNvPr id="0" name=""/>
        <dsp:cNvSpPr/>
      </dsp:nvSpPr>
      <dsp:spPr>
        <a:xfrm>
          <a:off x="2328269" y="4240006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Transfer of OTU data to </a:t>
          </a:r>
          <a:r>
            <a:rPr lang="en-US" sz="1100" kern="1200" dirty="0" err="1" smtClean="0"/>
            <a:t>DESeq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 smtClean="0"/>
            <a:t>phyloseq</a:t>
          </a:r>
          <a:r>
            <a:rPr lang="en-US" sz="900" kern="1200" dirty="0" smtClean="0"/>
            <a:t> in R</a:t>
          </a:r>
          <a:endParaRPr lang="en-US" sz="900" kern="1200" dirty="0"/>
        </a:p>
      </dsp:txBody>
      <dsp:txXfrm>
        <a:off x="2347212" y="4258949"/>
        <a:ext cx="1855392" cy="608869"/>
      </dsp:txXfrm>
    </dsp:sp>
    <dsp:sp modelId="{29C31FB2-78DA-4CEE-AE2E-D5F25D74EDE8}">
      <dsp:nvSpPr>
        <dsp:cNvPr id="0" name=""/>
        <dsp:cNvSpPr/>
      </dsp:nvSpPr>
      <dsp:spPr>
        <a:xfrm rot="5400000">
          <a:off x="3153642" y="4902929"/>
          <a:ext cx="242533" cy="291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187597" y="4927182"/>
        <a:ext cx="174623" cy="169773"/>
      </dsp:txXfrm>
    </dsp:sp>
    <dsp:sp modelId="{16F54675-D5C0-4189-9081-0EA89750C625}">
      <dsp:nvSpPr>
        <dsp:cNvPr id="0" name=""/>
        <dsp:cNvSpPr/>
      </dsp:nvSpPr>
      <dsp:spPr>
        <a:xfrm>
          <a:off x="2328269" y="5210138"/>
          <a:ext cx="1893278" cy="64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Differential abundance of OTUs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DESeq2 in R</a:t>
          </a:r>
          <a:endParaRPr lang="en-US" sz="900" kern="1200" dirty="0"/>
        </a:p>
      </dsp:txBody>
      <dsp:txXfrm>
        <a:off x="2347212" y="5229081"/>
        <a:ext cx="1855392" cy="608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F4E6-0E2F-41D4-B8DC-BC67282B790F}">
      <dsp:nvSpPr>
        <dsp:cNvPr id="0" name=""/>
        <dsp:cNvSpPr/>
      </dsp:nvSpPr>
      <dsp:spPr>
        <a:xfrm>
          <a:off x="0" y="0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-Addition of metadata to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-Quality filter of sequence data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-Combining all sequence data from individual samples into one file. </a:t>
          </a:r>
        </a:p>
      </dsp:txBody>
      <dsp:txXfrm>
        <a:off x="32371" y="32371"/>
        <a:ext cx="5216398" cy="1040470"/>
      </dsp:txXfrm>
    </dsp:sp>
    <dsp:sp modelId="{2B74EEFC-E063-4EB9-9057-5EBABCE47A14}">
      <dsp:nvSpPr>
        <dsp:cNvPr id="0" name=""/>
        <dsp:cNvSpPr/>
      </dsp:nvSpPr>
      <dsp:spPr>
        <a:xfrm>
          <a:off x="544575" y="1306159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OTU table (QIIME/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-Open reference clustering of OTUs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Chimeric</a:t>
          </a:r>
          <a:r>
            <a:rPr lang="en-US" sz="1000" kern="1200" dirty="0" smtClean="0"/>
            <a:t> OTUs were found using 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 and removed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-Low Frequency OTUs (OTUs present in less than 25% of samples and OTUs  with less than 50 counts in total) were filtered out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76946" y="1338530"/>
        <a:ext cx="5174694" cy="1040470"/>
      </dsp:txXfrm>
    </dsp:sp>
    <dsp:sp modelId="{646EB365-C456-4484-8C07-70B97394CE96}">
      <dsp:nvSpPr>
        <dsp:cNvPr id="0" name=""/>
        <dsp:cNvSpPr/>
      </dsp:nvSpPr>
      <dsp:spPr>
        <a:xfrm>
          <a:off x="1047991" y="2564259"/>
          <a:ext cx="6502400" cy="118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 Analysis set-up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mapping file and OTU table merged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in 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data transferred to </a:t>
          </a:r>
          <a:r>
            <a:rPr lang="en-US" sz="1000" kern="1200" dirty="0" err="1" smtClean="0"/>
            <a:t>DESeq</a:t>
          </a:r>
          <a:r>
            <a:rPr lang="en-US" sz="1000" kern="1200" dirty="0" smtClean="0"/>
            <a:t>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wrapper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082579" y="2598847"/>
        <a:ext cx="5178388" cy="1111732"/>
      </dsp:txXfrm>
    </dsp:sp>
    <dsp:sp modelId="{64633130-43CF-42FD-983E-51FCF9FEC323}">
      <dsp:nvSpPr>
        <dsp:cNvPr id="0" name=""/>
        <dsp:cNvSpPr/>
      </dsp:nvSpPr>
      <dsp:spPr>
        <a:xfrm>
          <a:off x="1625599" y="3918479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 Analysis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-Differential  expression analysis using DESeq2 in R to assess significant difference in abundance of OTUs (Wald test)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-Identity of OTUs present in the samples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-Observed changes abundance of 10 most significantly different OTUs between H and S over 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657970" y="3950850"/>
        <a:ext cx="5174694" cy="1040470"/>
      </dsp:txXfrm>
    </dsp:sp>
    <dsp:sp modelId="{E1F343D0-FD8E-464A-8C49-209BA0229577}">
      <dsp:nvSpPr>
        <dsp:cNvPr id="0" name=""/>
        <dsp:cNvSpPr/>
      </dsp:nvSpPr>
      <dsp:spPr>
        <a:xfrm>
          <a:off x="5641016" y="984745"/>
          <a:ext cx="718387" cy="1912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02653" y="984745"/>
        <a:ext cx="395113" cy="1734878"/>
      </dsp:txXfrm>
    </dsp:sp>
    <dsp:sp modelId="{356E410F-D3D2-414A-B7A7-BC7BE8F6C5C5}">
      <dsp:nvSpPr>
        <dsp:cNvPr id="0" name=""/>
        <dsp:cNvSpPr/>
      </dsp:nvSpPr>
      <dsp:spPr>
        <a:xfrm>
          <a:off x="6420512" y="2064979"/>
          <a:ext cx="718387" cy="832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82149" y="2064979"/>
        <a:ext cx="395113" cy="654623"/>
      </dsp:txXfrm>
    </dsp:sp>
    <dsp:sp modelId="{9D2AF59D-73B6-4F7B-995A-48A127ECFACF}">
      <dsp:nvSpPr>
        <dsp:cNvPr id="0" name=""/>
        <dsp:cNvSpPr/>
      </dsp:nvSpPr>
      <dsp:spPr>
        <a:xfrm>
          <a:off x="6865036" y="3458811"/>
          <a:ext cx="718387" cy="7183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26673" y="3458811"/>
        <a:ext cx="395113" cy="540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F4E6-0E2F-41D4-B8DC-BC67282B790F}">
      <dsp:nvSpPr>
        <dsp:cNvPr id="0" name=""/>
        <dsp:cNvSpPr/>
      </dsp:nvSpPr>
      <dsp:spPr>
        <a:xfrm>
          <a:off x="-100982" y="-168998"/>
          <a:ext cx="6906329" cy="1781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OTU mapping file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-Addition of metadata to OTU mapping file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-Quality filter of sequence data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-Combined all sequence data from individual samples into one file</a:t>
          </a:r>
          <a:r>
            <a:rPr lang="en-US" sz="1000" kern="1200" dirty="0" smtClean="0"/>
            <a:t>. </a:t>
          </a:r>
        </a:p>
      </dsp:txBody>
      <dsp:txXfrm>
        <a:off x="-48812" y="-116828"/>
        <a:ext cx="5504864" cy="1676864"/>
      </dsp:txXfrm>
    </dsp:sp>
    <dsp:sp modelId="{2B74EEFC-E063-4EB9-9057-5EBABCE47A14}">
      <dsp:nvSpPr>
        <dsp:cNvPr id="0" name=""/>
        <dsp:cNvSpPr/>
      </dsp:nvSpPr>
      <dsp:spPr>
        <a:xfrm>
          <a:off x="645558" y="1564398"/>
          <a:ext cx="6502400" cy="92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2. OTU table (QIIME/</a:t>
          </a:r>
          <a:r>
            <a:rPr lang="en-US" sz="800" kern="1200" dirty="0" err="1" smtClean="0"/>
            <a:t>vsearch</a:t>
          </a:r>
          <a:r>
            <a:rPr lang="en-US" sz="800" kern="1200" dirty="0" smtClean="0"/>
            <a:t>)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-Open reference clustering of OTUs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</a:t>
          </a:r>
          <a:r>
            <a:rPr lang="en-US" sz="800" kern="1200" dirty="0" err="1" smtClean="0"/>
            <a:t>Chimeric</a:t>
          </a:r>
          <a:r>
            <a:rPr lang="en-US" sz="800" kern="1200" dirty="0" smtClean="0"/>
            <a:t> OTUs were found using </a:t>
          </a:r>
          <a:r>
            <a:rPr lang="en-US" sz="800" kern="1200" dirty="0" err="1" smtClean="0"/>
            <a:t>vsearch</a:t>
          </a:r>
          <a:r>
            <a:rPr lang="en-US" sz="800" kern="1200" dirty="0" smtClean="0"/>
            <a:t> and removed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-Low Frequency OTUs (OTUs present in less than 25% of samples and OTUs  with less than 50 counts in total) were filtered out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672701" y="1591541"/>
        <a:ext cx="5185150" cy="872445"/>
      </dsp:txXfrm>
    </dsp:sp>
    <dsp:sp modelId="{646EB365-C456-4484-8C07-70B97394CE96}">
      <dsp:nvSpPr>
        <dsp:cNvPr id="0" name=""/>
        <dsp:cNvSpPr/>
      </dsp:nvSpPr>
      <dsp:spPr>
        <a:xfrm>
          <a:off x="1148974" y="2733257"/>
          <a:ext cx="6502400" cy="118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3. Analysis set-up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-OTU mapping file and OTU table merged using </a:t>
          </a:r>
          <a:r>
            <a:rPr lang="en-US" sz="800" kern="1200" dirty="0" err="1" smtClean="0"/>
            <a:t>phyloseq</a:t>
          </a:r>
          <a:r>
            <a:rPr lang="en-US" sz="800" kern="1200" dirty="0" smtClean="0"/>
            <a:t> in R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-OTU data transferred to </a:t>
          </a:r>
          <a:r>
            <a:rPr lang="en-US" sz="800" kern="1200" dirty="0" err="1" smtClean="0"/>
            <a:t>DESeq</a:t>
          </a:r>
          <a:r>
            <a:rPr lang="en-US" sz="800" kern="1200" dirty="0" smtClean="0"/>
            <a:t> using </a:t>
          </a:r>
          <a:r>
            <a:rPr lang="en-US" sz="800" kern="1200" dirty="0" err="1" smtClean="0"/>
            <a:t>phyloseq</a:t>
          </a:r>
          <a:r>
            <a:rPr lang="en-US" sz="800" kern="1200" dirty="0" smtClean="0"/>
            <a:t> wrapper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183562" y="2767845"/>
        <a:ext cx="5178388" cy="1111732"/>
      </dsp:txXfrm>
    </dsp:sp>
    <dsp:sp modelId="{64633130-43CF-42FD-983E-51FCF9FEC323}">
      <dsp:nvSpPr>
        <dsp:cNvPr id="0" name=""/>
        <dsp:cNvSpPr/>
      </dsp:nvSpPr>
      <dsp:spPr>
        <a:xfrm>
          <a:off x="1726582" y="4087477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4. Analysis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-Differential  expression analysis using DESeq2 in R to assess significant difference in abundance of OTUs (Wald test)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-Identity of OTUs present in the samples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-Observed changes abundance of 10 most significantly different OTUs between H and S over time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758953" y="4119848"/>
        <a:ext cx="5174694" cy="1040470"/>
      </dsp:txXfrm>
    </dsp:sp>
    <dsp:sp modelId="{E1F343D0-FD8E-464A-8C49-209BA0229577}">
      <dsp:nvSpPr>
        <dsp:cNvPr id="0" name=""/>
        <dsp:cNvSpPr/>
      </dsp:nvSpPr>
      <dsp:spPr>
        <a:xfrm>
          <a:off x="5741999" y="1153743"/>
          <a:ext cx="718387" cy="1912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903636" y="1153743"/>
        <a:ext cx="395113" cy="1734878"/>
      </dsp:txXfrm>
    </dsp:sp>
    <dsp:sp modelId="{356E410F-D3D2-414A-B7A7-BC7BE8F6C5C5}">
      <dsp:nvSpPr>
        <dsp:cNvPr id="0" name=""/>
        <dsp:cNvSpPr/>
      </dsp:nvSpPr>
      <dsp:spPr>
        <a:xfrm>
          <a:off x="6521495" y="2233977"/>
          <a:ext cx="718387" cy="832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83132" y="2233977"/>
        <a:ext cx="395113" cy="654623"/>
      </dsp:txXfrm>
    </dsp:sp>
    <dsp:sp modelId="{9D2AF59D-73B6-4F7B-995A-48A127ECFACF}">
      <dsp:nvSpPr>
        <dsp:cNvPr id="0" name=""/>
        <dsp:cNvSpPr/>
      </dsp:nvSpPr>
      <dsp:spPr>
        <a:xfrm>
          <a:off x="6966018" y="3627809"/>
          <a:ext cx="718387" cy="7183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127655" y="3627809"/>
        <a:ext cx="395113" cy="540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F4E6-0E2F-41D4-B8DC-BC67282B790F}">
      <dsp:nvSpPr>
        <dsp:cNvPr id="0" name=""/>
        <dsp:cNvSpPr/>
      </dsp:nvSpPr>
      <dsp:spPr>
        <a:xfrm>
          <a:off x="0" y="0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-Addition of metadata to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-Quality filter of sequence data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-Combining all sequence data from individual samples into one file. </a:t>
          </a:r>
        </a:p>
      </dsp:txBody>
      <dsp:txXfrm>
        <a:off x="32371" y="32371"/>
        <a:ext cx="5216398" cy="1040470"/>
      </dsp:txXfrm>
    </dsp:sp>
    <dsp:sp modelId="{2B74EEFC-E063-4EB9-9057-5EBABCE47A14}">
      <dsp:nvSpPr>
        <dsp:cNvPr id="0" name=""/>
        <dsp:cNvSpPr/>
      </dsp:nvSpPr>
      <dsp:spPr>
        <a:xfrm>
          <a:off x="512616" y="727111"/>
          <a:ext cx="6566318" cy="2263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OTU table (QIIME/</a:t>
          </a:r>
          <a:r>
            <a:rPr lang="en-US" sz="2000" kern="1200" dirty="0" err="1" smtClean="0"/>
            <a:t>vsearch</a:t>
          </a:r>
          <a:r>
            <a:rPr lang="en-US" sz="2000" kern="1200" dirty="0" smtClean="0"/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-Open reference clustering of OTUs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</a:t>
          </a:r>
          <a:r>
            <a:rPr lang="en-US" sz="2000" kern="1200" dirty="0" err="1" smtClean="0"/>
            <a:t>Chimeric</a:t>
          </a:r>
          <a:r>
            <a:rPr lang="en-US" sz="2000" kern="1200" dirty="0" smtClean="0"/>
            <a:t> OTUs were found using </a:t>
          </a:r>
          <a:r>
            <a:rPr lang="en-US" sz="2000" kern="1200" dirty="0" err="1" smtClean="0"/>
            <a:t>vsearch</a:t>
          </a:r>
          <a:r>
            <a:rPr lang="en-US" sz="2000" kern="1200" dirty="0" smtClean="0"/>
            <a:t> and removed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-Low Frequency OTUs (OTUs present in less than 25% of samples and OTUs  with less than 50 counts in total) were filtered out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78906" y="793401"/>
        <a:ext cx="5158359" cy="2130728"/>
      </dsp:txXfrm>
    </dsp:sp>
    <dsp:sp modelId="{646EB365-C456-4484-8C07-70B97394CE96}">
      <dsp:nvSpPr>
        <dsp:cNvPr id="0" name=""/>
        <dsp:cNvSpPr/>
      </dsp:nvSpPr>
      <dsp:spPr>
        <a:xfrm>
          <a:off x="1047991" y="2710153"/>
          <a:ext cx="6502400" cy="88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 Analysis set-up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mapping file and OTU table merged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in 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data transferred to </a:t>
          </a:r>
          <a:r>
            <a:rPr lang="en-US" sz="1000" kern="1200" dirty="0" err="1" smtClean="0"/>
            <a:t>DESeq</a:t>
          </a:r>
          <a:r>
            <a:rPr lang="en-US" sz="1000" kern="1200" dirty="0" smtClean="0"/>
            <a:t>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wrapper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074032" y="2736194"/>
        <a:ext cx="5195482" cy="837039"/>
      </dsp:txXfrm>
    </dsp:sp>
    <dsp:sp modelId="{64633130-43CF-42FD-983E-51FCF9FEC323}">
      <dsp:nvSpPr>
        <dsp:cNvPr id="0" name=""/>
        <dsp:cNvSpPr/>
      </dsp:nvSpPr>
      <dsp:spPr>
        <a:xfrm>
          <a:off x="1625599" y="3918479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 Analysis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-Differential  expression analysis using DESeq2 in R to assess significant difference in abundance of OTUs (Wald test)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-Identity of OTUs present in the samples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-Observed changes abundance of 10 most significantly different OTUs between H and S over 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657970" y="3950850"/>
        <a:ext cx="5174694" cy="1040470"/>
      </dsp:txXfrm>
    </dsp:sp>
    <dsp:sp modelId="{E1F343D0-FD8E-464A-8C49-209BA0229577}">
      <dsp:nvSpPr>
        <dsp:cNvPr id="0" name=""/>
        <dsp:cNvSpPr/>
      </dsp:nvSpPr>
      <dsp:spPr>
        <a:xfrm>
          <a:off x="5641016" y="984745"/>
          <a:ext cx="718387" cy="1912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02653" y="984745"/>
        <a:ext cx="395113" cy="1734878"/>
      </dsp:txXfrm>
    </dsp:sp>
    <dsp:sp modelId="{356E410F-D3D2-414A-B7A7-BC7BE8F6C5C5}">
      <dsp:nvSpPr>
        <dsp:cNvPr id="0" name=""/>
        <dsp:cNvSpPr/>
      </dsp:nvSpPr>
      <dsp:spPr>
        <a:xfrm>
          <a:off x="6420512" y="2064979"/>
          <a:ext cx="718387" cy="832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82149" y="2064979"/>
        <a:ext cx="395113" cy="654623"/>
      </dsp:txXfrm>
    </dsp:sp>
    <dsp:sp modelId="{9D2AF59D-73B6-4F7B-995A-48A127ECFACF}">
      <dsp:nvSpPr>
        <dsp:cNvPr id="0" name=""/>
        <dsp:cNvSpPr/>
      </dsp:nvSpPr>
      <dsp:spPr>
        <a:xfrm>
          <a:off x="6865036" y="3458811"/>
          <a:ext cx="718387" cy="7183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26673" y="3458811"/>
        <a:ext cx="395113" cy="540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F4E6-0E2F-41D4-B8DC-BC67282B790F}">
      <dsp:nvSpPr>
        <dsp:cNvPr id="0" name=""/>
        <dsp:cNvSpPr/>
      </dsp:nvSpPr>
      <dsp:spPr>
        <a:xfrm>
          <a:off x="0" y="0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-Addition of metadata to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-Quality filter of sequence data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-Combining all sequence data from individual samples into one file. </a:t>
          </a:r>
        </a:p>
      </dsp:txBody>
      <dsp:txXfrm>
        <a:off x="32371" y="32371"/>
        <a:ext cx="5216398" cy="1040470"/>
      </dsp:txXfrm>
    </dsp:sp>
    <dsp:sp modelId="{2B74EEFC-E063-4EB9-9057-5EBABCE47A14}">
      <dsp:nvSpPr>
        <dsp:cNvPr id="0" name=""/>
        <dsp:cNvSpPr/>
      </dsp:nvSpPr>
      <dsp:spPr>
        <a:xfrm>
          <a:off x="544575" y="1306159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OTU table (QIIME/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-Open reference clustering of OTUs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Chimeric</a:t>
          </a:r>
          <a:r>
            <a:rPr lang="en-US" sz="1000" kern="1200" dirty="0" smtClean="0"/>
            <a:t> OTUs were found using 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 and removed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-Low Frequency OTUs (OTUs present in less than 25% of samples and OTUs  with less than 50 counts in total) were filtered out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76946" y="1338530"/>
        <a:ext cx="5174694" cy="1040470"/>
      </dsp:txXfrm>
    </dsp:sp>
    <dsp:sp modelId="{646EB365-C456-4484-8C07-70B97394CE96}">
      <dsp:nvSpPr>
        <dsp:cNvPr id="0" name=""/>
        <dsp:cNvSpPr/>
      </dsp:nvSpPr>
      <dsp:spPr>
        <a:xfrm>
          <a:off x="766275" y="2225407"/>
          <a:ext cx="7065832" cy="185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Analysis set-up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-OTU mapping file and OTU table merged using </a:t>
          </a:r>
          <a:r>
            <a:rPr lang="en-US" sz="2000" kern="1200" dirty="0" err="1" smtClean="0"/>
            <a:t>phyloseq</a:t>
          </a:r>
          <a:r>
            <a:rPr lang="en-US" sz="2000" kern="1200" dirty="0" smtClean="0"/>
            <a:t> in 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-OTU data transferred to </a:t>
          </a:r>
          <a:r>
            <a:rPr lang="en-US" sz="2000" kern="1200" dirty="0" err="1" smtClean="0"/>
            <a:t>DESeq</a:t>
          </a:r>
          <a:r>
            <a:rPr lang="en-US" sz="2000" kern="1200" dirty="0" smtClean="0"/>
            <a:t> using </a:t>
          </a:r>
          <a:r>
            <a:rPr lang="en-US" sz="2000" kern="1200" dirty="0" err="1" smtClean="0"/>
            <a:t>phyloseq</a:t>
          </a:r>
          <a:r>
            <a:rPr lang="en-US" sz="2000" kern="1200" dirty="0" smtClean="0"/>
            <a:t> wrapper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820712" y="2279844"/>
        <a:ext cx="5593391" cy="1749739"/>
      </dsp:txXfrm>
    </dsp:sp>
    <dsp:sp modelId="{64633130-43CF-42FD-983E-51FCF9FEC323}">
      <dsp:nvSpPr>
        <dsp:cNvPr id="0" name=""/>
        <dsp:cNvSpPr/>
      </dsp:nvSpPr>
      <dsp:spPr>
        <a:xfrm>
          <a:off x="1625599" y="3918479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 Analysis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-Differential  expression analysis using DESeq2 in R to assess significant difference in abundance of OTUs (Wald test)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-Identity of OTUs present in the samples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-Observed changes abundance of 10 most significantly different OTUs between H and S over 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657970" y="3950850"/>
        <a:ext cx="5174694" cy="1040470"/>
      </dsp:txXfrm>
    </dsp:sp>
    <dsp:sp modelId="{E1F343D0-FD8E-464A-8C49-209BA0229577}">
      <dsp:nvSpPr>
        <dsp:cNvPr id="0" name=""/>
        <dsp:cNvSpPr/>
      </dsp:nvSpPr>
      <dsp:spPr>
        <a:xfrm>
          <a:off x="5641016" y="984745"/>
          <a:ext cx="718387" cy="1912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02653" y="984745"/>
        <a:ext cx="395113" cy="1734878"/>
      </dsp:txXfrm>
    </dsp:sp>
    <dsp:sp modelId="{356E410F-D3D2-414A-B7A7-BC7BE8F6C5C5}">
      <dsp:nvSpPr>
        <dsp:cNvPr id="0" name=""/>
        <dsp:cNvSpPr/>
      </dsp:nvSpPr>
      <dsp:spPr>
        <a:xfrm>
          <a:off x="6420512" y="2064979"/>
          <a:ext cx="718387" cy="832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82149" y="2064979"/>
        <a:ext cx="395113" cy="654623"/>
      </dsp:txXfrm>
    </dsp:sp>
    <dsp:sp modelId="{9D2AF59D-73B6-4F7B-995A-48A127ECFACF}">
      <dsp:nvSpPr>
        <dsp:cNvPr id="0" name=""/>
        <dsp:cNvSpPr/>
      </dsp:nvSpPr>
      <dsp:spPr>
        <a:xfrm>
          <a:off x="6865036" y="3458811"/>
          <a:ext cx="718387" cy="7183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26673" y="3458811"/>
        <a:ext cx="395113" cy="540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F4E6-0E2F-41D4-B8DC-BC67282B790F}">
      <dsp:nvSpPr>
        <dsp:cNvPr id="0" name=""/>
        <dsp:cNvSpPr/>
      </dsp:nvSpPr>
      <dsp:spPr>
        <a:xfrm>
          <a:off x="-156984" y="-381955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-Addition of metadata to OTU mapping file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-Quality filter of sequence data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-Combining all sequence data from individual samples into one file. </a:t>
          </a:r>
        </a:p>
      </dsp:txBody>
      <dsp:txXfrm>
        <a:off x="-124613" y="-349584"/>
        <a:ext cx="5216398" cy="1040470"/>
      </dsp:txXfrm>
    </dsp:sp>
    <dsp:sp modelId="{2B74EEFC-E063-4EB9-9057-5EBABCE47A14}">
      <dsp:nvSpPr>
        <dsp:cNvPr id="0" name=""/>
        <dsp:cNvSpPr/>
      </dsp:nvSpPr>
      <dsp:spPr>
        <a:xfrm>
          <a:off x="387591" y="924204"/>
          <a:ext cx="6502400" cy="1105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OTU table (QIIME/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-Open reference clustering of OTUs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Chimeric</a:t>
          </a:r>
          <a:r>
            <a:rPr lang="en-US" sz="1000" kern="1200" dirty="0" smtClean="0"/>
            <a:t> OTUs were found using </a:t>
          </a:r>
          <a:r>
            <a:rPr lang="en-US" sz="1000" kern="1200" dirty="0" err="1" smtClean="0"/>
            <a:t>vsearch</a:t>
          </a:r>
          <a:r>
            <a:rPr lang="en-US" sz="1000" kern="1200" dirty="0" smtClean="0"/>
            <a:t> and removed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-Low Frequency OTUs (OTUs present in less than 25% of samples and OTUs  with less than 50 counts in total) were filtered out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19962" y="956575"/>
        <a:ext cx="5174694" cy="1040470"/>
      </dsp:txXfrm>
    </dsp:sp>
    <dsp:sp modelId="{646EB365-C456-4484-8C07-70B97394CE96}">
      <dsp:nvSpPr>
        <dsp:cNvPr id="0" name=""/>
        <dsp:cNvSpPr/>
      </dsp:nvSpPr>
      <dsp:spPr>
        <a:xfrm>
          <a:off x="891007" y="2182303"/>
          <a:ext cx="6502400" cy="118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 Analysis set-up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mapping file and OTU table merged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in 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-OTU data transferred to </a:t>
          </a:r>
          <a:r>
            <a:rPr lang="en-US" sz="1000" kern="1200" dirty="0" err="1" smtClean="0"/>
            <a:t>DESeq</a:t>
          </a:r>
          <a:r>
            <a:rPr lang="en-US" sz="1000" kern="1200" dirty="0" smtClean="0"/>
            <a:t> using </a:t>
          </a:r>
          <a:r>
            <a:rPr lang="en-US" sz="1000" kern="1200" dirty="0" err="1" smtClean="0"/>
            <a:t>phyloseq</a:t>
          </a:r>
          <a:r>
            <a:rPr lang="en-US" sz="1000" kern="1200" dirty="0" smtClean="0"/>
            <a:t> wrapper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925595" y="2216891"/>
        <a:ext cx="5178388" cy="1111732"/>
      </dsp:txXfrm>
    </dsp:sp>
    <dsp:sp modelId="{64633130-43CF-42FD-983E-51FCF9FEC323}">
      <dsp:nvSpPr>
        <dsp:cNvPr id="0" name=""/>
        <dsp:cNvSpPr/>
      </dsp:nvSpPr>
      <dsp:spPr>
        <a:xfrm>
          <a:off x="1154647" y="2772612"/>
          <a:ext cx="7130336" cy="263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 Analysis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-Differential  expression analysis using DESeq2 in R to assess significant difference in abundance of OTUs (Wald test)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-Identity of OTUs present in the samples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-Observed changes abundance of 10 most significantly different OTUs between H and S over time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231766" y="2849731"/>
        <a:ext cx="5591170" cy="2478797"/>
      </dsp:txXfrm>
    </dsp:sp>
    <dsp:sp modelId="{E1F343D0-FD8E-464A-8C49-209BA0229577}">
      <dsp:nvSpPr>
        <dsp:cNvPr id="0" name=""/>
        <dsp:cNvSpPr/>
      </dsp:nvSpPr>
      <dsp:spPr>
        <a:xfrm>
          <a:off x="5484032" y="602790"/>
          <a:ext cx="718387" cy="1912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45669" y="602790"/>
        <a:ext cx="395113" cy="1734878"/>
      </dsp:txXfrm>
    </dsp:sp>
    <dsp:sp modelId="{356E410F-D3D2-414A-B7A7-BC7BE8F6C5C5}">
      <dsp:nvSpPr>
        <dsp:cNvPr id="0" name=""/>
        <dsp:cNvSpPr/>
      </dsp:nvSpPr>
      <dsp:spPr>
        <a:xfrm>
          <a:off x="6263528" y="1683024"/>
          <a:ext cx="718387" cy="832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425165" y="1683024"/>
        <a:ext cx="395113" cy="654623"/>
      </dsp:txXfrm>
    </dsp:sp>
    <dsp:sp modelId="{9D2AF59D-73B6-4F7B-995A-48A127ECFACF}">
      <dsp:nvSpPr>
        <dsp:cNvPr id="0" name=""/>
        <dsp:cNvSpPr/>
      </dsp:nvSpPr>
      <dsp:spPr>
        <a:xfrm>
          <a:off x="6708051" y="3076856"/>
          <a:ext cx="718387" cy="7183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69688" y="3076856"/>
        <a:ext cx="395113" cy="540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DDA2E-6DB0-C245-96B3-E7A2CAB207FA}">
      <dsp:nvSpPr>
        <dsp:cNvPr id="0" name=""/>
        <dsp:cNvSpPr/>
      </dsp:nvSpPr>
      <dsp:spPr>
        <a:xfrm>
          <a:off x="1333860" y="3381417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DNA binding</a:t>
          </a:r>
          <a:endParaRPr lang="en-US" sz="1500" kern="1200" dirty="0"/>
        </a:p>
      </dsp:txBody>
      <dsp:txXfrm>
        <a:off x="1573921" y="3587516"/>
        <a:ext cx="1069884" cy="918528"/>
      </dsp:txXfrm>
    </dsp:sp>
    <dsp:sp modelId="{8B62CCFA-6BD0-1C40-8C2E-C0ED67E9431E}">
      <dsp:nvSpPr>
        <dsp:cNvPr id="0" name=""/>
        <dsp:cNvSpPr/>
      </dsp:nvSpPr>
      <dsp:spPr>
        <a:xfrm>
          <a:off x="1370843" y="397647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7F9D-8161-7F4C-83DF-8B8CFE556ABD}">
      <dsp:nvSpPr>
        <dsp:cNvPr id="0" name=""/>
        <dsp:cNvSpPr/>
      </dsp:nvSpPr>
      <dsp:spPr>
        <a:xfrm>
          <a:off x="0" y="2645745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0132-C212-3C4E-A047-5B937F6B4D07}">
      <dsp:nvSpPr>
        <dsp:cNvPr id="0" name=""/>
        <dsp:cNvSpPr/>
      </dsp:nvSpPr>
      <dsp:spPr>
        <a:xfrm>
          <a:off x="1061828" y="3799726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0BC67-E186-4442-A132-949558AB4D8B}">
      <dsp:nvSpPr>
        <dsp:cNvPr id="0" name=""/>
        <dsp:cNvSpPr/>
      </dsp:nvSpPr>
      <dsp:spPr>
        <a:xfrm>
          <a:off x="2667720" y="2641494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DNA regulation</a:t>
          </a:r>
          <a:endParaRPr lang="en-US" sz="1500" kern="1200" dirty="0"/>
        </a:p>
      </dsp:txBody>
      <dsp:txXfrm>
        <a:off x="2907781" y="2847593"/>
        <a:ext cx="1069884" cy="918528"/>
      </dsp:txXfrm>
    </dsp:sp>
    <dsp:sp modelId="{B05F1CAE-3F07-D848-A904-E28F00D30D27}">
      <dsp:nvSpPr>
        <dsp:cNvPr id="0" name=""/>
        <dsp:cNvSpPr/>
      </dsp:nvSpPr>
      <dsp:spPr>
        <a:xfrm>
          <a:off x="3734480" y="379264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48D7D-7845-B847-8281-05FDE47DAE71}">
      <dsp:nvSpPr>
        <dsp:cNvPr id="0" name=""/>
        <dsp:cNvSpPr/>
      </dsp:nvSpPr>
      <dsp:spPr>
        <a:xfrm>
          <a:off x="4000758" y="3378583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A1A8920-85EF-C64A-B613-2D1472B640F9}">
      <dsp:nvSpPr>
        <dsp:cNvPr id="0" name=""/>
        <dsp:cNvSpPr/>
      </dsp:nvSpPr>
      <dsp:spPr>
        <a:xfrm>
          <a:off x="4038564" y="3970804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3F5BA-4365-7241-BFFF-DD7BEF21995B}">
      <dsp:nvSpPr>
        <dsp:cNvPr id="0" name=""/>
        <dsp:cNvSpPr/>
      </dsp:nvSpPr>
      <dsp:spPr>
        <a:xfrm>
          <a:off x="1333860" y="1910073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Immune response </a:t>
          </a:r>
          <a:endParaRPr lang="en-US" sz="1500" kern="1200" dirty="0"/>
        </a:p>
      </dsp:txBody>
      <dsp:txXfrm>
        <a:off x="1573921" y="2116172"/>
        <a:ext cx="1069884" cy="918528"/>
      </dsp:txXfrm>
    </dsp:sp>
    <dsp:sp modelId="{5A5EC5FF-CF49-0D4F-8DB5-36DC4858F065}">
      <dsp:nvSpPr>
        <dsp:cNvPr id="0" name=""/>
        <dsp:cNvSpPr/>
      </dsp:nvSpPr>
      <dsp:spPr>
        <a:xfrm>
          <a:off x="2395688" y="1935221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8D15-043F-6049-9094-2B61ABCD463C}">
      <dsp:nvSpPr>
        <dsp:cNvPr id="0" name=""/>
        <dsp:cNvSpPr/>
      </dsp:nvSpPr>
      <dsp:spPr>
        <a:xfrm>
          <a:off x="2667720" y="1170151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45BC0-6E2A-394E-BBB6-A122A9CD6E2B}">
      <dsp:nvSpPr>
        <dsp:cNvPr id="0" name=""/>
        <dsp:cNvSpPr/>
      </dsp:nvSpPr>
      <dsp:spPr>
        <a:xfrm>
          <a:off x="2711278" y="175989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6BE0F-29B0-EC49-B4AE-484400CF8EC6}">
      <dsp:nvSpPr>
        <dsp:cNvPr id="0" name=""/>
        <dsp:cNvSpPr/>
      </dsp:nvSpPr>
      <dsp:spPr>
        <a:xfrm>
          <a:off x="4000758" y="1907239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u="none" kern="1200" dirty="0" smtClean="0"/>
            <a:t>protein ubiquitination</a:t>
          </a:r>
          <a:endParaRPr lang="en-US" sz="1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240819" y="2113338"/>
        <a:ext cx="1069884" cy="918528"/>
      </dsp:txXfrm>
    </dsp:sp>
    <dsp:sp modelId="{3B7ADA64-F296-0442-9076-6F877097FF0F}">
      <dsp:nvSpPr>
        <dsp:cNvPr id="0" name=""/>
        <dsp:cNvSpPr/>
      </dsp:nvSpPr>
      <dsp:spPr>
        <a:xfrm>
          <a:off x="5342015" y="2496981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86588-5E94-7643-BFB8-AAF544D45584}">
      <dsp:nvSpPr>
        <dsp:cNvPr id="0" name=""/>
        <dsp:cNvSpPr/>
      </dsp:nvSpPr>
      <dsp:spPr>
        <a:xfrm>
          <a:off x="5334619" y="2655308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2357F-8212-CD44-BDF7-8E2840C1746E}">
      <dsp:nvSpPr>
        <dsp:cNvPr id="0" name=""/>
        <dsp:cNvSpPr/>
      </dsp:nvSpPr>
      <dsp:spPr>
        <a:xfrm>
          <a:off x="5637059" y="2679394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F9D7-8052-E848-A6AA-D50C38071C2E}">
      <dsp:nvSpPr>
        <dsp:cNvPr id="0" name=""/>
        <dsp:cNvSpPr/>
      </dsp:nvSpPr>
      <dsp:spPr>
        <a:xfrm>
          <a:off x="5334619" y="1184319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integral component of membrane</a:t>
          </a:r>
          <a:endParaRPr lang="en-US" sz="1500" kern="1200" dirty="0"/>
        </a:p>
      </dsp:txBody>
      <dsp:txXfrm>
        <a:off x="5574680" y="1390418"/>
        <a:ext cx="1069884" cy="918528"/>
      </dsp:txXfrm>
    </dsp:sp>
    <dsp:sp modelId="{95E5687B-7ADF-A441-BCDC-351B9CDB8794}">
      <dsp:nvSpPr>
        <dsp:cNvPr id="0" name=""/>
        <dsp:cNvSpPr/>
      </dsp:nvSpPr>
      <dsp:spPr>
        <a:xfrm>
          <a:off x="6675876" y="1780790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D90DB-A310-9848-BC6E-87C6E55FDB1D}">
      <dsp:nvSpPr>
        <dsp:cNvPr id="0" name=""/>
        <dsp:cNvSpPr/>
      </dsp:nvSpPr>
      <dsp:spPr>
        <a:xfrm>
          <a:off x="6668479" y="1926720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47810-E5F0-644C-820C-FB5678521929}">
      <dsp:nvSpPr>
        <dsp:cNvPr id="0" name=""/>
        <dsp:cNvSpPr/>
      </dsp:nvSpPr>
      <dsp:spPr>
        <a:xfrm>
          <a:off x="6977494" y="1956473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DE34-8196-7B48-85AD-1128541963A9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B89BD-5F43-6A42-B397-0B9425F6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fish" TargetMode="External"/><Relationship Id="rId4" Type="http://schemas.openxmlformats.org/officeDocument/2006/relationships/hyperlink" Target="https://en.wikipedia.org/wiki/Pacific_Ocean" TargetMode="External"/><Relationship Id="rId5" Type="http://schemas.openxmlformats.org/officeDocument/2006/relationships/hyperlink" Target="https://en.wikipedia.org/wiki/Keystone_species" TargetMode="External"/><Relationship Id="rId6" Type="http://schemas.openxmlformats.org/officeDocument/2006/relationships/hyperlink" Target="https://en.wikipedia.org/wiki/Intertidal_zo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SSWD: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 onset. Symptoms include lesions, loss of turgor pressure, then limbs pulling off from moving, ending in organs spilling out of wounds, and DEATH. Mortality rate 50-100%.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1970s large outbreak but not as extreme as the most recent outbreak in 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Pisaster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ochraceus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generally known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purple sea star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ochre sea star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ochre starfish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common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rfish"/>
              </a:rPr>
              <a:t>starfish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found among the waters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cific Ocean"/>
              </a:rPr>
              <a:t>Pacific Ocean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Identified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eystone species"/>
              </a:rPr>
              <a:t>keystone species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considered an important indicator for the health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rtidal zone"/>
              </a:rPr>
              <a:t>intertidal zon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DAPC analysis maximized variation between groups while minimizing variation within groups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 used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Hits </a:t>
            </a:r>
            <a:r>
              <a:rPr lang="en-US" dirty="0" err="1" smtClean="0"/>
              <a:t>pisaster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08752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Sea star wasting disease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Muhammad </a:t>
            </a:r>
            <a:r>
              <a:rPr lang="en-US" dirty="0" smtClean="0"/>
              <a:t>kala</a:t>
            </a:r>
          </a:p>
          <a:p>
            <a:r>
              <a:rPr lang="en-US" dirty="0" smtClean="0"/>
              <a:t>Kirsten </a:t>
            </a:r>
            <a:r>
              <a:rPr lang="en-US" dirty="0" err="1" smtClean="0"/>
              <a:t>tyler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625050"/>
              <a:ext cx="6258560" cy="2862777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2. Loaded VCF SNP data into R for analysis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adegenet</a:t>
              </a:r>
              <a:r>
                <a:rPr lang="en-US" kern="1200" dirty="0" smtClean="0"/>
                <a:t> to create </a:t>
              </a:r>
              <a:r>
                <a:rPr lang="en-US" kern="1200" dirty="0" err="1" smtClean="0"/>
                <a:t>genlight</a:t>
              </a:r>
              <a:r>
                <a:rPr lang="en-US" kern="1200" dirty="0" smtClean="0"/>
                <a:t> object from VCF file for efficient analysis</a:t>
              </a:r>
              <a:endParaRPr lang="en-US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loaded and organized metadata to match my VCF file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74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2249487"/>
              <a:ext cx="6258560" cy="2863933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3. Ran DAPC analysis using disease status to group samples in the intertidal</a:t>
              </a:r>
              <a:endParaRPr lang="en-US" sz="3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/>
                <a:t>n</a:t>
              </a:r>
              <a:r>
                <a:rPr lang="en-US" sz="2000" kern="1200" dirty="0" smtClean="0"/>
                <a:t>o. of axes retained in PCA step (</a:t>
              </a:r>
              <a:r>
                <a:rPr lang="en-US" sz="2000" kern="1200" dirty="0" err="1" smtClean="0"/>
                <a:t>n.pca</a:t>
              </a:r>
              <a:r>
                <a:rPr lang="en-US" sz="2000" kern="1200" dirty="0" smtClean="0"/>
                <a:t>) = 8</a:t>
              </a:r>
              <a:endParaRPr lang="en-US" sz="2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/>
                <a:t>n</a:t>
              </a:r>
              <a:r>
                <a:rPr lang="en-US" sz="2000" kern="1200" dirty="0" smtClean="0"/>
                <a:t>o. of axes retained in the DA step (</a:t>
              </a:r>
              <a:r>
                <a:rPr lang="en-US" sz="2000" kern="1200" dirty="0" err="1" smtClean="0"/>
                <a:t>n.da</a:t>
              </a:r>
              <a:r>
                <a:rPr lang="en-US" sz="2000" kern="1200" dirty="0" smtClean="0"/>
                <a:t>) = 2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SNP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3024498"/>
              <a:ext cx="6258560" cy="2893384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4. Used annotation table to identify significant genes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a</a:t>
              </a:r>
              <a:r>
                <a:rPr lang="en-US" dirty="0" smtClean="0"/>
                <a:t>ssembly annotated on server using BLAST+</a:t>
              </a:r>
              <a:endParaRPr lang="en-US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grep and paste in Terminal to pull out only 11 significant loci in annotation table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8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032001" y="1756611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062816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1. Cleaned raw SNP data to analyze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VCFTools</a:t>
            </a:r>
            <a:r>
              <a:rPr lang="en-US" sz="1000" kern="1200" dirty="0" smtClean="0"/>
              <a:t> to subset intertidal individuals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VCFTools</a:t>
            </a:r>
            <a:r>
              <a:rPr lang="en-US" sz="1000" kern="1200" dirty="0" smtClean="0"/>
              <a:t> to filter the file (min/max 2; </a:t>
            </a:r>
            <a:r>
              <a:rPr lang="en-US" sz="1000" kern="1200" dirty="0" err="1" smtClean="0"/>
              <a:t>maf</a:t>
            </a:r>
            <a:r>
              <a:rPr lang="en-US" sz="1000" kern="1200" dirty="0" smtClean="0"/>
              <a:t> 0.02; max-miss 0.8)</a:t>
            </a:r>
            <a:endParaRPr lang="en-US" sz="1000" kern="1200" dirty="0"/>
          </a:p>
        </p:txBody>
      </p:sp>
      <p:sp>
        <p:nvSpPr>
          <p:cNvPr id="8" name="Freeform 7"/>
          <p:cNvSpPr/>
          <p:nvPr/>
        </p:nvSpPr>
        <p:spPr>
          <a:xfrm>
            <a:off x="2499361" y="2745666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2. Loaded VCF SNP data into R for analysis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adegenet</a:t>
            </a:r>
            <a:r>
              <a:rPr lang="en-US" sz="1000" kern="1200" dirty="0" smtClean="0"/>
              <a:t> to create </a:t>
            </a:r>
            <a:r>
              <a:rPr lang="en-US" sz="1000" kern="1200" dirty="0" err="1" smtClean="0"/>
              <a:t>genlight</a:t>
            </a:r>
            <a:r>
              <a:rPr lang="en-US" sz="1000" kern="1200" dirty="0" smtClean="0"/>
              <a:t> object from VCF file for efficient analysis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loaded and organized metadata to match my VCF file</a:t>
            </a:r>
            <a:endParaRPr lang="en-US" sz="1000" kern="1200" dirty="0"/>
          </a:p>
        </p:txBody>
      </p:sp>
      <p:sp>
        <p:nvSpPr>
          <p:cNvPr id="9" name="Freeform 8"/>
          <p:cNvSpPr/>
          <p:nvPr/>
        </p:nvSpPr>
        <p:spPr>
          <a:xfrm>
            <a:off x="2966720" y="3734722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3. Ran DAPC analysis using disease status to group samples (HH, HS, SS in the intertidal)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number of axes retained in PCA step (</a:t>
            </a:r>
            <a:r>
              <a:rPr lang="en-US" sz="1000" kern="1200" dirty="0" err="1" smtClean="0"/>
              <a:t>n.pca</a:t>
            </a:r>
            <a:r>
              <a:rPr lang="en-US" sz="1000" kern="1200" dirty="0" smtClean="0"/>
              <a:t>) = 8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number of axes retained in the DA step (</a:t>
            </a:r>
            <a:r>
              <a:rPr lang="en-US" sz="1000" kern="1200" dirty="0" err="1" smtClean="0"/>
              <a:t>n.da</a:t>
            </a:r>
            <a:r>
              <a:rPr lang="en-US" sz="1000" kern="1200" dirty="0" smtClean="0"/>
              <a:t>) = 2</a:t>
            </a:r>
            <a:endParaRPr lang="en-US" sz="1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434080" y="4723778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4. Made annotation table in </a:t>
            </a:r>
            <a:r>
              <a:rPr lang="en-US" sz="1300" kern="1200" dirty="0" err="1" smtClean="0"/>
              <a:t>Termnal</a:t>
            </a:r>
            <a:r>
              <a:rPr lang="en-US" sz="1300" kern="1200" dirty="0" smtClean="0"/>
              <a:t> with significant loci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grep and paste</a:t>
            </a:r>
            <a:endParaRPr lang="en-US" sz="1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7726075" y="2391054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3" name="Freeform 12"/>
          <p:cNvSpPr/>
          <p:nvPr/>
        </p:nvSpPr>
        <p:spPr>
          <a:xfrm>
            <a:off x="8193435" y="3380110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4" name="Freeform 13"/>
          <p:cNvSpPr/>
          <p:nvPr/>
        </p:nvSpPr>
        <p:spPr>
          <a:xfrm>
            <a:off x="8660795" y="4354692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5" name="Freeform 14"/>
          <p:cNvSpPr/>
          <p:nvPr/>
        </p:nvSpPr>
        <p:spPr>
          <a:xfrm>
            <a:off x="9128155" y="5353397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1" name="Freeform 10"/>
          <p:cNvSpPr/>
          <p:nvPr/>
        </p:nvSpPr>
        <p:spPr>
          <a:xfrm>
            <a:off x="3901440" y="3734721"/>
            <a:ext cx="6258560" cy="2846552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5. </a:t>
            </a:r>
            <a:r>
              <a:rPr lang="en-US" sz="2800" dirty="0"/>
              <a:t>Researched gene ontology in NCBI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 smtClean="0"/>
              <a:t>Gene database</a:t>
            </a:r>
            <a:endParaRPr lang="en-US" dirty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 smtClean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</a:t>
            </a:r>
            <a:endParaRPr 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1211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487277"/>
          <a:ext cx="8128000" cy="50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353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OTU abundance analyses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487277"/>
          <a:ext cx="8128000" cy="50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353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OTU abundance analyses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487277"/>
          <a:ext cx="8128000" cy="50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353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OTU abundance analyses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487277"/>
          <a:ext cx="8128000" cy="50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353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OTU abundance analyses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487277"/>
          <a:ext cx="8128000" cy="50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353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OTU abundance analyses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some cool </a:t>
            </a:r>
            <a:r>
              <a:rPr lang="en-US" dirty="0" err="1" smtClean="0"/>
              <a:t>sh!t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 us tell you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74884"/>
            <a:ext cx="3718344" cy="2791618"/>
          </a:xfrm>
          <a:effectLst>
            <a:innerShdw blurRad="63500" dist="101600" dir="2700000">
              <a:prstClr val="black">
                <a:alpha val="50000"/>
              </a:prstClr>
            </a:innerShdw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896908" cy="423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Sea Star Wasting Disease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Millions of individuals in at least 20 species (</a:t>
            </a:r>
            <a:r>
              <a:rPr lang="en-US" sz="2400" dirty="0" err="1" smtClean="0"/>
              <a:t>Asteroidea</a:t>
            </a:r>
            <a:r>
              <a:rPr lang="en-US" sz="2400" dirty="0" smtClean="0"/>
              <a:t>) have perished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Cause still unknown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Focus on </a:t>
            </a:r>
            <a:r>
              <a:rPr lang="en-US" sz="2600" i="1" dirty="0" err="1"/>
              <a:t>Pisaster</a:t>
            </a:r>
            <a:r>
              <a:rPr lang="en-US" sz="2600" i="1" dirty="0"/>
              <a:t> </a:t>
            </a:r>
            <a:r>
              <a:rPr lang="en-US" sz="2600" i="1" dirty="0" err="1" smtClean="0"/>
              <a:t>ochraceus</a:t>
            </a:r>
            <a:r>
              <a:rPr lang="en-US" sz="2600" i="1" dirty="0" smtClean="0"/>
              <a:t> in CA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 smtClean="0"/>
              <a:t>Keystone species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0292"/>
            <a:ext cx="4247147" cy="334544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72200" y="6488668"/>
            <a:ext cx="475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Photos </a:t>
            </a:r>
            <a:r>
              <a:rPr lang="en-US" sz="1200" dirty="0"/>
              <a:t>by Melissa </a:t>
            </a:r>
            <a:r>
              <a:rPr lang="en-US" sz="1200" dirty="0" smtClean="0"/>
              <a:t>Miner, USCS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3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r>
              <a:rPr lang="en-US" dirty="0" smtClean="0"/>
              <a:t>DAPC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9" y="1109218"/>
            <a:ext cx="6976452" cy="4833685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41413" y="2097088"/>
            <a:ext cx="25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DAPC analysis shows separation between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3684" y="5329989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   8.13        5.02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1211" y="1335505"/>
            <a:ext cx="32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DAPC Scatterplot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err="1" smtClean="0"/>
              <a:t>DaPC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6" y="1200919"/>
            <a:ext cx="6963926" cy="4825006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Down Arrow 7"/>
          <p:cNvSpPr/>
          <p:nvPr/>
        </p:nvSpPr>
        <p:spPr>
          <a:xfrm rot="19492993">
            <a:off x="7720079" y="2036439"/>
            <a:ext cx="150031" cy="1140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862999">
            <a:off x="10279379" y="1430484"/>
            <a:ext cx="163861" cy="1118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1412" y="1989767"/>
            <a:ext cx="25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11 loci contribute the most to distinguishing HH, HS, and SS in the intertidal </a:t>
            </a:r>
            <a:r>
              <a:rPr lang="en-US" dirty="0" smtClean="0"/>
              <a:t>location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robs</a:t>
            </a:r>
            <a:r>
              <a:rPr lang="en-US" dirty="0" smtClean="0"/>
              <a:t> = 0.999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gene ontology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3108357"/>
              </p:ext>
            </p:extLst>
          </p:nvPr>
        </p:nvGraphicFramePr>
        <p:xfrm>
          <a:off x="2414588" y="1008435"/>
          <a:ext cx="8218486" cy="588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9365"/>
            <a:ext cx="9905998" cy="1478570"/>
          </a:xfrm>
        </p:spPr>
        <p:txBody>
          <a:bodyPr/>
          <a:lstStyle/>
          <a:p>
            <a:r>
              <a:rPr lang="en-US" dirty="0" smtClean="0"/>
              <a:t>Results: OTU Differential Abundance </a:t>
            </a:r>
            <a:endParaRPr lang="en-US" dirty="0"/>
          </a:p>
        </p:txBody>
      </p:sp>
      <p:pic>
        <p:nvPicPr>
          <p:cNvPr id="1026" name="Picture 2" descr="C:\Users\Muhammad\Desktop\Ecological Genomics\Metagenomics 16S\Microbiome difference between H and S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776" y="2491237"/>
            <a:ext cx="4400071" cy="303318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9773" y="2121905"/>
            <a:ext cx="44000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Log2FoldChange of OTU’s in sick vs. healthy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79624" y="1910179"/>
          <a:ext cx="6940903" cy="2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13"/>
                <a:gridCol w="649996"/>
                <a:gridCol w="672028"/>
                <a:gridCol w="804232"/>
                <a:gridCol w="760164"/>
                <a:gridCol w="848298"/>
                <a:gridCol w="793215"/>
                <a:gridCol w="870929"/>
                <a:gridCol w="814928"/>
              </a:tblGrid>
              <a:tr h="38649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Base Mean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Log2Fold</a:t>
                      </a:r>
                    </a:p>
                    <a:p>
                      <a:r>
                        <a:rPr lang="en-US" sz="1000" dirty="0" smtClean="0"/>
                        <a:t>Change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padj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Phylum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Order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Family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Genus</a:t>
                      </a:r>
                      <a:endParaRPr lang="en-US" sz="1000" dirty="0"/>
                    </a:p>
                  </a:txBody>
                  <a:tcPr/>
                </a:tc>
              </a:tr>
              <a:tr h="34269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748706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1741.709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3.4339009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8.84281e-11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Bacteroidetes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Flavobacteriia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Flavobacteriales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Flavobacteriaceae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Tenacibaculum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</a:tr>
              <a:tr h="342693"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NROTU4659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61.198609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2.9659359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6.694189e-06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GN02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BD1-5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2693"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NROTU6124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54.184055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2.8388998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6.694189e-06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Bacteroidetes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Flavobacteriia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Flavobacteriales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Flavobacteriaceae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</a:tr>
              <a:tr h="342693"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317388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35.275613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2.6762358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9.786877e-06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Bacteroidetes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Flavobacteriia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Flavobacteriales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Flavobacteriaceae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47625" marR="47625" marT="38100" marB="38100" anchor="ctr"/>
                </a:tc>
              </a:tr>
              <a:tr h="342693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NR</a:t>
                      </a:r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OTU4069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21.523505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2.6605426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6.961280e-04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1"/>
                          </a:solidFill>
                        </a:rPr>
                        <a:t>Proteobacteria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Deltaproteobacteria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79622" y="4584760"/>
          <a:ext cx="6975045" cy="200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45"/>
                <a:gridCol w="594911"/>
                <a:gridCol w="727114"/>
                <a:gridCol w="793214"/>
                <a:gridCol w="705080"/>
                <a:gridCol w="705079"/>
                <a:gridCol w="815248"/>
                <a:gridCol w="1189822"/>
                <a:gridCol w="893732"/>
              </a:tblGrid>
              <a:tr h="4074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Base Mean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Log2Fold</a:t>
                      </a:r>
                    </a:p>
                    <a:p>
                      <a:r>
                        <a:rPr lang="en-US" sz="1000" dirty="0" smtClean="0"/>
                        <a:t>Change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padj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Phylum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Order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Family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Genus</a:t>
                      </a:r>
                      <a:endParaRPr lang="en-US" sz="1000" dirty="0"/>
                    </a:p>
                  </a:txBody>
                  <a:tcPr/>
                </a:tc>
              </a:tr>
              <a:tr h="314775"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789777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45.107185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-2.7033663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5.193492e-06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Gammaproteobacteria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Vibrionales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Pseudoalteromonadaceae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</a:tr>
              <a:tr h="314775"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532994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280.544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-2.4640488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3.886427e-06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Gammaproteobacteria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Vibrionales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Pseudoalteromonadaceae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</a:tr>
              <a:tr h="314775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540617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/>
                        <a:t>12.439990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-2.3737767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4.571502e-05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Gammaproteobacteria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Vibrionales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Pseudoalteromonadaceae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</a:tr>
              <a:tr h="314775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591722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9.052900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-2.3449030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1.500744e-02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Gammaproteobacteria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Oceanospirillales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Halomonadaceae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bg1"/>
                          </a:solidFill>
                        </a:rPr>
                        <a:t>Halomonas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38100" marB="38100" anchor="ctr"/>
                </a:tc>
              </a:tr>
              <a:tr h="314775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19398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1.896129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-2.2708166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4.335447e-04</a:t>
                      </a:r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Gammaproteobacteria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Vibrionales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Pseudoalteromonadaceae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err="1"/>
                        <a:t>Pseudoalteromonas</a:t>
                      </a:r>
                      <a:endParaRPr lang="en-US" sz="800" b="0" dirty="0"/>
                    </a:p>
                  </a:txBody>
                  <a:tcPr marL="47625" marR="47625" marT="38100" marB="3810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79624" y="1602402"/>
            <a:ext cx="694090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Significantly more abundant OTU’s in sick individuals (highest log2FoldChange values)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9624" y="4287999"/>
            <a:ext cx="697504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Significantly more abundant OTU’s in healthy individuals (lowest log2FoldChange values)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uhammad\Desktop\Ecological Genomics\Metagenomics 16S\OTU 1 Tenacibaculum sp. 748706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215" y="1898782"/>
            <a:ext cx="3277000" cy="1865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4" name="Picture 6" descr="C:\Users\Muhammad\Desktop\Ecological Genomics\Metagenomics 16S\OTU 2 Unknown taxon New.ReferenceOTU4659 (Class BD1-5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2"/>
            <a:ext cx="3254636" cy="1865007"/>
          </a:xfrm>
          <a:prstGeom prst="rect">
            <a:avLst/>
          </a:prstGeom>
          <a:noFill/>
        </p:spPr>
      </p:pic>
      <p:pic>
        <p:nvPicPr>
          <p:cNvPr id="2055" name="Picture 7" descr="C:\Users\Muhammad\Desktop\Ecological Genomics\Metagenomics 16S\OTU 3 Uknown taxon New.ReferenceOTU6124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0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6" name="Picture 8" descr="C:\Users\Muhammad\Desktop\Ecological Genomics\Metagenomics 16S\OTU 4 Unknown taxon 317388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7" name="Picture 9" descr="C:\Users\Muhammad\Desktop\Ecological Genomics\Metagenomics 16S\OTU 5 Unknown taxon New.ReferenceOTU4069 (Deltaproteobacteria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1413" y="420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Results: OTU’s (more abundant in sick) over days; </a:t>
            </a:r>
            <a:r>
              <a:rPr lang="en-US" sz="3600" i="1" dirty="0" err="1" smtClean="0"/>
              <a:t>Tenacibaculum</a:t>
            </a:r>
            <a:r>
              <a:rPr lang="en-US" sz="3600" i="1" dirty="0" smtClean="0"/>
              <a:t> sp.</a:t>
            </a:r>
            <a:r>
              <a:rPr lang="en-US" sz="3600" b="1" dirty="0" smtClean="0"/>
              <a:t> 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748706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535" y="2203373"/>
            <a:ext cx="317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and healthy</a:t>
            </a:r>
          </a:p>
          <a:p>
            <a:r>
              <a:rPr lang="en-US" dirty="0" smtClean="0"/>
              <a:t>  similar at day 0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individuals   </a:t>
            </a:r>
          </a:p>
          <a:p>
            <a:r>
              <a:rPr lang="en-US" dirty="0" smtClean="0"/>
              <a:t>  is higher by 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uhammad\Desktop\Ecological Genomics\Metagenomics 16S\OTU 1 Tenacibaculum sp. 748706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215" y="1898782"/>
            <a:ext cx="3277000" cy="1865007"/>
          </a:xfrm>
          <a:prstGeom prst="rect">
            <a:avLst/>
          </a:prstGeom>
          <a:noFill/>
        </p:spPr>
      </p:pic>
      <p:pic>
        <p:nvPicPr>
          <p:cNvPr id="2054" name="Picture 6" descr="C:\Users\Muhammad\Desktop\Ecological Genomics\Metagenomics 16S\OTU 2 Unknown taxon New.ReferenceOTU4659 (Class BD1-5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2"/>
            <a:ext cx="3254636" cy="1865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5" name="Picture 7" descr="C:\Users\Muhammad\Desktop\Ecological Genomics\Metagenomics 16S\OTU 3 Uknown taxon New.ReferenceOTU6124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0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6" name="Picture 8" descr="C:\Users\Muhammad\Desktop\Ecological Genomics\Metagenomics 16S\OTU 4 Unknown taxon 317388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7" name="Picture 9" descr="C:\Users\Muhammad\Desktop\Ecological Genomics\Metagenomics 16S\OTU 5 Unknown taxon New.ReferenceOTU4069 (Deltaproteobacteria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1413" y="420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Results: OTU’s (more abundant in sick) over days; </a:t>
            </a:r>
            <a:r>
              <a:rPr lang="en-US" sz="3600" dirty="0" smtClean="0"/>
              <a:t>New.ReferenceOTU4659 (Class BD1-5)</a:t>
            </a:r>
            <a:endParaRPr kumimoji="0" lang="en-US" sz="3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535" y="2203373"/>
            <a:ext cx="3495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Slight difference in abundance</a:t>
            </a:r>
          </a:p>
          <a:p>
            <a:r>
              <a:rPr lang="en-US" dirty="0" smtClean="0"/>
              <a:t>  in sick at day 3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significantly </a:t>
            </a:r>
          </a:p>
          <a:p>
            <a:r>
              <a:rPr lang="en-US" dirty="0" smtClean="0"/>
              <a:t>  higher by day 6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Drop in abundance in both healthy</a:t>
            </a:r>
          </a:p>
          <a:p>
            <a:r>
              <a:rPr lang="en-US" dirty="0" smtClean="0"/>
              <a:t>  and sick day 9-15</a:t>
            </a:r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uhammad\Desktop\Ecological Genomics\Metagenomics 16S\OTU 1 Tenacibaculum sp. 748706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215" y="1898782"/>
            <a:ext cx="3277000" cy="1865007"/>
          </a:xfrm>
          <a:prstGeom prst="rect">
            <a:avLst/>
          </a:prstGeom>
          <a:noFill/>
        </p:spPr>
      </p:pic>
      <p:pic>
        <p:nvPicPr>
          <p:cNvPr id="2054" name="Picture 6" descr="C:\Users\Muhammad\Desktop\Ecological Genomics\Metagenomics 16S\OTU 2 Unknown taxon New.ReferenceOTU4659 (Class BD1-5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2"/>
            <a:ext cx="3254636" cy="1865007"/>
          </a:xfrm>
          <a:prstGeom prst="rect">
            <a:avLst/>
          </a:prstGeom>
          <a:noFill/>
        </p:spPr>
      </p:pic>
      <p:pic>
        <p:nvPicPr>
          <p:cNvPr id="2055" name="Picture 7" descr="C:\Users\Muhammad\Desktop\Ecological Genomics\Metagenomics 16S\OTU 3 Uknown taxon New.ReferenceOTU6124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0" y="4486217"/>
            <a:ext cx="3288766" cy="1865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6" name="Picture 8" descr="C:\Users\Muhammad\Desktop\Ecological Genomics\Metagenomics 16S\OTU 4 Unknown taxon 317388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7" name="Picture 9" descr="C:\Users\Muhammad\Desktop\Ecological Genomics\Metagenomics 16S\OTU 5 Unknown taxon New.ReferenceOTU4069 (Deltaproteobacteria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1413" y="420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Results: OTU’s (more abundant in sick) over days; </a:t>
            </a:r>
            <a:r>
              <a:rPr lang="en-US" sz="3600" dirty="0" smtClean="0"/>
              <a:t>New.ReferenceOTU6124</a:t>
            </a:r>
            <a:endParaRPr kumimoji="0" lang="en-US" sz="3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535" y="2203373"/>
            <a:ext cx="3424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and healthy</a:t>
            </a:r>
          </a:p>
          <a:p>
            <a:r>
              <a:rPr lang="en-US" dirty="0" smtClean="0"/>
              <a:t>  similar at day 0 and day 3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Abundance increase in both sick </a:t>
            </a:r>
            <a:br>
              <a:rPr lang="en-US" dirty="0" smtClean="0"/>
            </a:br>
            <a:r>
              <a:rPr lang="en-US" dirty="0" smtClean="0"/>
              <a:t>  and healthy but significantly more</a:t>
            </a:r>
          </a:p>
          <a:p>
            <a:r>
              <a:rPr lang="en-US" dirty="0" smtClean="0"/>
              <a:t>  in 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uhammad\Desktop\Ecological Genomics\Metagenomics 16S\OTU 1 Tenacibaculum sp. 748706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215" y="1898782"/>
            <a:ext cx="3277000" cy="1865007"/>
          </a:xfrm>
          <a:prstGeom prst="rect">
            <a:avLst/>
          </a:prstGeom>
          <a:noFill/>
        </p:spPr>
      </p:pic>
      <p:pic>
        <p:nvPicPr>
          <p:cNvPr id="2054" name="Picture 6" descr="C:\Users\Muhammad\Desktop\Ecological Genomics\Metagenomics 16S\OTU 2 Unknown taxon New.ReferenceOTU4659 (Class BD1-5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2"/>
            <a:ext cx="3254636" cy="1865007"/>
          </a:xfrm>
          <a:prstGeom prst="rect">
            <a:avLst/>
          </a:prstGeom>
          <a:noFill/>
        </p:spPr>
      </p:pic>
      <p:pic>
        <p:nvPicPr>
          <p:cNvPr id="2055" name="Picture 7" descr="C:\Users\Muhammad\Desktop\Ecological Genomics\Metagenomics 16S\OTU 3 Uknown taxon New.ReferenceOTU6124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0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6" name="Picture 8" descr="C:\Users\Muhammad\Desktop\Ecological Genomics\Metagenomics 16S\OTU 4 Unknown taxon 317388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88766" cy="1865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7" name="Picture 9" descr="C:\Users\Muhammad\Desktop\Ecological Genomics\Metagenomics 16S\OTU 5 Unknown taxon New.ReferenceOTU4069 (Deltaproteobacteria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1413" y="420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Results: OTU’s (more abundant in sick) over days; </a:t>
            </a:r>
            <a:r>
              <a:rPr lang="en-US" sz="3600" dirty="0" smtClean="0"/>
              <a:t>317388</a:t>
            </a:r>
            <a:endParaRPr kumimoji="0" lang="en-US" sz="3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535" y="2203373"/>
            <a:ext cx="3305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and healthy</a:t>
            </a:r>
          </a:p>
          <a:p>
            <a:r>
              <a:rPr lang="en-US" dirty="0" smtClean="0"/>
              <a:t>  similar at day 0 and day 3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is higher than </a:t>
            </a:r>
          </a:p>
          <a:p>
            <a:r>
              <a:rPr lang="en-US" dirty="0" smtClean="0"/>
              <a:t>  healthy individuals by 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uhammad\Desktop\Ecological Genomics\Metagenomics 16S\OTU 1 Tenacibaculum sp. 748706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215" y="1898782"/>
            <a:ext cx="3277000" cy="1865007"/>
          </a:xfrm>
          <a:prstGeom prst="rect">
            <a:avLst/>
          </a:prstGeom>
          <a:noFill/>
        </p:spPr>
      </p:pic>
      <p:pic>
        <p:nvPicPr>
          <p:cNvPr id="2054" name="Picture 6" descr="C:\Users\Muhammad\Desktop\Ecological Genomics\Metagenomics 16S\OTU 2 Unknown taxon New.ReferenceOTU4659 (Class BD1-5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2"/>
            <a:ext cx="3254636" cy="1865007"/>
          </a:xfrm>
          <a:prstGeom prst="rect">
            <a:avLst/>
          </a:prstGeom>
          <a:noFill/>
        </p:spPr>
      </p:pic>
      <p:pic>
        <p:nvPicPr>
          <p:cNvPr id="2055" name="Picture 7" descr="C:\Users\Muhammad\Desktop\Ecological Genomics\Metagenomics 16S\OTU 3 Uknown taxon New.ReferenceOTU6124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0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6" name="Picture 8" descr="C:\Users\Muhammad\Desktop\Ecological Genomics\Metagenomics 16S\OTU 4 Unknown taxon 317388 (Flavobacteriaceae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88766" cy="1865007"/>
          </a:xfrm>
          <a:prstGeom prst="rect">
            <a:avLst/>
          </a:prstGeom>
          <a:noFill/>
        </p:spPr>
      </p:pic>
      <p:pic>
        <p:nvPicPr>
          <p:cNvPr id="2057" name="Picture 9" descr="C:\Users\Muhammad\Desktop\Ecological Genomics\Metagenomics 16S\OTU 5 Unknown taxon New.ReferenceOTU4069 (Deltaproteobacteria)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1413" y="420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Results: OTU’s (more abundant in sick) over days; </a:t>
            </a:r>
            <a:r>
              <a:rPr lang="en-US" sz="3600" dirty="0" smtClean="0"/>
              <a:t>New.ReferenceOTU4069</a:t>
            </a:r>
            <a:endParaRPr kumimoji="0" lang="en-US" sz="3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535" y="2203373"/>
            <a:ext cx="3396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Abundance much higher in sick on</a:t>
            </a:r>
          </a:p>
          <a:p>
            <a:r>
              <a:rPr lang="en-US" dirty="0" smtClean="0"/>
              <a:t>  day 6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Abundance in sick decreases </a:t>
            </a:r>
          </a:p>
          <a:p>
            <a:r>
              <a:rPr lang="en-US" dirty="0" smtClean="0"/>
              <a:t>  drastically from day 9 to 15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0212"/>
            <a:ext cx="9905998" cy="1478570"/>
          </a:xfrm>
        </p:spPr>
        <p:txBody>
          <a:bodyPr/>
          <a:lstStyle/>
          <a:p>
            <a:r>
              <a:rPr lang="en-US" dirty="0" smtClean="0"/>
              <a:t>Results: OTU’s (more abundant in Healthy) over days</a:t>
            </a:r>
            <a:endParaRPr lang="en-US" dirty="0"/>
          </a:p>
        </p:txBody>
      </p:sp>
      <p:pic>
        <p:nvPicPr>
          <p:cNvPr id="3074" name="Picture 2" descr="C:\Users\Muhammad\Desktop\Ecological Genomics\Metagenomics 16S\1 OTU Pseudoalteromonas sp. 789777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1905454"/>
            <a:ext cx="3277000" cy="1858335"/>
          </a:xfrm>
          <a:prstGeom prst="rect">
            <a:avLst/>
          </a:prstGeom>
          <a:noFill/>
        </p:spPr>
      </p:pic>
      <p:pic>
        <p:nvPicPr>
          <p:cNvPr id="3075" name="Picture 3" descr="C:\Users\Muhammad\Desktop\Ecological Genomics\Metagenomics 16S\2 OTU Pseudoalteromonas sp. 532994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1898781"/>
            <a:ext cx="3288766" cy="1865007"/>
          </a:xfrm>
          <a:prstGeom prst="rect">
            <a:avLst/>
          </a:prstGeom>
          <a:noFill/>
        </p:spPr>
      </p:pic>
      <p:pic>
        <p:nvPicPr>
          <p:cNvPr id="3076" name="Picture 4" descr="C:\Users\Muhammad\Desktop\Ecological Genomics\Metagenomics 16S\3 OTU Pseudoalteromonas sp. 540617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630" y="4486217"/>
            <a:ext cx="3277000" cy="1865007"/>
          </a:xfrm>
          <a:prstGeom prst="rect">
            <a:avLst/>
          </a:prstGeom>
          <a:noFill/>
        </p:spPr>
      </p:pic>
      <p:pic>
        <p:nvPicPr>
          <p:cNvPr id="3077" name="Picture 5" descr="C:\Users\Muhammad\Desktop\Ecological Genomics\Metagenomics 16S\4 OTU Halomonas sp. 591722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5449" y="4486217"/>
            <a:ext cx="3277000" cy="1865007"/>
          </a:xfrm>
          <a:prstGeom prst="rect">
            <a:avLst/>
          </a:prstGeom>
          <a:noFill/>
        </p:spPr>
      </p:pic>
      <p:pic>
        <p:nvPicPr>
          <p:cNvPr id="3078" name="Picture 6" descr="C:\Users\Muhammad\Desktop\Ecological Genomics\Metagenomics 16S\5 OTU Pseudoalteromonas sp. 19398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808" y="4486217"/>
            <a:ext cx="3288766" cy="186500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80501" y="2126255"/>
            <a:ext cx="3446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3 of the OTU </a:t>
            </a:r>
            <a:r>
              <a:rPr lang="en-US" dirty="0" err="1" smtClean="0"/>
              <a:t>taxa</a:t>
            </a:r>
            <a:r>
              <a:rPr lang="en-US" dirty="0" smtClean="0"/>
              <a:t> show a similar </a:t>
            </a:r>
          </a:p>
          <a:p>
            <a:r>
              <a:rPr lang="en-US" dirty="0" smtClean="0"/>
              <a:t>  pattern of abundance change in </a:t>
            </a:r>
          </a:p>
          <a:p>
            <a:r>
              <a:rPr lang="en-US" dirty="0" smtClean="0"/>
              <a:t>  both sick and healthy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30" y="1367638"/>
            <a:ext cx="9119937" cy="4148138"/>
          </a:xfrm>
        </p:spPr>
        <p:txBody>
          <a:bodyPr>
            <a:normAutofit/>
          </a:bodyPr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dirty="0" smtClean="0"/>
              <a:t>Why are some individuals healthy and others sick?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 smtClean="0"/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en-US" sz="2800" dirty="0" smtClean="0"/>
              <a:t>Is there a genetic basis for resistance to SSWD in sea stars? 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endParaRPr lang="en-US" sz="2800" dirty="0"/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endParaRPr lang="en-US" sz="2800" dirty="0" smtClean="0"/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r>
              <a:rPr lang="en-US" sz="2800" dirty="0" smtClean="0"/>
              <a:t>Can OTU’s with differential abundance in sick vs. healthy individuals (if any) explain the difference in health status of those individuals?  </a:t>
            </a:r>
          </a:p>
        </p:txBody>
      </p:sp>
    </p:spTree>
    <p:extLst>
      <p:ext uri="{BB962C8B-B14F-4D97-AF65-F5344CB8AC3E}">
        <p14:creationId xmlns:p14="http://schemas.microsoft.com/office/powerpoint/2010/main" val="679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Literature search of closely related </a:t>
            </a:r>
            <a:r>
              <a:rPr lang="en-US" dirty="0" err="1" smtClean="0"/>
              <a:t>taxa</a:t>
            </a:r>
            <a:r>
              <a:rPr lang="en-US" dirty="0" smtClean="0"/>
              <a:t> of </a:t>
            </a:r>
            <a:r>
              <a:rPr lang="en-US" dirty="0" err="1" smtClean="0"/>
              <a:t>otU’s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143" y="2281164"/>
            <a:ext cx="9419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dirty="0" smtClean="0"/>
              <a:t>Members of the genus </a:t>
            </a:r>
            <a:r>
              <a:rPr lang="en-US" sz="2400" i="1" dirty="0" err="1" smtClean="0"/>
              <a:t>Tenacibaculum</a:t>
            </a:r>
            <a:r>
              <a:rPr lang="en-US" sz="2400" i="1" dirty="0" smtClean="0"/>
              <a:t> (</a:t>
            </a:r>
            <a:r>
              <a:rPr lang="en-US" sz="2400" dirty="0" smtClean="0"/>
              <a:t>e.g. </a:t>
            </a:r>
            <a:r>
              <a:rPr lang="en-US" sz="2400" i="1" dirty="0" smtClean="0"/>
              <a:t>T. </a:t>
            </a:r>
            <a:r>
              <a:rPr lang="en-US" sz="2400" i="1" dirty="0" err="1" smtClean="0"/>
              <a:t>maritimum</a:t>
            </a:r>
            <a:r>
              <a:rPr lang="en-US" sz="2400" i="1" dirty="0" smtClean="0"/>
              <a:t>, T. </a:t>
            </a:r>
            <a:r>
              <a:rPr lang="en-US" sz="2400" i="1" dirty="0" err="1" smtClean="0"/>
              <a:t>solae</a:t>
            </a:r>
            <a:r>
              <a:rPr lang="en-US" sz="2400" i="1" dirty="0" smtClean="0"/>
              <a:t>, </a:t>
            </a:r>
            <a:r>
              <a:rPr lang="en-US" sz="2400" dirty="0" smtClean="0"/>
              <a:t>&amp; </a:t>
            </a:r>
            <a:r>
              <a:rPr lang="en-US" sz="2400" i="1" dirty="0" smtClean="0"/>
              <a:t>T. </a:t>
            </a:r>
            <a:r>
              <a:rPr lang="en-US" sz="2400" i="1" dirty="0" err="1" smtClean="0"/>
              <a:t>dicentrarchi</a:t>
            </a:r>
            <a:r>
              <a:rPr lang="en-US" sz="2400" i="1" dirty="0" smtClean="0"/>
              <a:t>…</a:t>
            </a:r>
            <a:r>
              <a:rPr lang="en-US" sz="2400" dirty="0" smtClean="0"/>
              <a:t>etc</a:t>
            </a:r>
            <a:r>
              <a:rPr lang="en-US" sz="2400" i="1" dirty="0" smtClean="0"/>
              <a:t>)</a:t>
            </a:r>
            <a:r>
              <a:rPr lang="en-US" sz="2400" dirty="0" smtClean="0"/>
              <a:t> are    known marine pathogens (</a:t>
            </a:r>
            <a:r>
              <a:rPr lang="en-US" sz="2400" dirty="0" err="1" smtClean="0"/>
              <a:t>Grothusen</a:t>
            </a:r>
            <a:r>
              <a:rPr lang="en-US" sz="2400" dirty="0" smtClean="0"/>
              <a:t>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2016; </a:t>
            </a:r>
            <a:r>
              <a:rPr lang="en-US" sz="2400" dirty="0" err="1" smtClean="0"/>
              <a:t>Habib</a:t>
            </a:r>
            <a:r>
              <a:rPr lang="en-US" sz="2400" dirty="0" smtClean="0"/>
              <a:t>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2014; Herrera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2005; Loch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2014; Masuda </a:t>
            </a:r>
            <a:r>
              <a:rPr lang="en-US" sz="2400" i="1" dirty="0" smtClean="0"/>
              <a:t>et al. </a:t>
            </a:r>
            <a:r>
              <a:rPr lang="en-US" sz="2400" dirty="0" smtClean="0"/>
              <a:t>2004)</a:t>
            </a:r>
          </a:p>
          <a:p>
            <a:pPr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Member of the genus </a:t>
            </a:r>
            <a:r>
              <a:rPr lang="en-US" sz="2400" i="1" dirty="0" err="1" smtClean="0"/>
              <a:t>Pseudoalteromonas</a:t>
            </a:r>
            <a:r>
              <a:rPr lang="en-US" sz="2400" i="1" dirty="0" smtClean="0"/>
              <a:t> </a:t>
            </a:r>
            <a:r>
              <a:rPr lang="en-US" sz="2400" dirty="0" smtClean="0"/>
              <a:t>genus are associated with enhanced immune response in sea cucumbers (</a:t>
            </a:r>
            <a:r>
              <a:rPr lang="en-US" sz="2400" dirty="0" err="1" smtClean="0"/>
              <a:t>Yuexin</a:t>
            </a:r>
            <a:r>
              <a:rPr lang="en-US" sz="2400" dirty="0" smtClean="0"/>
              <a:t>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2014; Chi </a:t>
            </a:r>
            <a:r>
              <a:rPr lang="en-US" sz="2400" i="1" dirty="0" smtClean="0"/>
              <a:t>et al., </a:t>
            </a:r>
            <a:r>
              <a:rPr lang="en-US" sz="2400" dirty="0" smtClean="0"/>
              <a:t>2014)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1: sea stars free of the disease are potentially resistant through genetic means such as having more suitable alleles of immune response </a:t>
            </a:r>
            <a:r>
              <a:rPr lang="en-US" dirty="0" smtClean="0"/>
              <a:t>genes?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 smtClean="0"/>
              <a:t>of the genes might be involved in immune processes in the CNS</a:t>
            </a:r>
          </a:p>
          <a:p>
            <a:pPr lvl="1"/>
            <a:r>
              <a:rPr lang="en-US" dirty="0" smtClean="0"/>
              <a:t>Implications for resistance to SSWD </a:t>
            </a:r>
          </a:p>
          <a:p>
            <a:pPr lvl="1"/>
            <a:r>
              <a:rPr lang="en-US" dirty="0" smtClean="0"/>
              <a:t>Finding mechanisms of these genes would be helpful</a:t>
            </a:r>
          </a:p>
          <a:p>
            <a:r>
              <a:rPr lang="en-US" dirty="0" smtClean="0"/>
              <a:t>6 of 11 genes were not annotated that might be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3812" y="2097088"/>
            <a:ext cx="9905999" cy="38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Evidence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of differences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OTU composition between sick and healthy individuals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US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Significantly more abundant OTU’s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sick individuals that increased over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Potential causative agents of the disease?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Bacteria that aided the pathogen to colonize the host?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opportunistic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bacteria that could only colonize a weakened</a:t>
            </a:r>
            <a:r>
              <a:rPr lang="en-US" sz="2000" dirty="0" smtClean="0"/>
              <a:t> host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789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DAPC analysis in different populations to see if the same genes are identified </a:t>
            </a:r>
          </a:p>
          <a:p>
            <a:r>
              <a:rPr lang="en-US" dirty="0" smtClean="0"/>
              <a:t>Sampling populations over time to assess selection on the significant SNPs in this study</a:t>
            </a:r>
          </a:p>
          <a:p>
            <a:r>
              <a:rPr lang="en-US" dirty="0" smtClean="0"/>
              <a:t>6 out of 11 genes were unrecognized. Let’s find out more about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 more information about the mechanisms through which the differentially abundant OTU’s can affect the host</a:t>
            </a:r>
          </a:p>
          <a:p>
            <a:endParaRPr lang="en-US" dirty="0" smtClean="0"/>
          </a:p>
          <a:p>
            <a:r>
              <a:rPr lang="en-US" dirty="0" smtClean="0"/>
              <a:t>Obtain more information about </a:t>
            </a:r>
            <a:r>
              <a:rPr lang="en-US" i="1" dirty="0" err="1" smtClean="0"/>
              <a:t>Tenacibaculum</a:t>
            </a:r>
            <a:r>
              <a:rPr lang="en-US" i="1" dirty="0" smtClean="0"/>
              <a:t> sp. </a:t>
            </a:r>
            <a:r>
              <a:rPr lang="en-US" dirty="0" smtClean="0"/>
              <a:t>And </a:t>
            </a:r>
            <a:r>
              <a:rPr lang="en-US" i="1" dirty="0" err="1" smtClean="0"/>
              <a:t>Pseudoalteromonas</a:t>
            </a:r>
            <a:r>
              <a:rPr lang="en-US" i="1" dirty="0" smtClean="0"/>
              <a:t> spp. </a:t>
            </a:r>
          </a:p>
          <a:p>
            <a:endParaRPr lang="en-US" dirty="0" smtClean="0"/>
          </a:p>
          <a:p>
            <a:r>
              <a:rPr lang="en-US" dirty="0" smtClean="0"/>
              <a:t>Compare changes in abundances of OTU’s between sick and healthy individuals of other sea stars affected by SSWD 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612" y="127852"/>
            <a:ext cx="2625648" cy="1969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3517"/>
            <a:ext cx="10439865" cy="65249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257" y="2153661"/>
            <a:ext cx="3274176" cy="122231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643063"/>
            <a:ext cx="9119937" cy="4148138"/>
          </a:xfrm>
        </p:spPr>
        <p:txBody>
          <a:bodyPr>
            <a:normAutofit/>
          </a:bodyPr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en-US" sz="2800" dirty="0" smtClean="0"/>
              <a:t>Is there a genetic basis for resistance to SSWD in sea stars?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endParaRPr lang="en-US" sz="2800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r>
              <a:rPr lang="en-US" sz="2800" dirty="0" smtClean="0"/>
              <a:t> Hypothesis 1: </a:t>
            </a:r>
            <a:r>
              <a:rPr lang="en-US" sz="2800" dirty="0"/>
              <a:t>sea stars free of the disease are potentially </a:t>
            </a:r>
            <a:r>
              <a:rPr lang="en-US" sz="2800" dirty="0" smtClean="0"/>
              <a:t>resistant through </a:t>
            </a:r>
            <a:r>
              <a:rPr lang="en-US" sz="2800" dirty="0"/>
              <a:t>genetic means such as having more suitable alleles of immune response </a:t>
            </a:r>
            <a:r>
              <a:rPr lang="en-US" sz="2800" dirty="0" smtClean="0"/>
              <a:t>genes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9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643063"/>
            <a:ext cx="9119937" cy="4148138"/>
          </a:xfrm>
        </p:spPr>
        <p:txBody>
          <a:bodyPr/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r>
              <a:rPr lang="en-US" sz="2800" dirty="0" smtClean="0"/>
              <a:t>Can OTU’s with differential abundance in sick vs. healthy individuals explain the difference in health status?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endParaRPr lang="en-US" sz="2800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r>
              <a:rPr lang="en-US" sz="2800" dirty="0"/>
              <a:t> </a:t>
            </a:r>
            <a:r>
              <a:rPr lang="en-US" sz="2800" dirty="0" smtClean="0"/>
              <a:t>Hypothesis 2: OTUs that are significantly more abundant in sick individuals play </a:t>
            </a:r>
            <a:r>
              <a:rPr lang="en-US" sz="2800" dirty="0"/>
              <a:t>a role in the </a:t>
            </a:r>
            <a:r>
              <a:rPr lang="en-US" sz="2800" dirty="0" smtClean="0"/>
              <a:t>progression </a:t>
            </a:r>
            <a:r>
              <a:rPr lang="en-US" sz="2800" dirty="0"/>
              <a:t>of SSWD </a:t>
            </a:r>
          </a:p>
        </p:txBody>
      </p:sp>
    </p:spTree>
    <p:extLst>
      <p:ext uri="{BB962C8B-B14F-4D97-AF65-F5344CB8AC3E}">
        <p14:creationId xmlns:p14="http://schemas.microsoft.com/office/powerpoint/2010/main" val="1585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697" y="2097088"/>
            <a:ext cx="6835524" cy="4199439"/>
          </a:xfrm>
        </p:spPr>
        <p:txBody>
          <a:bodyPr/>
          <a:lstStyle/>
          <a:p>
            <a:r>
              <a:rPr lang="en-US" dirty="0" smtClean="0"/>
              <a:t>24 healthy individuals were collected from intertidal and subtidal sites of Monterey, CA </a:t>
            </a:r>
          </a:p>
          <a:p>
            <a:r>
              <a:rPr lang="en-US" dirty="0" smtClean="0"/>
              <a:t>Shipped to lab and placed into individual tanks</a:t>
            </a:r>
          </a:p>
          <a:p>
            <a:r>
              <a:rPr lang="en-US" dirty="0" smtClean="0"/>
              <a:t>Reared for 15 days in tanks</a:t>
            </a:r>
          </a:p>
          <a:p>
            <a:r>
              <a:rPr lang="en-US" dirty="0" smtClean="0"/>
              <a:t>Every 3 days, epidermal tissue was biopsied and health status and symptoms were recorded</a:t>
            </a:r>
          </a:p>
          <a:p>
            <a:r>
              <a:rPr lang="en-US" dirty="0" smtClean="0"/>
              <a:t>RNA &amp; 16S extracted from tissue samples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332989"/>
              </p:ext>
            </p:extLst>
          </p:nvPr>
        </p:nvGraphicFramePr>
        <p:xfrm>
          <a:off x="1141413" y="172995"/>
          <a:ext cx="4878387" cy="635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16" y="679961"/>
            <a:ext cx="2409568" cy="5337439"/>
          </a:xfrm>
        </p:spPr>
        <p:txBody>
          <a:bodyPr/>
          <a:lstStyle/>
          <a:p>
            <a:pPr algn="ctr"/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725764"/>
              </p:ext>
            </p:extLst>
          </p:nvPr>
        </p:nvGraphicFramePr>
        <p:xfrm>
          <a:off x="6172200" y="172995"/>
          <a:ext cx="4875213" cy="635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356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7" name="Freeform 6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SNP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 &amp; identify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Used annotation table to identify significant genes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dirty="0"/>
                <a:t>a</a:t>
              </a:r>
              <a:r>
                <a:rPr lang="en-US" sz="1000" kern="1200" dirty="0" smtClean="0"/>
                <a:t>ssembly annotated on server using BLAST+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 in Terminal to pull out only 11 significant loci in annotation table </a:t>
              </a:r>
              <a:endParaRPr lang="en-US" sz="1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17118" y="1768642"/>
            <a:ext cx="7942882" cy="4812631"/>
            <a:chOff x="2217118" y="1768642"/>
            <a:chExt cx="7942882" cy="4812631"/>
          </a:xfrm>
        </p:grpSpPr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17118" y="1768642"/>
              <a:ext cx="6258560" cy="283451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1. Filtered raw SNP data to analyze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VCFTools</a:t>
              </a:r>
              <a:r>
                <a:rPr lang="en-US" kern="1200" dirty="0" smtClean="0"/>
                <a:t> to subset intertidal individuals</a:t>
              </a:r>
              <a:endParaRPr lang="en-US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VCFTools</a:t>
              </a:r>
              <a:r>
                <a:rPr lang="en-US" kern="1200" dirty="0" smtClean="0"/>
                <a:t> to filter the file (min/max 2; </a:t>
              </a:r>
              <a:r>
                <a:rPr lang="en-US" kern="1200" dirty="0" err="1" smtClean="0"/>
                <a:t>maf</a:t>
              </a:r>
              <a:r>
                <a:rPr lang="en-US" kern="1200" dirty="0" smtClean="0"/>
                <a:t> 0.02; max-miss 0.8)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9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2380</TotalTime>
  <Words>3885</Words>
  <Application>Microsoft Macintosh PowerPoint</Application>
  <PresentationFormat>Widescreen</PresentationFormat>
  <Paragraphs>492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Mangal</vt:lpstr>
      <vt:lpstr>Trebuchet MS</vt:lpstr>
      <vt:lpstr>Tw Cen MT</vt:lpstr>
      <vt:lpstr>Wingdings</vt:lpstr>
      <vt:lpstr>Arial</vt:lpstr>
      <vt:lpstr>Circuit</vt:lpstr>
      <vt:lpstr>Disaster Hits pisaster</vt:lpstr>
      <vt:lpstr>introduction</vt:lpstr>
      <vt:lpstr>Objectives  </vt:lpstr>
      <vt:lpstr>Objectives</vt:lpstr>
      <vt:lpstr>Objectives</vt:lpstr>
      <vt:lpstr>Experimental design</vt:lpstr>
      <vt:lpstr>Methods: Pipeline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OTU abundance analyses </vt:lpstr>
      <vt:lpstr>Methods:  OTU abundance analyses </vt:lpstr>
      <vt:lpstr>Methods:  OTU abundance analyses </vt:lpstr>
      <vt:lpstr>Methods:  OTU abundance analyses </vt:lpstr>
      <vt:lpstr>Methods:  OTU abundance analyses </vt:lpstr>
      <vt:lpstr>results</vt:lpstr>
      <vt:lpstr>Results: DAPC</vt:lpstr>
      <vt:lpstr>Results:  DaPC</vt:lpstr>
      <vt:lpstr>Results:  gene ontology</vt:lpstr>
      <vt:lpstr>Results: OTU Differential Abundance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OTU’s (more abundant in Healthy) over days</vt:lpstr>
      <vt:lpstr>Results: Literature search of closely related taxa of otU’s </vt:lpstr>
      <vt:lpstr>Discussion</vt:lpstr>
      <vt:lpstr>Discussion</vt:lpstr>
      <vt:lpstr>Future directions</vt:lpstr>
      <vt:lpstr>Future directions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in pisaster</dc:title>
  <dc:creator>R Kirsten Tyler</dc:creator>
  <cp:lastModifiedBy>R Kirsten Tyler</cp:lastModifiedBy>
  <cp:revision>117</cp:revision>
  <dcterms:created xsi:type="dcterms:W3CDTF">2017-04-24T16:00:55Z</dcterms:created>
  <dcterms:modified xsi:type="dcterms:W3CDTF">2017-05-03T13:07:30Z</dcterms:modified>
</cp:coreProperties>
</file>