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66" r:id="rId6"/>
    <p:sldId id="273" r:id="rId7"/>
    <p:sldId id="264" r:id="rId8"/>
    <p:sldId id="259" r:id="rId9"/>
    <p:sldId id="276" r:id="rId10"/>
    <p:sldId id="277" r:id="rId11"/>
    <p:sldId id="275" r:id="rId12"/>
    <p:sldId id="278" r:id="rId13"/>
    <p:sldId id="279" r:id="rId14"/>
    <p:sldId id="260" r:id="rId15"/>
    <p:sldId id="261" r:id="rId16"/>
    <p:sldId id="268" r:id="rId17"/>
    <p:sldId id="267" r:id="rId18"/>
    <p:sldId id="263" r:id="rId19"/>
    <p:sldId id="269" r:id="rId20"/>
    <p:sldId id="270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B4DD5-C440-404C-A467-2D96A9443ADD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67BD-B43E-5742-A504-CD50D9021489}">
      <dgm:prSet phldrT="[Text]"/>
      <dgm:spPr/>
      <dgm:t>
        <a:bodyPr/>
        <a:lstStyle/>
        <a:p>
          <a:r>
            <a:rPr lang="en-US" dirty="0" smtClean="0"/>
            <a:t>biopsied epidermal </a:t>
          </a:r>
          <a:r>
            <a:rPr lang="en-US" dirty="0" smtClean="0"/>
            <a:t>tissue</a:t>
          </a:r>
          <a:endParaRPr lang="en-US" dirty="0"/>
        </a:p>
      </dgm:t>
    </dgm:pt>
    <dgm:pt modelId="{43155EB1-42A9-9E43-8EB5-68D2976A1C9C}" type="parTrans" cxnId="{C6B2C346-B6CE-8B49-BDC5-D1E65C86D9AB}">
      <dgm:prSet/>
      <dgm:spPr/>
      <dgm:t>
        <a:bodyPr/>
        <a:lstStyle/>
        <a:p>
          <a:endParaRPr lang="en-US"/>
        </a:p>
      </dgm:t>
    </dgm:pt>
    <dgm:pt modelId="{3905D65F-25AA-8F41-8C3E-B7810D43D614}" type="sibTrans" cxnId="{C6B2C346-B6CE-8B49-BDC5-D1E65C86D9AB}">
      <dgm:prSet/>
      <dgm:spPr/>
      <dgm:t>
        <a:bodyPr/>
        <a:lstStyle/>
        <a:p>
          <a:endParaRPr lang="en-US"/>
        </a:p>
      </dgm:t>
    </dgm:pt>
    <dgm:pt modelId="{1E8A4173-60D2-164E-8A60-87B71466ABCD}">
      <dgm:prSet phldrT="[Text]"/>
      <dgm:spPr/>
      <dgm:t>
        <a:bodyPr/>
        <a:lstStyle/>
        <a:p>
          <a:r>
            <a:rPr lang="en-US" dirty="0" smtClean="0"/>
            <a:t>extract </a:t>
          </a:r>
          <a:r>
            <a:rPr lang="en-US" dirty="0" smtClean="0"/>
            <a:t>RNA</a:t>
          </a:r>
          <a:endParaRPr lang="en-US" dirty="0"/>
        </a:p>
      </dgm:t>
    </dgm:pt>
    <dgm:pt modelId="{E8C84095-0F42-AB47-AD41-64D1E2ACF4FA}" type="parTrans" cxnId="{627D06DD-EFFD-AA44-9F1F-BDE9562836A0}">
      <dgm:prSet/>
      <dgm:spPr/>
      <dgm:t>
        <a:bodyPr/>
        <a:lstStyle/>
        <a:p>
          <a:endParaRPr lang="en-US"/>
        </a:p>
      </dgm:t>
    </dgm:pt>
    <dgm:pt modelId="{9D7A4268-B3B2-9D4D-8EB9-F5BDDCD3942F}" type="sibTrans" cxnId="{627D06DD-EFFD-AA44-9F1F-BDE9562836A0}">
      <dgm:prSet/>
      <dgm:spPr/>
      <dgm:t>
        <a:bodyPr/>
        <a:lstStyle/>
        <a:p>
          <a:endParaRPr lang="en-US"/>
        </a:p>
      </dgm:t>
    </dgm:pt>
    <dgm:pt modelId="{951D1F84-D29C-A441-A036-44A499606E1B}">
      <dgm:prSet phldrT="[Text]"/>
      <dgm:spPr/>
      <dgm:t>
        <a:bodyPr/>
        <a:lstStyle/>
        <a:p>
          <a:r>
            <a:rPr lang="en-US" dirty="0" smtClean="0"/>
            <a:t>SNPs called from reads</a:t>
          </a:r>
          <a:endParaRPr lang="en-US" dirty="0"/>
        </a:p>
      </dgm:t>
    </dgm:pt>
    <dgm:pt modelId="{A18D0752-51C7-E543-9718-87407694ADC7}" type="parTrans" cxnId="{F7E99182-321E-8940-ADB8-B8E9539B8ADA}">
      <dgm:prSet/>
      <dgm:spPr/>
      <dgm:t>
        <a:bodyPr/>
        <a:lstStyle/>
        <a:p>
          <a:endParaRPr lang="en-US"/>
        </a:p>
      </dgm:t>
    </dgm:pt>
    <dgm:pt modelId="{9D9C004F-A26E-1B49-85B5-C4AF94DCE33A}" type="sibTrans" cxnId="{F7E99182-321E-8940-ADB8-B8E9539B8ADA}">
      <dgm:prSet/>
      <dgm:spPr/>
      <dgm:t>
        <a:bodyPr/>
        <a:lstStyle/>
        <a:p>
          <a:endParaRPr lang="en-US"/>
        </a:p>
      </dgm:t>
    </dgm:pt>
    <dgm:pt modelId="{EBA84E5C-E347-AA45-83EA-5B070F8F4CD5}">
      <dgm:prSet phldrT="[Text]"/>
      <dgm:spPr/>
      <dgm:t>
        <a:bodyPr/>
        <a:lstStyle/>
        <a:p>
          <a:r>
            <a:rPr lang="en-US" dirty="0" smtClean="0"/>
            <a:t>reads2snps</a:t>
          </a:r>
          <a:endParaRPr lang="en-US" dirty="0"/>
        </a:p>
      </dgm:t>
    </dgm:pt>
    <dgm:pt modelId="{5256A130-A754-F34A-BCAA-028A16261594}" type="parTrans" cxnId="{9DF7A693-B3D0-B046-93D0-6DBD97A8ED73}">
      <dgm:prSet/>
      <dgm:spPr/>
      <dgm:t>
        <a:bodyPr/>
        <a:lstStyle/>
        <a:p>
          <a:endParaRPr lang="en-US"/>
        </a:p>
      </dgm:t>
    </dgm:pt>
    <dgm:pt modelId="{99AECCB1-C2E4-0547-8F6F-05F5DC7CC5B9}" type="sibTrans" cxnId="{9DF7A693-B3D0-B046-93D0-6DBD97A8ED73}">
      <dgm:prSet/>
      <dgm:spPr/>
      <dgm:t>
        <a:bodyPr/>
        <a:lstStyle/>
        <a:p>
          <a:endParaRPr lang="en-US"/>
        </a:p>
      </dgm:t>
    </dgm:pt>
    <dgm:pt modelId="{39FDD328-FCF1-2949-A306-F7C44E87B9F5}">
      <dgm:prSet/>
      <dgm:spPr/>
      <dgm:t>
        <a:bodyPr/>
        <a:lstStyle/>
        <a:p>
          <a:r>
            <a:rPr lang="en-US" dirty="0" smtClean="0"/>
            <a:t>SNPs filtered</a:t>
          </a:r>
          <a:endParaRPr lang="en-US" dirty="0"/>
        </a:p>
      </dgm:t>
    </dgm:pt>
    <dgm:pt modelId="{4C0327AE-32E8-9748-9971-943D37A00549}" type="parTrans" cxnId="{6918A6AC-1EEA-3B47-84F9-6B4042FE6612}">
      <dgm:prSet/>
      <dgm:spPr/>
      <dgm:t>
        <a:bodyPr/>
        <a:lstStyle/>
        <a:p>
          <a:endParaRPr lang="en-US"/>
        </a:p>
      </dgm:t>
    </dgm:pt>
    <dgm:pt modelId="{D128DB66-D4FC-E142-9E95-929B9F99F63B}" type="sibTrans" cxnId="{6918A6AC-1EEA-3B47-84F9-6B4042FE6612}">
      <dgm:prSet/>
      <dgm:spPr/>
      <dgm:t>
        <a:bodyPr/>
        <a:lstStyle/>
        <a:p>
          <a:endParaRPr lang="en-US"/>
        </a:p>
      </dgm:t>
    </dgm:pt>
    <dgm:pt modelId="{4A6EE5D2-6288-6145-9AA9-A2D81FEB4F39}">
      <dgm:prSet/>
      <dgm:spPr/>
      <dgm:t>
        <a:bodyPr/>
        <a:lstStyle/>
        <a:p>
          <a:r>
            <a:rPr lang="en-US" dirty="0" smtClean="0"/>
            <a:t>reads sequenced &amp; mRNA library built</a:t>
          </a:r>
          <a:endParaRPr lang="en-US" dirty="0"/>
        </a:p>
      </dgm:t>
    </dgm:pt>
    <dgm:pt modelId="{FFC1A0A1-8519-8445-A320-4EF65358DFE4}" type="parTrans" cxnId="{8957380F-93B7-C546-BE67-8B13B54CC6C7}">
      <dgm:prSet/>
      <dgm:spPr/>
      <dgm:t>
        <a:bodyPr/>
        <a:lstStyle/>
        <a:p>
          <a:endParaRPr lang="en-US"/>
        </a:p>
      </dgm:t>
    </dgm:pt>
    <dgm:pt modelId="{FDBFAD63-0648-5B4C-81B3-E3C461A6E06C}" type="sibTrans" cxnId="{8957380F-93B7-C546-BE67-8B13B54CC6C7}">
      <dgm:prSet/>
      <dgm:spPr/>
      <dgm:t>
        <a:bodyPr/>
        <a:lstStyle/>
        <a:p>
          <a:endParaRPr lang="en-US"/>
        </a:p>
      </dgm:t>
    </dgm:pt>
    <dgm:pt modelId="{AA56279A-16B0-C749-A28C-D61395B5E2F7}">
      <dgm:prSet/>
      <dgm:spPr/>
      <dgm:t>
        <a:bodyPr/>
        <a:lstStyle/>
        <a:p>
          <a:r>
            <a:rPr lang="en-US" dirty="0" smtClean="0"/>
            <a:t>reads cleaned and evaluated</a:t>
          </a:r>
        </a:p>
      </dgm:t>
    </dgm:pt>
    <dgm:pt modelId="{954F10AF-5A7B-674B-BE04-3184137D3149}" type="parTrans" cxnId="{63DA9163-8F87-E64E-9D0F-ECD7A85643F6}">
      <dgm:prSet/>
      <dgm:spPr/>
      <dgm:t>
        <a:bodyPr/>
        <a:lstStyle/>
        <a:p>
          <a:endParaRPr lang="en-US"/>
        </a:p>
      </dgm:t>
    </dgm:pt>
    <dgm:pt modelId="{DE9DFF0D-5F23-C245-8D95-7D97B262769B}" type="sibTrans" cxnId="{63DA9163-8F87-E64E-9D0F-ECD7A85643F6}">
      <dgm:prSet/>
      <dgm:spPr/>
      <dgm:t>
        <a:bodyPr/>
        <a:lstStyle/>
        <a:p>
          <a:endParaRPr lang="en-US"/>
        </a:p>
      </dgm:t>
    </dgm:pt>
    <dgm:pt modelId="{982F0238-1A99-764E-874C-4E83030ECC72}">
      <dgm:prSet/>
      <dgm:spPr/>
      <dgm:t>
        <a:bodyPr/>
        <a:lstStyle/>
        <a:p>
          <a:r>
            <a:rPr lang="en-US" dirty="0" smtClean="0"/>
            <a:t>Illumina</a:t>
          </a:r>
          <a:endParaRPr lang="en-US" dirty="0"/>
        </a:p>
      </dgm:t>
    </dgm:pt>
    <dgm:pt modelId="{BA793C32-67A3-2C46-9DDF-883A9E50566C}" type="parTrans" cxnId="{E1C4A8C9-3A48-004A-B264-31CBEB22E65C}">
      <dgm:prSet/>
      <dgm:spPr/>
      <dgm:t>
        <a:bodyPr/>
        <a:lstStyle/>
        <a:p>
          <a:endParaRPr lang="en-US"/>
        </a:p>
      </dgm:t>
    </dgm:pt>
    <dgm:pt modelId="{A2FBB009-43E1-5340-90E2-E65FC4EA7A7B}" type="sibTrans" cxnId="{E1C4A8C9-3A48-004A-B264-31CBEB22E65C}">
      <dgm:prSet/>
      <dgm:spPr/>
      <dgm:t>
        <a:bodyPr/>
        <a:lstStyle/>
        <a:p>
          <a:endParaRPr lang="en-US"/>
        </a:p>
      </dgm:t>
    </dgm:pt>
    <dgm:pt modelId="{3BC67C57-A47B-634E-AD3E-2E7DFCE6C239}">
      <dgm:prSet/>
      <dgm:spPr/>
      <dgm:t>
        <a:bodyPr/>
        <a:lstStyle/>
        <a:p>
          <a:r>
            <a:rPr lang="en-US" dirty="0" err="1" smtClean="0"/>
            <a:t>VCFtools</a:t>
          </a:r>
          <a:endParaRPr lang="en-US" dirty="0"/>
        </a:p>
      </dgm:t>
    </dgm:pt>
    <dgm:pt modelId="{D28C27CF-F66D-8141-9FE1-BBABE6E402E3}" type="parTrans" cxnId="{0E412C22-5AAA-FA48-85E8-5300F3C8432C}">
      <dgm:prSet/>
      <dgm:spPr/>
      <dgm:t>
        <a:bodyPr/>
        <a:lstStyle/>
        <a:p>
          <a:endParaRPr lang="en-US"/>
        </a:p>
      </dgm:t>
    </dgm:pt>
    <dgm:pt modelId="{08743477-9D91-964A-B173-4357B5776A4C}" type="sibTrans" cxnId="{0E412C22-5AAA-FA48-85E8-5300F3C8432C}">
      <dgm:prSet/>
      <dgm:spPr/>
      <dgm:t>
        <a:bodyPr/>
        <a:lstStyle/>
        <a:p>
          <a:endParaRPr lang="en-US"/>
        </a:p>
      </dgm:t>
    </dgm:pt>
    <dgm:pt modelId="{11A97684-9888-2B49-BDD9-52CA777B53AF}">
      <dgm:prSet/>
      <dgm:spPr/>
      <dgm:t>
        <a:bodyPr/>
        <a:lstStyle/>
        <a:p>
          <a:r>
            <a:rPr lang="en-US" dirty="0" smtClean="0"/>
            <a:t>DAPC </a:t>
          </a:r>
          <a:r>
            <a:rPr lang="en-US" dirty="0" smtClean="0"/>
            <a:t>analysis</a:t>
          </a:r>
          <a:endParaRPr lang="en-US" dirty="0"/>
        </a:p>
      </dgm:t>
    </dgm:pt>
    <dgm:pt modelId="{E06796F6-2B86-A440-B8C9-F1B7528F1253}" type="parTrans" cxnId="{F01163FF-19D6-B549-AED4-563D5CBAEFB6}">
      <dgm:prSet/>
      <dgm:spPr/>
      <dgm:t>
        <a:bodyPr/>
        <a:lstStyle/>
        <a:p>
          <a:endParaRPr lang="en-US"/>
        </a:p>
      </dgm:t>
    </dgm:pt>
    <dgm:pt modelId="{B52821E0-3FBB-0C4A-903B-3D1A28EE3B91}" type="sibTrans" cxnId="{F01163FF-19D6-B549-AED4-563D5CBAEFB6}">
      <dgm:prSet/>
      <dgm:spPr/>
      <dgm:t>
        <a:bodyPr/>
        <a:lstStyle/>
        <a:p>
          <a:endParaRPr lang="en-US"/>
        </a:p>
      </dgm:t>
    </dgm:pt>
    <dgm:pt modelId="{4A0675AA-AFAD-9C42-8D8D-4ADED536F8DD}">
      <dgm:prSet/>
      <dgm:spPr/>
      <dgm:t>
        <a:bodyPr/>
        <a:lstStyle/>
        <a:p>
          <a:r>
            <a:rPr lang="en-US" dirty="0" err="1" smtClean="0"/>
            <a:t>adegenet</a:t>
          </a:r>
          <a:r>
            <a:rPr lang="en-US" dirty="0" smtClean="0"/>
            <a:t> in R</a:t>
          </a:r>
          <a:endParaRPr lang="en-US" dirty="0"/>
        </a:p>
      </dgm:t>
    </dgm:pt>
    <dgm:pt modelId="{CD38E734-A112-3D45-AFB0-683A6F6CAA9A}" type="parTrans" cxnId="{122575BA-2AA8-7D45-8F17-41B4EE5FAA61}">
      <dgm:prSet/>
      <dgm:spPr/>
      <dgm:t>
        <a:bodyPr/>
        <a:lstStyle/>
        <a:p>
          <a:endParaRPr lang="en-US"/>
        </a:p>
      </dgm:t>
    </dgm:pt>
    <dgm:pt modelId="{4F229045-7023-7342-9FC5-2495C3140C54}" type="sibTrans" cxnId="{122575BA-2AA8-7D45-8F17-41B4EE5FAA61}">
      <dgm:prSet/>
      <dgm:spPr/>
      <dgm:t>
        <a:bodyPr/>
        <a:lstStyle/>
        <a:p>
          <a:endParaRPr lang="en-US"/>
        </a:p>
      </dgm:t>
    </dgm:pt>
    <dgm:pt modelId="{CDA295E5-B925-554E-896F-8D9FB635C0F6}">
      <dgm:prSet/>
      <dgm:spPr/>
      <dgm:t>
        <a:bodyPr/>
        <a:lstStyle/>
        <a:p>
          <a:r>
            <a:rPr lang="en-US" dirty="0" smtClean="0"/>
            <a:t>Transcriptome assembled &amp; evaluated</a:t>
          </a:r>
          <a:endParaRPr lang="en-US" dirty="0"/>
        </a:p>
      </dgm:t>
    </dgm:pt>
    <dgm:pt modelId="{7909C41C-BAE7-0C4D-B00F-784DE91F3B5B}" type="parTrans" cxnId="{A9EA618C-CD89-C149-80A6-761E6CE24180}">
      <dgm:prSet/>
      <dgm:spPr/>
      <dgm:t>
        <a:bodyPr/>
        <a:lstStyle/>
        <a:p>
          <a:endParaRPr lang="en-US"/>
        </a:p>
      </dgm:t>
    </dgm:pt>
    <dgm:pt modelId="{3513BE12-B23C-0D44-A18E-6B6640938BD0}" type="sibTrans" cxnId="{A9EA618C-CD89-C149-80A6-761E6CE24180}">
      <dgm:prSet/>
      <dgm:spPr/>
      <dgm:t>
        <a:bodyPr/>
        <a:lstStyle/>
        <a:p>
          <a:endParaRPr lang="en-US"/>
        </a:p>
      </dgm:t>
    </dgm:pt>
    <dgm:pt modelId="{D44CB66D-72C6-FD4A-81D4-2D835517BED8}">
      <dgm:prSet/>
      <dgm:spPr/>
      <dgm:t>
        <a:bodyPr/>
        <a:lstStyle/>
        <a:p>
          <a:r>
            <a:rPr lang="en-US" dirty="0" err="1" smtClean="0"/>
            <a:t>TransDecoder</a:t>
          </a:r>
          <a:endParaRPr lang="en-US" dirty="0"/>
        </a:p>
      </dgm:t>
    </dgm:pt>
    <dgm:pt modelId="{E46E90BE-6571-3C42-9EF4-3BC4F4CED1D2}" type="parTrans" cxnId="{075BB243-FB71-0145-AB4C-88681A4504E8}">
      <dgm:prSet/>
      <dgm:spPr/>
      <dgm:t>
        <a:bodyPr/>
        <a:lstStyle/>
        <a:p>
          <a:endParaRPr lang="en-US"/>
        </a:p>
      </dgm:t>
    </dgm:pt>
    <dgm:pt modelId="{0FE038BB-6D63-FA48-B4F1-005ECB70CD18}" type="sibTrans" cxnId="{075BB243-FB71-0145-AB4C-88681A4504E8}">
      <dgm:prSet/>
      <dgm:spPr/>
      <dgm:t>
        <a:bodyPr/>
        <a:lstStyle/>
        <a:p>
          <a:endParaRPr lang="en-US"/>
        </a:p>
      </dgm:t>
    </dgm:pt>
    <dgm:pt modelId="{412BDFAF-D3C0-0D4D-914E-E30799CB39B9}">
      <dgm:prSet custLinFactX="-35254" custLinFactNeighborX="-100000" custLinFactNeighborY="30845"/>
      <dgm:spPr/>
      <dgm:t>
        <a:bodyPr/>
        <a:lstStyle/>
        <a:p>
          <a:r>
            <a:rPr lang="en-US" dirty="0" err="1" smtClean="0"/>
            <a:t>FastQC</a:t>
          </a:r>
          <a:r>
            <a:rPr lang="en-US" dirty="0" smtClean="0"/>
            <a:t> &amp; </a:t>
          </a:r>
          <a:r>
            <a:rPr lang="en-US" dirty="0" err="1" smtClean="0"/>
            <a:t>Trimomatic</a:t>
          </a:r>
          <a:endParaRPr lang="en-US" dirty="0" smtClean="0"/>
        </a:p>
      </dgm:t>
    </dgm:pt>
    <dgm:pt modelId="{DC032A4B-34A7-8F45-AAB6-4A7440260C2F}" type="parTrans" cxnId="{1521C8F5-E045-4941-81B6-02799BD27189}">
      <dgm:prSet/>
      <dgm:spPr/>
      <dgm:t>
        <a:bodyPr/>
        <a:lstStyle/>
        <a:p>
          <a:endParaRPr lang="en-US"/>
        </a:p>
      </dgm:t>
    </dgm:pt>
    <dgm:pt modelId="{BB5C906F-4E67-B745-A61D-2664F8DA0615}" type="sibTrans" cxnId="{1521C8F5-E045-4941-81B6-02799BD27189}">
      <dgm:prSet/>
      <dgm:spPr/>
      <dgm:t>
        <a:bodyPr/>
        <a:lstStyle/>
        <a:p>
          <a:endParaRPr lang="en-US"/>
        </a:p>
      </dgm:t>
    </dgm:pt>
    <dgm:pt modelId="{AE5A2809-935C-954E-8967-1B3B1A3F3688}">
      <dgm:prSet/>
      <dgm:spPr/>
      <dgm:t>
        <a:bodyPr/>
        <a:lstStyle/>
        <a:p>
          <a:r>
            <a:rPr lang="en-US" dirty="0" smtClean="0"/>
            <a:t>cleaned reads </a:t>
          </a:r>
          <a:r>
            <a:rPr lang="en-US" dirty="0" smtClean="0"/>
            <a:t>mapped</a:t>
          </a:r>
          <a:r>
            <a:rPr lang="en-US" dirty="0" smtClean="0"/>
            <a:t> to transcriptome</a:t>
          </a:r>
          <a:endParaRPr lang="en-US" dirty="0"/>
        </a:p>
      </dgm:t>
    </dgm:pt>
    <dgm:pt modelId="{F387C853-4F55-3A41-9265-626DB30AB358}" type="parTrans" cxnId="{496785F0-787F-D34B-9E01-DA99C51F9E68}">
      <dgm:prSet/>
      <dgm:spPr/>
      <dgm:t>
        <a:bodyPr/>
        <a:lstStyle/>
        <a:p>
          <a:endParaRPr lang="en-US"/>
        </a:p>
      </dgm:t>
    </dgm:pt>
    <dgm:pt modelId="{3B3DA776-8B86-ED4E-930B-0A8020108600}" type="sibTrans" cxnId="{496785F0-787F-D34B-9E01-DA99C51F9E68}">
      <dgm:prSet/>
      <dgm:spPr/>
      <dgm:t>
        <a:bodyPr/>
        <a:lstStyle/>
        <a:p>
          <a:endParaRPr lang="en-US"/>
        </a:p>
      </dgm:t>
    </dgm:pt>
    <dgm:pt modelId="{0DC05CC9-88FE-A84B-8993-BB9971423C09}">
      <dgm:prSet/>
      <dgm:spPr/>
      <dgm:t>
        <a:bodyPr/>
        <a:lstStyle/>
        <a:p>
          <a:r>
            <a:rPr lang="en-US" dirty="0" smtClean="0"/>
            <a:t>predict ORFs</a:t>
          </a:r>
          <a:endParaRPr lang="en-US" dirty="0"/>
        </a:p>
      </dgm:t>
    </dgm:pt>
    <dgm:pt modelId="{3D29E9DD-3D43-9847-A2E1-55981088E1F4}" type="parTrans" cxnId="{F0553F9F-E2F4-1C48-A265-ABF791CFB414}">
      <dgm:prSet/>
      <dgm:spPr/>
      <dgm:t>
        <a:bodyPr/>
        <a:lstStyle/>
        <a:p>
          <a:endParaRPr lang="en-US"/>
        </a:p>
      </dgm:t>
    </dgm:pt>
    <dgm:pt modelId="{9C20A872-89CD-BE48-99C2-D63C040A79A3}" type="sibTrans" cxnId="{F0553F9F-E2F4-1C48-A265-ABF791CFB414}">
      <dgm:prSet/>
      <dgm:spPr/>
      <dgm:t>
        <a:bodyPr/>
        <a:lstStyle/>
        <a:p>
          <a:endParaRPr lang="en-US"/>
        </a:p>
      </dgm:t>
    </dgm:pt>
    <dgm:pt modelId="{ACFDED5B-40DC-EC49-9D3C-5C2033D6095F}">
      <dgm:prSet/>
      <dgm:spPr/>
      <dgm:t>
        <a:bodyPr/>
        <a:lstStyle/>
        <a:p>
          <a:r>
            <a:rPr lang="en-US" dirty="0" smtClean="0"/>
            <a:t>SAM file</a:t>
          </a:r>
          <a:endParaRPr lang="en-US" dirty="0"/>
        </a:p>
      </dgm:t>
    </dgm:pt>
    <dgm:pt modelId="{1C4B3510-E4A1-C543-95A0-A13C4261E208}" type="parTrans" cxnId="{37688828-FD43-FD4B-B8C2-158F438BB30B}">
      <dgm:prSet/>
      <dgm:spPr/>
      <dgm:t>
        <a:bodyPr/>
        <a:lstStyle/>
        <a:p>
          <a:endParaRPr lang="en-US"/>
        </a:p>
      </dgm:t>
    </dgm:pt>
    <dgm:pt modelId="{4FABCCF1-1C69-234F-B544-50DFCE185E43}" type="sibTrans" cxnId="{37688828-FD43-FD4B-B8C2-158F438BB30B}">
      <dgm:prSet/>
      <dgm:spPr/>
      <dgm:t>
        <a:bodyPr/>
        <a:lstStyle/>
        <a:p>
          <a:endParaRPr lang="en-US"/>
        </a:p>
      </dgm:t>
    </dgm:pt>
    <dgm:pt modelId="{0A4BF488-D8D3-5A4E-99F6-18FDBCC694FD}" type="pres">
      <dgm:prSet presAssocID="{DD6B4DD5-C440-404C-A467-2D96A9443AD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6B068-3754-024A-AD70-A63B1DABB39E}" type="pres">
      <dgm:prSet presAssocID="{2C2767BD-B43E-5742-A504-CD50D9021489}" presName="node" presStyleLbl="node1" presStyleIdx="0" presStyleCnt="8" custLinFactNeighborX="38872" custLinFactNeighborY="-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21CFC-880C-CC40-A478-57FB13B70826}" type="pres">
      <dgm:prSet presAssocID="{3905D65F-25AA-8F41-8C3E-B7810D43D614}" presName="sibTrans" presStyleLbl="sibTrans2D1" presStyleIdx="0" presStyleCnt="7" custScaleX="87931" custScaleY="113403"/>
      <dgm:spPr/>
      <dgm:t>
        <a:bodyPr/>
        <a:lstStyle/>
        <a:p>
          <a:endParaRPr lang="en-US"/>
        </a:p>
      </dgm:t>
    </dgm:pt>
    <dgm:pt modelId="{29125F54-4FC8-DC43-A553-2C8743F0F249}" type="pres">
      <dgm:prSet presAssocID="{3905D65F-25AA-8F41-8C3E-B7810D43D61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E744E2E-6063-CB4E-BC71-9E73097C372E}" type="pres">
      <dgm:prSet presAssocID="{4A6EE5D2-6288-6145-9AA9-A2D81FEB4F39}" presName="node" presStyleLbl="node1" presStyleIdx="1" presStyleCnt="8" custLinFactNeighborX="-35051" custLinFactNeighborY="-5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9EE93-51E7-3E4A-9A34-57D9796B9EFA}" type="pres">
      <dgm:prSet presAssocID="{FDBFAD63-0648-5B4C-81B3-E3C461A6E06C}" presName="sibTrans" presStyleLbl="sibTrans2D1" presStyleIdx="1" presStyleCnt="7"/>
      <dgm:spPr/>
      <dgm:t>
        <a:bodyPr/>
        <a:lstStyle/>
        <a:p>
          <a:endParaRPr lang="en-US"/>
        </a:p>
      </dgm:t>
    </dgm:pt>
    <dgm:pt modelId="{1D29982F-E6EE-F14F-89FD-EC2FE784346A}" type="pres">
      <dgm:prSet presAssocID="{FDBFAD63-0648-5B4C-81B3-E3C461A6E06C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6C7B781C-81D7-8949-A5FC-294E88675A01}" type="pres">
      <dgm:prSet presAssocID="{AA56279A-16B0-C749-A28C-D61395B5E2F7}" presName="node" presStyleLbl="node1" presStyleIdx="2" presStyleCnt="8" custLinFactNeighborX="-46804" custLinFactNeighborY="-49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376B4-C2C0-CC47-AEBC-CE70D8DCB024}" type="pres">
      <dgm:prSet presAssocID="{DE9DFF0D-5F23-C245-8D95-7D97B262769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E7252EBE-1AD5-0A42-8F9E-5D90A8135E17}" type="pres">
      <dgm:prSet presAssocID="{DE9DFF0D-5F23-C245-8D95-7D97B262769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D08818E0-9381-BF48-8030-E773C8AE948D}" type="pres">
      <dgm:prSet presAssocID="{CDA295E5-B925-554E-896F-8D9FB635C0F6}" presName="node" presStyleLbl="node1" presStyleIdx="3" presStyleCnt="8" custLinFactNeighborX="-58433" custLinFactNeighborY="-85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3E9F7-216A-F146-A1BC-F8B932F35E37}" type="pres">
      <dgm:prSet presAssocID="{3513BE12-B23C-0D44-A18E-6B6640938BD0}" presName="sibTrans" presStyleLbl="sibTrans2D1" presStyleIdx="3" presStyleCnt="7"/>
      <dgm:spPr/>
    </dgm:pt>
    <dgm:pt modelId="{CD6A174E-7D31-394D-961D-33628ED1CC55}" type="pres">
      <dgm:prSet presAssocID="{3513BE12-B23C-0D44-A18E-6B6640938BD0}" presName="connectorText" presStyleLbl="sibTrans2D1" presStyleIdx="3" presStyleCnt="7"/>
      <dgm:spPr/>
    </dgm:pt>
    <dgm:pt modelId="{A19153FD-A7B1-8344-9506-E99705527671}" type="pres">
      <dgm:prSet presAssocID="{AE5A2809-935C-954E-8967-1B3B1A3F3688}" presName="node" presStyleLbl="node1" presStyleIdx="4" presStyleCnt="8" custLinFactY="-6728" custLinFactNeighborX="-6111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020B8-391D-F042-8F58-782B593DF11D}" type="pres">
      <dgm:prSet presAssocID="{3B3DA776-8B86-ED4E-930B-0A8020108600}" presName="sibTrans" presStyleLbl="sibTrans2D1" presStyleIdx="4" presStyleCnt="7"/>
      <dgm:spPr/>
    </dgm:pt>
    <dgm:pt modelId="{43C2DC5D-3C19-944F-B1ED-2C05C7E39B51}" type="pres">
      <dgm:prSet presAssocID="{3B3DA776-8B86-ED4E-930B-0A8020108600}" presName="connectorText" presStyleLbl="sibTrans2D1" presStyleIdx="4" presStyleCnt="7"/>
      <dgm:spPr/>
    </dgm:pt>
    <dgm:pt modelId="{C6A26BC3-B0DF-7F48-B17C-4652C5832AFB}" type="pres">
      <dgm:prSet presAssocID="{951D1F84-D29C-A441-A036-44A499606E1B}" presName="node" presStyleLbl="node1" presStyleIdx="5" presStyleCnt="8" custLinFactY="-26540" custLinFactNeighborX="-603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915FD-018F-D24D-AD1F-6CD9F2E5C7BC}" type="pres">
      <dgm:prSet presAssocID="{9D9C004F-A26E-1B49-85B5-C4AF94DCE33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16BFEF56-E992-064A-93A4-0384171A21E9}" type="pres">
      <dgm:prSet presAssocID="{9D9C004F-A26E-1B49-85B5-C4AF94DCE33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5F9C033F-1F15-6D43-957E-52F5C23D6697}" type="pres">
      <dgm:prSet presAssocID="{39FDD328-FCF1-2949-A306-F7C44E87B9F5}" presName="node" presStyleLbl="node1" presStyleIdx="6" presStyleCnt="8" custLinFactY="-34406" custLinFactNeighborX="-591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6B4AC-F23D-4A4C-8A29-0E006110F66A}" type="pres">
      <dgm:prSet presAssocID="{D128DB66-D4FC-E142-9E95-929B9F99F63B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F2FF8E2-D604-E740-B7EA-A3D3C5B87D35}" type="pres">
      <dgm:prSet presAssocID="{D128DB66-D4FC-E142-9E95-929B9F99F63B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25D06D5D-3DE2-324C-BA17-091187B3567B}" type="pres">
      <dgm:prSet presAssocID="{11A97684-9888-2B49-BDD9-52CA777B53AF}" presName="node" presStyleLbl="node1" presStyleIdx="7" presStyleCnt="8" custLinFactY="-41557" custLinFactNeighborX="-5914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37BC8-B21D-AE4F-995C-DC5D58A664B1}" type="presOf" srcId="{4A6EE5D2-6288-6145-9AA9-A2D81FEB4F39}" destId="{BE744E2E-6063-CB4E-BC71-9E73097C372E}" srcOrd="0" destOrd="0" presId="urn:microsoft.com/office/officeart/2005/8/layout/process2"/>
    <dgm:cxn modelId="{122575BA-2AA8-7D45-8F17-41B4EE5FAA61}" srcId="{11A97684-9888-2B49-BDD9-52CA777B53AF}" destId="{4A0675AA-AFAD-9C42-8D8D-4ADED536F8DD}" srcOrd="0" destOrd="0" parTransId="{CD38E734-A112-3D45-AFB0-683A6F6CAA9A}" sibTransId="{4F229045-7023-7342-9FC5-2495C3140C54}"/>
    <dgm:cxn modelId="{92E0DB81-4D05-1440-BD27-3784D72C9807}" type="presOf" srcId="{11A97684-9888-2B49-BDD9-52CA777B53AF}" destId="{25D06D5D-3DE2-324C-BA17-091187B3567B}" srcOrd="0" destOrd="0" presId="urn:microsoft.com/office/officeart/2005/8/layout/process2"/>
    <dgm:cxn modelId="{CAC906D6-7780-D949-A171-1BE41EEB44CB}" type="presOf" srcId="{982F0238-1A99-764E-874C-4E83030ECC72}" destId="{BE744E2E-6063-CB4E-BC71-9E73097C372E}" srcOrd="0" destOrd="1" presId="urn:microsoft.com/office/officeart/2005/8/layout/process2"/>
    <dgm:cxn modelId="{C6B2C346-B6CE-8B49-BDC5-D1E65C86D9AB}" srcId="{DD6B4DD5-C440-404C-A467-2D96A9443ADD}" destId="{2C2767BD-B43E-5742-A504-CD50D9021489}" srcOrd="0" destOrd="0" parTransId="{43155EB1-42A9-9E43-8EB5-68D2976A1C9C}" sibTransId="{3905D65F-25AA-8F41-8C3E-B7810D43D614}"/>
    <dgm:cxn modelId="{9DF7A693-B3D0-B046-93D0-6DBD97A8ED73}" srcId="{951D1F84-D29C-A441-A036-44A499606E1B}" destId="{EBA84E5C-E347-AA45-83EA-5B070F8F4CD5}" srcOrd="0" destOrd="0" parTransId="{5256A130-A754-F34A-BCAA-028A16261594}" sibTransId="{99AECCB1-C2E4-0547-8F6F-05F5DC7CC5B9}"/>
    <dgm:cxn modelId="{F01163FF-19D6-B549-AED4-563D5CBAEFB6}" srcId="{DD6B4DD5-C440-404C-A467-2D96A9443ADD}" destId="{11A97684-9888-2B49-BDD9-52CA777B53AF}" srcOrd="7" destOrd="0" parTransId="{E06796F6-2B86-A440-B8C9-F1B7528F1253}" sibTransId="{B52821E0-3FBB-0C4A-903B-3D1A28EE3B91}"/>
    <dgm:cxn modelId="{F0553F9F-E2F4-1C48-A265-ABF791CFB414}" srcId="{CDA295E5-B925-554E-896F-8D9FB635C0F6}" destId="{0DC05CC9-88FE-A84B-8993-BB9971423C09}" srcOrd="1" destOrd="0" parTransId="{3D29E9DD-3D43-9847-A2E1-55981088E1F4}" sibTransId="{9C20A872-89CD-BE48-99C2-D63C040A79A3}"/>
    <dgm:cxn modelId="{50A0B67C-48BA-D745-AD37-74B21A3EB6E8}" type="presOf" srcId="{3513BE12-B23C-0D44-A18E-6B6640938BD0}" destId="{AC23E9F7-216A-F146-A1BC-F8B932F35E37}" srcOrd="0" destOrd="0" presId="urn:microsoft.com/office/officeart/2005/8/layout/process2"/>
    <dgm:cxn modelId="{3139408A-67EF-294F-A644-E9ACA45333B7}" type="presOf" srcId="{9D9C004F-A26E-1B49-85B5-C4AF94DCE33A}" destId="{1DC915FD-018F-D24D-AD1F-6CD9F2E5C7BC}" srcOrd="0" destOrd="0" presId="urn:microsoft.com/office/officeart/2005/8/layout/process2"/>
    <dgm:cxn modelId="{510C3739-5BF3-4843-A016-2BF35FB76122}" type="presOf" srcId="{CDA295E5-B925-554E-896F-8D9FB635C0F6}" destId="{D08818E0-9381-BF48-8030-E773C8AE948D}" srcOrd="0" destOrd="0" presId="urn:microsoft.com/office/officeart/2005/8/layout/process2"/>
    <dgm:cxn modelId="{1F105D1A-8617-A84C-8165-9A35407A854E}" type="presOf" srcId="{3513BE12-B23C-0D44-A18E-6B6640938BD0}" destId="{CD6A174E-7D31-394D-961D-33628ED1CC55}" srcOrd="1" destOrd="0" presId="urn:microsoft.com/office/officeart/2005/8/layout/process2"/>
    <dgm:cxn modelId="{EF6F8B35-DF55-6043-8FB6-96CCA160DE1E}" type="presOf" srcId="{3905D65F-25AA-8F41-8C3E-B7810D43D614}" destId="{C0121CFC-880C-CC40-A478-57FB13B70826}" srcOrd="0" destOrd="0" presId="urn:microsoft.com/office/officeart/2005/8/layout/process2"/>
    <dgm:cxn modelId="{CD88FDB1-9FC9-B942-BBE1-0808F07F345B}" type="presOf" srcId="{3BC67C57-A47B-634E-AD3E-2E7DFCE6C239}" destId="{5F9C033F-1F15-6D43-957E-52F5C23D6697}" srcOrd="0" destOrd="1" presId="urn:microsoft.com/office/officeart/2005/8/layout/process2"/>
    <dgm:cxn modelId="{E68F9697-1AA0-7943-B4D4-1E0262EFA009}" type="presOf" srcId="{3B3DA776-8B86-ED4E-930B-0A8020108600}" destId="{348020B8-391D-F042-8F58-782B593DF11D}" srcOrd="0" destOrd="0" presId="urn:microsoft.com/office/officeart/2005/8/layout/process2"/>
    <dgm:cxn modelId="{104C51DD-8AA6-1E42-88FB-3814F3822A89}" type="presOf" srcId="{FDBFAD63-0648-5B4C-81B3-E3C461A6E06C}" destId="{1D29982F-E6EE-F14F-89FD-EC2FE784346A}" srcOrd="1" destOrd="0" presId="urn:microsoft.com/office/officeart/2005/8/layout/process2"/>
    <dgm:cxn modelId="{9B8485F6-C3A7-9242-ACE5-E9FD2B5C9C71}" type="presOf" srcId="{2C2767BD-B43E-5742-A504-CD50D9021489}" destId="{EA76B068-3754-024A-AD70-A63B1DABB39E}" srcOrd="0" destOrd="0" presId="urn:microsoft.com/office/officeart/2005/8/layout/process2"/>
    <dgm:cxn modelId="{9C07D4B5-2FFD-B745-ABA3-4D1B1738AF3E}" type="presOf" srcId="{DD6B4DD5-C440-404C-A467-2D96A9443ADD}" destId="{0A4BF488-D8D3-5A4E-99F6-18FDBCC694FD}" srcOrd="0" destOrd="0" presId="urn:microsoft.com/office/officeart/2005/8/layout/process2"/>
    <dgm:cxn modelId="{627D06DD-EFFD-AA44-9F1F-BDE9562836A0}" srcId="{2C2767BD-B43E-5742-A504-CD50D9021489}" destId="{1E8A4173-60D2-164E-8A60-87B71466ABCD}" srcOrd="0" destOrd="0" parTransId="{E8C84095-0F42-AB47-AD41-64D1E2ACF4FA}" sibTransId="{9D7A4268-B3B2-9D4D-8EB9-F5BDDCD3942F}"/>
    <dgm:cxn modelId="{1521C8F5-E045-4941-81B6-02799BD27189}" srcId="{AA56279A-16B0-C749-A28C-D61395B5E2F7}" destId="{412BDFAF-D3C0-0D4D-914E-E30799CB39B9}" srcOrd="0" destOrd="0" parTransId="{DC032A4B-34A7-8F45-AAB6-4A7440260C2F}" sibTransId="{BB5C906F-4E67-B745-A61D-2664F8DA0615}"/>
    <dgm:cxn modelId="{A26BB3AD-A4A0-8745-8BC8-3112BA4F7779}" type="presOf" srcId="{D44CB66D-72C6-FD4A-81D4-2D835517BED8}" destId="{D08818E0-9381-BF48-8030-E773C8AE948D}" srcOrd="0" destOrd="1" presId="urn:microsoft.com/office/officeart/2005/8/layout/process2"/>
    <dgm:cxn modelId="{63DA9163-8F87-E64E-9D0F-ECD7A85643F6}" srcId="{DD6B4DD5-C440-404C-A467-2D96A9443ADD}" destId="{AA56279A-16B0-C749-A28C-D61395B5E2F7}" srcOrd="2" destOrd="0" parTransId="{954F10AF-5A7B-674B-BE04-3184137D3149}" sibTransId="{DE9DFF0D-5F23-C245-8D95-7D97B262769B}"/>
    <dgm:cxn modelId="{34BAF612-C463-A240-93D2-6B141AB4DD72}" type="presOf" srcId="{951D1F84-D29C-A441-A036-44A499606E1B}" destId="{C6A26BC3-B0DF-7F48-B17C-4652C5832AFB}" srcOrd="0" destOrd="0" presId="urn:microsoft.com/office/officeart/2005/8/layout/process2"/>
    <dgm:cxn modelId="{D1B1C302-D157-6346-B5B9-4B5E7F8545F4}" type="presOf" srcId="{412BDFAF-D3C0-0D4D-914E-E30799CB39B9}" destId="{6C7B781C-81D7-8949-A5FC-294E88675A01}" srcOrd="0" destOrd="1" presId="urn:microsoft.com/office/officeart/2005/8/layout/process2"/>
    <dgm:cxn modelId="{496785F0-787F-D34B-9E01-DA99C51F9E68}" srcId="{DD6B4DD5-C440-404C-A467-2D96A9443ADD}" destId="{AE5A2809-935C-954E-8967-1B3B1A3F3688}" srcOrd="4" destOrd="0" parTransId="{F387C853-4F55-3A41-9265-626DB30AB358}" sibTransId="{3B3DA776-8B86-ED4E-930B-0A8020108600}"/>
    <dgm:cxn modelId="{82696B05-960A-704A-B331-D49066FD92B5}" type="presOf" srcId="{ACFDED5B-40DC-EC49-9D3C-5C2033D6095F}" destId="{A19153FD-A7B1-8344-9506-E99705527671}" srcOrd="0" destOrd="1" presId="urn:microsoft.com/office/officeart/2005/8/layout/process2"/>
    <dgm:cxn modelId="{ED70EAC2-65D6-494C-9018-C9719AC06C19}" type="presOf" srcId="{FDBFAD63-0648-5B4C-81B3-E3C461A6E06C}" destId="{4869EE93-51E7-3E4A-9A34-57D9796B9EFA}" srcOrd="0" destOrd="0" presId="urn:microsoft.com/office/officeart/2005/8/layout/process2"/>
    <dgm:cxn modelId="{9D3B534F-9AF0-BC4E-B90E-31CD75C661DE}" type="presOf" srcId="{3B3DA776-8B86-ED4E-930B-0A8020108600}" destId="{43C2DC5D-3C19-944F-B1ED-2C05C7E39B51}" srcOrd="1" destOrd="0" presId="urn:microsoft.com/office/officeart/2005/8/layout/process2"/>
    <dgm:cxn modelId="{07B72FF7-F79F-EB42-84C8-F42C0852D8CB}" type="presOf" srcId="{DE9DFF0D-5F23-C245-8D95-7D97B262769B}" destId="{524376B4-C2C0-CC47-AEBC-CE70D8DCB024}" srcOrd="0" destOrd="0" presId="urn:microsoft.com/office/officeart/2005/8/layout/process2"/>
    <dgm:cxn modelId="{E1C4A8C9-3A48-004A-B264-31CBEB22E65C}" srcId="{4A6EE5D2-6288-6145-9AA9-A2D81FEB4F39}" destId="{982F0238-1A99-764E-874C-4E83030ECC72}" srcOrd="0" destOrd="0" parTransId="{BA793C32-67A3-2C46-9DDF-883A9E50566C}" sibTransId="{A2FBB009-43E1-5340-90E2-E65FC4EA7A7B}"/>
    <dgm:cxn modelId="{075BB243-FB71-0145-AB4C-88681A4504E8}" srcId="{CDA295E5-B925-554E-896F-8D9FB635C0F6}" destId="{D44CB66D-72C6-FD4A-81D4-2D835517BED8}" srcOrd="0" destOrd="0" parTransId="{E46E90BE-6571-3C42-9EF4-3BC4F4CED1D2}" sibTransId="{0FE038BB-6D63-FA48-B4F1-005ECB70CD18}"/>
    <dgm:cxn modelId="{A9EA618C-CD89-C149-80A6-761E6CE24180}" srcId="{DD6B4DD5-C440-404C-A467-2D96A9443ADD}" destId="{CDA295E5-B925-554E-896F-8D9FB635C0F6}" srcOrd="3" destOrd="0" parTransId="{7909C41C-BAE7-0C4D-B00F-784DE91F3B5B}" sibTransId="{3513BE12-B23C-0D44-A18E-6B6640938BD0}"/>
    <dgm:cxn modelId="{FC6D7B4E-AD51-AC47-AAC8-C7F7BA04766A}" type="presOf" srcId="{3905D65F-25AA-8F41-8C3E-B7810D43D614}" destId="{29125F54-4FC8-DC43-A553-2C8743F0F249}" srcOrd="1" destOrd="0" presId="urn:microsoft.com/office/officeart/2005/8/layout/process2"/>
    <dgm:cxn modelId="{6918A6AC-1EEA-3B47-84F9-6B4042FE6612}" srcId="{DD6B4DD5-C440-404C-A467-2D96A9443ADD}" destId="{39FDD328-FCF1-2949-A306-F7C44E87B9F5}" srcOrd="6" destOrd="0" parTransId="{4C0327AE-32E8-9748-9971-943D37A00549}" sibTransId="{D128DB66-D4FC-E142-9E95-929B9F99F63B}"/>
    <dgm:cxn modelId="{3BBE1411-1A44-194E-BA83-B7E7D2849078}" type="presOf" srcId="{DE9DFF0D-5F23-C245-8D95-7D97B262769B}" destId="{E7252EBE-1AD5-0A42-8F9E-5D90A8135E17}" srcOrd="1" destOrd="0" presId="urn:microsoft.com/office/officeart/2005/8/layout/process2"/>
    <dgm:cxn modelId="{319E9D07-2B25-CD42-8437-E88999492D22}" type="presOf" srcId="{D128DB66-D4FC-E142-9E95-929B9F99F63B}" destId="{29A6B4AC-F23D-4A4C-8A29-0E006110F66A}" srcOrd="0" destOrd="0" presId="urn:microsoft.com/office/officeart/2005/8/layout/process2"/>
    <dgm:cxn modelId="{02FB215F-6ABF-AB48-8CE6-D01E7BC378F1}" type="presOf" srcId="{39FDD328-FCF1-2949-A306-F7C44E87B9F5}" destId="{5F9C033F-1F15-6D43-957E-52F5C23D6697}" srcOrd="0" destOrd="0" presId="urn:microsoft.com/office/officeart/2005/8/layout/process2"/>
    <dgm:cxn modelId="{0D9B2608-0A24-2848-B710-E0462D1AB233}" type="presOf" srcId="{EBA84E5C-E347-AA45-83EA-5B070F8F4CD5}" destId="{C6A26BC3-B0DF-7F48-B17C-4652C5832AFB}" srcOrd="0" destOrd="1" presId="urn:microsoft.com/office/officeart/2005/8/layout/process2"/>
    <dgm:cxn modelId="{1BBDBEEB-B238-7048-B161-C695396CBDB0}" type="presOf" srcId="{AA56279A-16B0-C749-A28C-D61395B5E2F7}" destId="{6C7B781C-81D7-8949-A5FC-294E88675A01}" srcOrd="0" destOrd="0" presId="urn:microsoft.com/office/officeart/2005/8/layout/process2"/>
    <dgm:cxn modelId="{1EBB6487-10E7-8B43-A938-ACF69C638C39}" type="presOf" srcId="{0DC05CC9-88FE-A84B-8993-BB9971423C09}" destId="{D08818E0-9381-BF48-8030-E773C8AE948D}" srcOrd="0" destOrd="2" presId="urn:microsoft.com/office/officeart/2005/8/layout/process2"/>
    <dgm:cxn modelId="{8957380F-93B7-C546-BE67-8B13B54CC6C7}" srcId="{DD6B4DD5-C440-404C-A467-2D96A9443ADD}" destId="{4A6EE5D2-6288-6145-9AA9-A2D81FEB4F39}" srcOrd="1" destOrd="0" parTransId="{FFC1A0A1-8519-8445-A320-4EF65358DFE4}" sibTransId="{FDBFAD63-0648-5B4C-81B3-E3C461A6E06C}"/>
    <dgm:cxn modelId="{EF615C87-85AB-B44F-9C99-831DEE74AB3D}" type="presOf" srcId="{AE5A2809-935C-954E-8967-1B3B1A3F3688}" destId="{A19153FD-A7B1-8344-9506-E99705527671}" srcOrd="0" destOrd="0" presId="urn:microsoft.com/office/officeart/2005/8/layout/process2"/>
    <dgm:cxn modelId="{C3C534A0-913E-9C4C-BE99-B0458F89B6D1}" type="presOf" srcId="{9D9C004F-A26E-1B49-85B5-C4AF94DCE33A}" destId="{16BFEF56-E992-064A-93A4-0384171A21E9}" srcOrd="1" destOrd="0" presId="urn:microsoft.com/office/officeart/2005/8/layout/process2"/>
    <dgm:cxn modelId="{B9A835F8-C5C5-594D-8A5D-4342CC2DC00A}" type="presOf" srcId="{4A0675AA-AFAD-9C42-8D8D-4ADED536F8DD}" destId="{25D06D5D-3DE2-324C-BA17-091187B3567B}" srcOrd="0" destOrd="1" presId="urn:microsoft.com/office/officeart/2005/8/layout/process2"/>
    <dgm:cxn modelId="{4A63A901-0ADC-2B4E-A532-33C30C52A586}" type="presOf" srcId="{D128DB66-D4FC-E142-9E95-929B9F99F63B}" destId="{0F2FF8E2-D604-E740-B7EA-A3D3C5B87D35}" srcOrd="1" destOrd="0" presId="urn:microsoft.com/office/officeart/2005/8/layout/process2"/>
    <dgm:cxn modelId="{37688828-FD43-FD4B-B8C2-158F438BB30B}" srcId="{AE5A2809-935C-954E-8967-1B3B1A3F3688}" destId="{ACFDED5B-40DC-EC49-9D3C-5C2033D6095F}" srcOrd="0" destOrd="0" parTransId="{1C4B3510-E4A1-C543-95A0-A13C4261E208}" sibTransId="{4FABCCF1-1C69-234F-B544-50DFCE185E43}"/>
    <dgm:cxn modelId="{F7E99182-321E-8940-ADB8-B8E9539B8ADA}" srcId="{DD6B4DD5-C440-404C-A467-2D96A9443ADD}" destId="{951D1F84-D29C-A441-A036-44A499606E1B}" srcOrd="5" destOrd="0" parTransId="{A18D0752-51C7-E543-9718-87407694ADC7}" sibTransId="{9D9C004F-A26E-1B49-85B5-C4AF94DCE33A}"/>
    <dgm:cxn modelId="{0E412C22-5AAA-FA48-85E8-5300F3C8432C}" srcId="{39FDD328-FCF1-2949-A306-F7C44E87B9F5}" destId="{3BC67C57-A47B-634E-AD3E-2E7DFCE6C239}" srcOrd="0" destOrd="0" parTransId="{D28C27CF-F66D-8141-9FE1-BBABE6E402E3}" sibTransId="{08743477-9D91-964A-B173-4357B5776A4C}"/>
    <dgm:cxn modelId="{64882EB6-AFE9-254D-A527-AE4ECD84F579}" type="presOf" srcId="{1E8A4173-60D2-164E-8A60-87B71466ABCD}" destId="{EA76B068-3754-024A-AD70-A63B1DABB39E}" srcOrd="0" destOrd="1" presId="urn:microsoft.com/office/officeart/2005/8/layout/process2"/>
    <dgm:cxn modelId="{BC6148F6-5E28-1D4D-A263-CD7BBCE42A2F}" type="presParOf" srcId="{0A4BF488-D8D3-5A4E-99F6-18FDBCC694FD}" destId="{EA76B068-3754-024A-AD70-A63B1DABB39E}" srcOrd="0" destOrd="0" presId="urn:microsoft.com/office/officeart/2005/8/layout/process2"/>
    <dgm:cxn modelId="{69563AC4-A4DA-7342-840B-0653A1CE9581}" type="presParOf" srcId="{0A4BF488-D8D3-5A4E-99F6-18FDBCC694FD}" destId="{C0121CFC-880C-CC40-A478-57FB13B70826}" srcOrd="1" destOrd="0" presId="urn:microsoft.com/office/officeart/2005/8/layout/process2"/>
    <dgm:cxn modelId="{58BE370E-74E5-1841-A52A-7C9F92EAC6BD}" type="presParOf" srcId="{C0121CFC-880C-CC40-A478-57FB13B70826}" destId="{29125F54-4FC8-DC43-A553-2C8743F0F249}" srcOrd="0" destOrd="0" presId="urn:microsoft.com/office/officeart/2005/8/layout/process2"/>
    <dgm:cxn modelId="{BFAD8CF7-B0E7-1E41-8731-D0444B1C740A}" type="presParOf" srcId="{0A4BF488-D8D3-5A4E-99F6-18FDBCC694FD}" destId="{BE744E2E-6063-CB4E-BC71-9E73097C372E}" srcOrd="2" destOrd="0" presId="urn:microsoft.com/office/officeart/2005/8/layout/process2"/>
    <dgm:cxn modelId="{05AFBF45-40FC-9945-BBA5-5D1F00C48924}" type="presParOf" srcId="{0A4BF488-D8D3-5A4E-99F6-18FDBCC694FD}" destId="{4869EE93-51E7-3E4A-9A34-57D9796B9EFA}" srcOrd="3" destOrd="0" presId="urn:microsoft.com/office/officeart/2005/8/layout/process2"/>
    <dgm:cxn modelId="{50C498B2-AA39-0D4C-B97E-035DD2D8D86A}" type="presParOf" srcId="{4869EE93-51E7-3E4A-9A34-57D9796B9EFA}" destId="{1D29982F-E6EE-F14F-89FD-EC2FE784346A}" srcOrd="0" destOrd="0" presId="urn:microsoft.com/office/officeart/2005/8/layout/process2"/>
    <dgm:cxn modelId="{85E1890E-319F-9049-9750-171691C345D8}" type="presParOf" srcId="{0A4BF488-D8D3-5A4E-99F6-18FDBCC694FD}" destId="{6C7B781C-81D7-8949-A5FC-294E88675A01}" srcOrd="4" destOrd="0" presId="urn:microsoft.com/office/officeart/2005/8/layout/process2"/>
    <dgm:cxn modelId="{F421F964-B547-694B-87C2-1FE4190DAF8C}" type="presParOf" srcId="{0A4BF488-D8D3-5A4E-99F6-18FDBCC694FD}" destId="{524376B4-C2C0-CC47-AEBC-CE70D8DCB024}" srcOrd="5" destOrd="0" presId="urn:microsoft.com/office/officeart/2005/8/layout/process2"/>
    <dgm:cxn modelId="{2DFC1023-CD37-1843-BA9B-C5B17B8163F8}" type="presParOf" srcId="{524376B4-C2C0-CC47-AEBC-CE70D8DCB024}" destId="{E7252EBE-1AD5-0A42-8F9E-5D90A8135E17}" srcOrd="0" destOrd="0" presId="urn:microsoft.com/office/officeart/2005/8/layout/process2"/>
    <dgm:cxn modelId="{C101F754-355C-1248-94FB-F47054E9F5C2}" type="presParOf" srcId="{0A4BF488-D8D3-5A4E-99F6-18FDBCC694FD}" destId="{D08818E0-9381-BF48-8030-E773C8AE948D}" srcOrd="6" destOrd="0" presId="urn:microsoft.com/office/officeart/2005/8/layout/process2"/>
    <dgm:cxn modelId="{BDC07DA0-657A-3847-8C89-0753337080E4}" type="presParOf" srcId="{0A4BF488-D8D3-5A4E-99F6-18FDBCC694FD}" destId="{AC23E9F7-216A-F146-A1BC-F8B932F35E37}" srcOrd="7" destOrd="0" presId="urn:microsoft.com/office/officeart/2005/8/layout/process2"/>
    <dgm:cxn modelId="{F13205FF-9E73-1E41-A29B-3F719AB978EF}" type="presParOf" srcId="{AC23E9F7-216A-F146-A1BC-F8B932F35E37}" destId="{CD6A174E-7D31-394D-961D-33628ED1CC55}" srcOrd="0" destOrd="0" presId="urn:microsoft.com/office/officeart/2005/8/layout/process2"/>
    <dgm:cxn modelId="{314BE2D7-AD83-7B4A-B546-FEDEC16A43F4}" type="presParOf" srcId="{0A4BF488-D8D3-5A4E-99F6-18FDBCC694FD}" destId="{A19153FD-A7B1-8344-9506-E99705527671}" srcOrd="8" destOrd="0" presId="urn:microsoft.com/office/officeart/2005/8/layout/process2"/>
    <dgm:cxn modelId="{9E320460-88A0-8D4A-9476-0C441E8FD352}" type="presParOf" srcId="{0A4BF488-D8D3-5A4E-99F6-18FDBCC694FD}" destId="{348020B8-391D-F042-8F58-782B593DF11D}" srcOrd="9" destOrd="0" presId="urn:microsoft.com/office/officeart/2005/8/layout/process2"/>
    <dgm:cxn modelId="{235687D5-980A-C643-BB25-5EA80BBDA374}" type="presParOf" srcId="{348020B8-391D-F042-8F58-782B593DF11D}" destId="{43C2DC5D-3C19-944F-B1ED-2C05C7E39B51}" srcOrd="0" destOrd="0" presId="urn:microsoft.com/office/officeart/2005/8/layout/process2"/>
    <dgm:cxn modelId="{937543EC-014C-EA43-B276-832AC35388D5}" type="presParOf" srcId="{0A4BF488-D8D3-5A4E-99F6-18FDBCC694FD}" destId="{C6A26BC3-B0DF-7F48-B17C-4652C5832AFB}" srcOrd="10" destOrd="0" presId="urn:microsoft.com/office/officeart/2005/8/layout/process2"/>
    <dgm:cxn modelId="{47405CFB-927F-8E45-9A3D-F7287C8A9C6E}" type="presParOf" srcId="{0A4BF488-D8D3-5A4E-99F6-18FDBCC694FD}" destId="{1DC915FD-018F-D24D-AD1F-6CD9F2E5C7BC}" srcOrd="11" destOrd="0" presId="urn:microsoft.com/office/officeart/2005/8/layout/process2"/>
    <dgm:cxn modelId="{5EFD7A1E-F66D-8344-860D-6040E92E21CD}" type="presParOf" srcId="{1DC915FD-018F-D24D-AD1F-6CD9F2E5C7BC}" destId="{16BFEF56-E992-064A-93A4-0384171A21E9}" srcOrd="0" destOrd="0" presId="urn:microsoft.com/office/officeart/2005/8/layout/process2"/>
    <dgm:cxn modelId="{EA9185AB-FFEC-E44E-A8D4-C6DDE9F1BEA2}" type="presParOf" srcId="{0A4BF488-D8D3-5A4E-99F6-18FDBCC694FD}" destId="{5F9C033F-1F15-6D43-957E-52F5C23D6697}" srcOrd="12" destOrd="0" presId="urn:microsoft.com/office/officeart/2005/8/layout/process2"/>
    <dgm:cxn modelId="{C96ADFF6-8E10-B44C-AE59-F668903CEA8B}" type="presParOf" srcId="{0A4BF488-D8D3-5A4E-99F6-18FDBCC694FD}" destId="{29A6B4AC-F23D-4A4C-8A29-0E006110F66A}" srcOrd="13" destOrd="0" presId="urn:microsoft.com/office/officeart/2005/8/layout/process2"/>
    <dgm:cxn modelId="{542D180F-8108-8240-869C-D3A63E158750}" type="presParOf" srcId="{29A6B4AC-F23D-4A4C-8A29-0E006110F66A}" destId="{0F2FF8E2-D604-E740-B7EA-A3D3C5B87D35}" srcOrd="0" destOrd="0" presId="urn:microsoft.com/office/officeart/2005/8/layout/process2"/>
    <dgm:cxn modelId="{786084A7-3B39-7A4F-8B27-9536DD240803}" type="presParOf" srcId="{0A4BF488-D8D3-5A4E-99F6-18FDBCC694FD}" destId="{25D06D5D-3DE2-324C-BA17-091187B3567B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B4DD5-C440-404C-A467-2D96A9443ADD}" type="doc">
      <dgm:prSet loTypeId="urn:microsoft.com/office/officeart/2005/8/layout/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67BD-B43E-5742-A504-CD50D9021489}">
      <dgm:prSet phldrT="[Text]"/>
      <dgm:spPr/>
      <dgm:t>
        <a:bodyPr/>
        <a:lstStyle/>
        <a:p>
          <a:r>
            <a:rPr lang="en-US" dirty="0" smtClean="0"/>
            <a:t>biopsied epidermal </a:t>
          </a:r>
          <a:r>
            <a:rPr lang="en-US" dirty="0" smtClean="0"/>
            <a:t>tissue</a:t>
          </a:r>
          <a:endParaRPr lang="en-US" dirty="0"/>
        </a:p>
      </dgm:t>
    </dgm:pt>
    <dgm:pt modelId="{43155EB1-42A9-9E43-8EB5-68D2976A1C9C}" type="parTrans" cxnId="{C6B2C346-B6CE-8B49-BDC5-D1E65C86D9AB}">
      <dgm:prSet/>
      <dgm:spPr/>
      <dgm:t>
        <a:bodyPr/>
        <a:lstStyle/>
        <a:p>
          <a:endParaRPr lang="en-US"/>
        </a:p>
      </dgm:t>
    </dgm:pt>
    <dgm:pt modelId="{3905D65F-25AA-8F41-8C3E-B7810D43D614}" type="sibTrans" cxnId="{C6B2C346-B6CE-8B49-BDC5-D1E65C86D9AB}">
      <dgm:prSet/>
      <dgm:spPr/>
      <dgm:t>
        <a:bodyPr/>
        <a:lstStyle/>
        <a:p>
          <a:endParaRPr lang="en-US"/>
        </a:p>
      </dgm:t>
    </dgm:pt>
    <dgm:pt modelId="{1E8A4173-60D2-164E-8A60-87B71466ABCD}">
      <dgm:prSet phldrT="[Text]"/>
      <dgm:spPr/>
      <dgm:t>
        <a:bodyPr/>
        <a:lstStyle/>
        <a:p>
          <a:r>
            <a:rPr lang="en-US" dirty="0" smtClean="0"/>
            <a:t>extract </a:t>
          </a:r>
          <a:r>
            <a:rPr lang="en-US" dirty="0" smtClean="0"/>
            <a:t>16S</a:t>
          </a:r>
          <a:endParaRPr lang="en-US" dirty="0"/>
        </a:p>
      </dgm:t>
    </dgm:pt>
    <dgm:pt modelId="{E8C84095-0F42-AB47-AD41-64D1E2ACF4FA}" type="parTrans" cxnId="{627D06DD-EFFD-AA44-9F1F-BDE9562836A0}">
      <dgm:prSet/>
      <dgm:spPr/>
      <dgm:t>
        <a:bodyPr/>
        <a:lstStyle/>
        <a:p>
          <a:endParaRPr lang="en-US"/>
        </a:p>
      </dgm:t>
    </dgm:pt>
    <dgm:pt modelId="{9D7A4268-B3B2-9D4D-8EB9-F5BDDCD3942F}" type="sibTrans" cxnId="{627D06DD-EFFD-AA44-9F1F-BDE9562836A0}">
      <dgm:prSet/>
      <dgm:spPr/>
      <dgm:t>
        <a:bodyPr/>
        <a:lstStyle/>
        <a:p>
          <a:endParaRPr lang="en-US"/>
        </a:p>
      </dgm:t>
    </dgm:pt>
    <dgm:pt modelId="{E61ABF29-1C75-CD45-AFCB-AA3957DB8E13}">
      <dgm:prSet phldrT="[Text]"/>
      <dgm:spPr/>
      <dgm:t>
        <a:bodyPr/>
        <a:lstStyle/>
        <a:p>
          <a:r>
            <a:rPr lang="en-US" dirty="0" smtClean="0"/>
            <a:t>map reads</a:t>
          </a:r>
          <a:endParaRPr lang="en-US" dirty="0"/>
        </a:p>
      </dgm:t>
    </dgm:pt>
    <dgm:pt modelId="{6528AF20-60C2-1549-9A24-23269DE7EA2A}" type="parTrans" cxnId="{6C6930E3-6E14-6A4B-A679-E6D8168F1794}">
      <dgm:prSet/>
      <dgm:spPr/>
      <dgm:t>
        <a:bodyPr/>
        <a:lstStyle/>
        <a:p>
          <a:endParaRPr lang="en-US"/>
        </a:p>
      </dgm:t>
    </dgm:pt>
    <dgm:pt modelId="{05D1AB64-AE3D-1044-8697-70EE9FC54EE4}" type="sibTrans" cxnId="{6C6930E3-6E14-6A4B-A679-E6D8168F1794}">
      <dgm:prSet/>
      <dgm:spPr/>
      <dgm:t>
        <a:bodyPr/>
        <a:lstStyle/>
        <a:p>
          <a:endParaRPr lang="en-US"/>
        </a:p>
      </dgm:t>
    </dgm:pt>
    <dgm:pt modelId="{20B440FB-013E-A846-893B-73E9F2DC1C7B}">
      <dgm:prSet phldrT="[Text]"/>
      <dgm:spPr/>
      <dgm:t>
        <a:bodyPr/>
        <a:lstStyle/>
        <a:p>
          <a:r>
            <a:rPr lang="en-US" dirty="0" smtClean="0"/>
            <a:t>using?</a:t>
          </a:r>
          <a:endParaRPr lang="en-US" dirty="0"/>
        </a:p>
      </dgm:t>
    </dgm:pt>
    <dgm:pt modelId="{4CC45D83-46FE-E842-9D4B-5D3C3C910F2E}" type="parTrans" cxnId="{7716C8FC-9899-8247-B8C6-C035FC628D4D}">
      <dgm:prSet/>
      <dgm:spPr/>
      <dgm:t>
        <a:bodyPr/>
        <a:lstStyle/>
        <a:p>
          <a:endParaRPr lang="en-US"/>
        </a:p>
      </dgm:t>
    </dgm:pt>
    <dgm:pt modelId="{1FA80475-93CA-5A4D-BC71-7B511E3F5DF5}" type="sibTrans" cxnId="{7716C8FC-9899-8247-B8C6-C035FC628D4D}">
      <dgm:prSet/>
      <dgm:spPr/>
      <dgm:t>
        <a:bodyPr/>
        <a:lstStyle/>
        <a:p>
          <a:endParaRPr lang="en-US"/>
        </a:p>
      </dgm:t>
    </dgm:pt>
    <dgm:pt modelId="{951D1F84-D29C-A441-A036-44A499606E1B}">
      <dgm:prSet phldrT="[Text]"/>
      <dgm:spPr/>
      <dgm:t>
        <a:bodyPr/>
        <a:lstStyle/>
        <a:p>
          <a:r>
            <a:rPr lang="en-US" dirty="0" smtClean="0"/>
            <a:t>call SNPs</a:t>
          </a:r>
          <a:endParaRPr lang="en-US" dirty="0"/>
        </a:p>
      </dgm:t>
    </dgm:pt>
    <dgm:pt modelId="{A18D0752-51C7-E543-9718-87407694ADC7}" type="parTrans" cxnId="{F7E99182-321E-8940-ADB8-B8E9539B8ADA}">
      <dgm:prSet/>
      <dgm:spPr/>
      <dgm:t>
        <a:bodyPr/>
        <a:lstStyle/>
        <a:p>
          <a:endParaRPr lang="en-US"/>
        </a:p>
      </dgm:t>
    </dgm:pt>
    <dgm:pt modelId="{9D9C004F-A26E-1B49-85B5-C4AF94DCE33A}" type="sibTrans" cxnId="{F7E99182-321E-8940-ADB8-B8E9539B8ADA}">
      <dgm:prSet/>
      <dgm:spPr/>
      <dgm:t>
        <a:bodyPr/>
        <a:lstStyle/>
        <a:p>
          <a:endParaRPr lang="en-US"/>
        </a:p>
      </dgm:t>
    </dgm:pt>
    <dgm:pt modelId="{EBA84E5C-E347-AA45-83EA-5B070F8F4CD5}">
      <dgm:prSet phldrT="[Text]"/>
      <dgm:spPr/>
      <dgm:t>
        <a:bodyPr/>
        <a:lstStyle/>
        <a:p>
          <a:r>
            <a:rPr lang="en-US" dirty="0" smtClean="0"/>
            <a:t>reads2snps</a:t>
          </a:r>
          <a:endParaRPr lang="en-US" dirty="0"/>
        </a:p>
      </dgm:t>
    </dgm:pt>
    <dgm:pt modelId="{5256A130-A754-F34A-BCAA-028A16261594}" type="parTrans" cxnId="{9DF7A693-B3D0-B046-93D0-6DBD97A8ED73}">
      <dgm:prSet/>
      <dgm:spPr/>
      <dgm:t>
        <a:bodyPr/>
        <a:lstStyle/>
        <a:p>
          <a:endParaRPr lang="en-US"/>
        </a:p>
      </dgm:t>
    </dgm:pt>
    <dgm:pt modelId="{99AECCB1-C2E4-0547-8F6F-05F5DC7CC5B9}" type="sibTrans" cxnId="{9DF7A693-B3D0-B046-93D0-6DBD97A8ED73}">
      <dgm:prSet/>
      <dgm:spPr/>
      <dgm:t>
        <a:bodyPr/>
        <a:lstStyle/>
        <a:p>
          <a:endParaRPr lang="en-US"/>
        </a:p>
      </dgm:t>
    </dgm:pt>
    <dgm:pt modelId="{39FDD328-FCF1-2949-A306-F7C44E87B9F5}">
      <dgm:prSet/>
      <dgm:spPr/>
      <dgm:t>
        <a:bodyPr/>
        <a:lstStyle/>
        <a:p>
          <a:r>
            <a:rPr lang="en-US" dirty="0" smtClean="0"/>
            <a:t>filter SNPs</a:t>
          </a:r>
          <a:endParaRPr lang="en-US" dirty="0"/>
        </a:p>
      </dgm:t>
    </dgm:pt>
    <dgm:pt modelId="{4C0327AE-32E8-9748-9971-943D37A00549}" type="parTrans" cxnId="{6918A6AC-1EEA-3B47-84F9-6B4042FE6612}">
      <dgm:prSet/>
      <dgm:spPr/>
      <dgm:t>
        <a:bodyPr/>
        <a:lstStyle/>
        <a:p>
          <a:endParaRPr lang="en-US"/>
        </a:p>
      </dgm:t>
    </dgm:pt>
    <dgm:pt modelId="{D128DB66-D4FC-E142-9E95-929B9F99F63B}" type="sibTrans" cxnId="{6918A6AC-1EEA-3B47-84F9-6B4042FE6612}">
      <dgm:prSet/>
      <dgm:spPr/>
      <dgm:t>
        <a:bodyPr/>
        <a:lstStyle/>
        <a:p>
          <a:endParaRPr lang="en-US"/>
        </a:p>
      </dgm:t>
    </dgm:pt>
    <dgm:pt modelId="{4A6EE5D2-6288-6145-9AA9-A2D81FEB4F39}">
      <dgm:prSet/>
      <dgm:spPr/>
      <dgm:t>
        <a:bodyPr/>
        <a:lstStyle/>
        <a:p>
          <a:r>
            <a:rPr lang="en-US" dirty="0" smtClean="0"/>
            <a:t>16S amplified &amp; sequenced</a:t>
          </a:r>
          <a:endParaRPr lang="en-US" dirty="0"/>
        </a:p>
      </dgm:t>
    </dgm:pt>
    <dgm:pt modelId="{FFC1A0A1-8519-8445-A320-4EF65358DFE4}" type="parTrans" cxnId="{8957380F-93B7-C546-BE67-8B13B54CC6C7}">
      <dgm:prSet/>
      <dgm:spPr/>
      <dgm:t>
        <a:bodyPr/>
        <a:lstStyle/>
        <a:p>
          <a:endParaRPr lang="en-US"/>
        </a:p>
      </dgm:t>
    </dgm:pt>
    <dgm:pt modelId="{FDBFAD63-0648-5B4C-81B3-E3C461A6E06C}" type="sibTrans" cxnId="{8957380F-93B7-C546-BE67-8B13B54CC6C7}">
      <dgm:prSet/>
      <dgm:spPr/>
      <dgm:t>
        <a:bodyPr/>
        <a:lstStyle/>
        <a:p>
          <a:endParaRPr lang="en-US"/>
        </a:p>
      </dgm:t>
    </dgm:pt>
    <dgm:pt modelId="{AA56279A-16B0-C749-A28C-D61395B5E2F7}">
      <dgm:prSet/>
      <dgm:spPr/>
      <dgm:t>
        <a:bodyPr/>
        <a:lstStyle/>
        <a:p>
          <a:r>
            <a:rPr lang="en-US" dirty="0" smtClean="0"/>
            <a:t>OUT table </a:t>
          </a:r>
          <a:endParaRPr lang="en-US" dirty="0"/>
        </a:p>
      </dgm:t>
    </dgm:pt>
    <dgm:pt modelId="{954F10AF-5A7B-674B-BE04-3184137D3149}" type="parTrans" cxnId="{63DA9163-8F87-E64E-9D0F-ECD7A85643F6}">
      <dgm:prSet/>
      <dgm:spPr/>
      <dgm:t>
        <a:bodyPr/>
        <a:lstStyle/>
        <a:p>
          <a:endParaRPr lang="en-US"/>
        </a:p>
      </dgm:t>
    </dgm:pt>
    <dgm:pt modelId="{DE9DFF0D-5F23-C245-8D95-7D97B262769B}" type="sibTrans" cxnId="{63DA9163-8F87-E64E-9D0F-ECD7A85643F6}">
      <dgm:prSet/>
      <dgm:spPr/>
      <dgm:t>
        <a:bodyPr/>
        <a:lstStyle/>
        <a:p>
          <a:endParaRPr lang="en-US"/>
        </a:p>
      </dgm:t>
    </dgm:pt>
    <dgm:pt modelId="{C7D9B4AA-C2D6-1D4A-9F40-8F732A1F2BAA}">
      <dgm:prSet/>
      <dgm:spPr/>
      <dgm:t>
        <a:bodyPr/>
        <a:lstStyle/>
        <a:p>
          <a:r>
            <a:rPr lang="en-US" dirty="0" smtClean="0"/>
            <a:t>using?</a:t>
          </a:r>
          <a:endParaRPr lang="en-US" dirty="0"/>
        </a:p>
      </dgm:t>
    </dgm:pt>
    <dgm:pt modelId="{C4D93AE9-43CE-F847-9529-1D182CD7C594}" type="parTrans" cxnId="{673B94E4-AD08-C64C-BB07-777EEBFDE36B}">
      <dgm:prSet/>
      <dgm:spPr/>
      <dgm:t>
        <a:bodyPr/>
        <a:lstStyle/>
        <a:p>
          <a:endParaRPr lang="en-US"/>
        </a:p>
      </dgm:t>
    </dgm:pt>
    <dgm:pt modelId="{690602E7-F81B-AF4F-8D88-640B34B02354}" type="sibTrans" cxnId="{673B94E4-AD08-C64C-BB07-777EEBFDE36B}">
      <dgm:prSet/>
      <dgm:spPr/>
      <dgm:t>
        <a:bodyPr/>
        <a:lstStyle/>
        <a:p>
          <a:endParaRPr lang="en-US"/>
        </a:p>
      </dgm:t>
    </dgm:pt>
    <dgm:pt modelId="{982F0238-1A99-764E-874C-4E83030ECC72}">
      <dgm:prSet/>
      <dgm:spPr/>
      <dgm:t>
        <a:bodyPr/>
        <a:lstStyle/>
        <a:p>
          <a:r>
            <a:rPr lang="en-US" dirty="0" smtClean="0"/>
            <a:t>Program?</a:t>
          </a:r>
          <a:endParaRPr lang="en-US" dirty="0"/>
        </a:p>
      </dgm:t>
    </dgm:pt>
    <dgm:pt modelId="{BA793C32-67A3-2C46-9DDF-883A9E50566C}" type="parTrans" cxnId="{E1C4A8C9-3A48-004A-B264-31CBEB22E65C}">
      <dgm:prSet/>
      <dgm:spPr/>
      <dgm:t>
        <a:bodyPr/>
        <a:lstStyle/>
        <a:p>
          <a:endParaRPr lang="en-US"/>
        </a:p>
      </dgm:t>
    </dgm:pt>
    <dgm:pt modelId="{A2FBB009-43E1-5340-90E2-E65FC4EA7A7B}" type="sibTrans" cxnId="{E1C4A8C9-3A48-004A-B264-31CBEB22E65C}">
      <dgm:prSet/>
      <dgm:spPr/>
      <dgm:t>
        <a:bodyPr/>
        <a:lstStyle/>
        <a:p>
          <a:endParaRPr lang="en-US"/>
        </a:p>
      </dgm:t>
    </dgm:pt>
    <dgm:pt modelId="{3BC67C57-A47B-634E-AD3E-2E7DFCE6C239}">
      <dgm:prSet/>
      <dgm:spPr/>
      <dgm:t>
        <a:bodyPr/>
        <a:lstStyle/>
        <a:p>
          <a:r>
            <a:rPr lang="en-US" dirty="0" err="1" smtClean="0"/>
            <a:t>VCFtools</a:t>
          </a:r>
          <a:endParaRPr lang="en-US" dirty="0"/>
        </a:p>
      </dgm:t>
    </dgm:pt>
    <dgm:pt modelId="{D28C27CF-F66D-8141-9FE1-BBABE6E402E3}" type="parTrans" cxnId="{0E412C22-5AAA-FA48-85E8-5300F3C8432C}">
      <dgm:prSet/>
      <dgm:spPr/>
      <dgm:t>
        <a:bodyPr/>
        <a:lstStyle/>
        <a:p>
          <a:endParaRPr lang="en-US"/>
        </a:p>
      </dgm:t>
    </dgm:pt>
    <dgm:pt modelId="{08743477-9D91-964A-B173-4357B5776A4C}" type="sibTrans" cxnId="{0E412C22-5AAA-FA48-85E8-5300F3C8432C}">
      <dgm:prSet/>
      <dgm:spPr/>
      <dgm:t>
        <a:bodyPr/>
        <a:lstStyle/>
        <a:p>
          <a:endParaRPr lang="en-US"/>
        </a:p>
      </dgm:t>
    </dgm:pt>
    <dgm:pt modelId="{11A97684-9888-2B49-BDD9-52CA777B53AF}">
      <dgm:prSet/>
      <dgm:spPr/>
      <dgm:t>
        <a:bodyPr/>
        <a:lstStyle/>
        <a:p>
          <a:r>
            <a:rPr lang="en-US" dirty="0" smtClean="0"/>
            <a:t>run DAPC analysis</a:t>
          </a:r>
          <a:endParaRPr lang="en-US" dirty="0"/>
        </a:p>
      </dgm:t>
    </dgm:pt>
    <dgm:pt modelId="{E06796F6-2B86-A440-B8C9-F1B7528F1253}" type="parTrans" cxnId="{F01163FF-19D6-B549-AED4-563D5CBAEFB6}">
      <dgm:prSet/>
      <dgm:spPr/>
      <dgm:t>
        <a:bodyPr/>
        <a:lstStyle/>
        <a:p>
          <a:endParaRPr lang="en-US"/>
        </a:p>
      </dgm:t>
    </dgm:pt>
    <dgm:pt modelId="{B52821E0-3FBB-0C4A-903B-3D1A28EE3B91}" type="sibTrans" cxnId="{F01163FF-19D6-B549-AED4-563D5CBAEFB6}">
      <dgm:prSet/>
      <dgm:spPr/>
      <dgm:t>
        <a:bodyPr/>
        <a:lstStyle/>
        <a:p>
          <a:endParaRPr lang="en-US"/>
        </a:p>
      </dgm:t>
    </dgm:pt>
    <dgm:pt modelId="{4A0675AA-AFAD-9C42-8D8D-4ADED536F8DD}">
      <dgm:prSet/>
      <dgm:spPr/>
      <dgm:t>
        <a:bodyPr/>
        <a:lstStyle/>
        <a:p>
          <a:r>
            <a:rPr lang="en-US" dirty="0" err="1" smtClean="0"/>
            <a:t>adegenet</a:t>
          </a:r>
          <a:r>
            <a:rPr lang="en-US" dirty="0" smtClean="0"/>
            <a:t> in R</a:t>
          </a:r>
          <a:endParaRPr lang="en-US" dirty="0"/>
        </a:p>
      </dgm:t>
    </dgm:pt>
    <dgm:pt modelId="{CD38E734-A112-3D45-AFB0-683A6F6CAA9A}" type="parTrans" cxnId="{122575BA-2AA8-7D45-8F17-41B4EE5FAA61}">
      <dgm:prSet/>
      <dgm:spPr/>
      <dgm:t>
        <a:bodyPr/>
        <a:lstStyle/>
        <a:p>
          <a:endParaRPr lang="en-US"/>
        </a:p>
      </dgm:t>
    </dgm:pt>
    <dgm:pt modelId="{4F229045-7023-7342-9FC5-2495C3140C54}" type="sibTrans" cxnId="{122575BA-2AA8-7D45-8F17-41B4EE5FAA61}">
      <dgm:prSet/>
      <dgm:spPr/>
      <dgm:t>
        <a:bodyPr/>
        <a:lstStyle/>
        <a:p>
          <a:endParaRPr lang="en-US"/>
        </a:p>
      </dgm:t>
    </dgm:pt>
    <dgm:pt modelId="{0A4BF488-D8D3-5A4E-99F6-18FDBCC694FD}" type="pres">
      <dgm:prSet presAssocID="{DD6B4DD5-C440-404C-A467-2D96A9443AD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6B068-3754-024A-AD70-A63B1DABB39E}" type="pres">
      <dgm:prSet presAssocID="{2C2767BD-B43E-5742-A504-CD50D9021489}" presName="node" presStyleLbl="node1" presStyleIdx="0" presStyleCnt="7" custLinFactNeighborX="-51617" custLinFactNeighborY="-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21CFC-880C-CC40-A478-57FB13B70826}" type="pres">
      <dgm:prSet presAssocID="{3905D65F-25AA-8F41-8C3E-B7810D43D614}" presName="sibTrans" presStyleLbl="sibTrans2D1" presStyleIdx="0" presStyleCnt="6" custScaleX="87931" custScaleY="113403"/>
      <dgm:spPr/>
      <dgm:t>
        <a:bodyPr/>
        <a:lstStyle/>
        <a:p>
          <a:endParaRPr lang="en-US"/>
        </a:p>
      </dgm:t>
    </dgm:pt>
    <dgm:pt modelId="{29125F54-4FC8-DC43-A553-2C8743F0F249}" type="pres">
      <dgm:prSet presAssocID="{3905D65F-25AA-8F41-8C3E-B7810D43D61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E744E2E-6063-CB4E-BC71-9E73097C372E}" type="pres">
      <dgm:prSet presAssocID="{4A6EE5D2-6288-6145-9AA9-A2D81FEB4F39}" presName="node" presStyleLbl="node1" presStyleIdx="1" presStyleCnt="7" custLinFactNeighborX="48433" custLinFactNeighborY="42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9EE93-51E7-3E4A-9A34-57D9796B9EFA}" type="pres">
      <dgm:prSet presAssocID="{FDBFAD63-0648-5B4C-81B3-E3C461A6E06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1D29982F-E6EE-F14F-89FD-EC2FE784346A}" type="pres">
      <dgm:prSet presAssocID="{FDBFAD63-0648-5B4C-81B3-E3C461A6E06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6C7B781C-81D7-8949-A5FC-294E88675A01}" type="pres">
      <dgm:prSet presAssocID="{AA56279A-16B0-C749-A28C-D61395B5E2F7}" presName="node" presStyleLbl="node1" presStyleIdx="2" presStyleCnt="7" custLinFactNeighborX="49609" custLinFactNeighborY="12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376B4-C2C0-CC47-AEBC-CE70D8DCB024}" type="pres">
      <dgm:prSet presAssocID="{DE9DFF0D-5F23-C245-8D95-7D97B262769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7252EBE-1AD5-0A42-8F9E-5D90A8135E17}" type="pres">
      <dgm:prSet presAssocID="{DE9DFF0D-5F23-C245-8D95-7D97B262769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AF9A38F-E144-0043-BD46-C61F16419610}" type="pres">
      <dgm:prSet presAssocID="{E61ABF29-1C75-CD45-AFCB-AA3957DB8E13}" presName="node" presStyleLbl="node1" presStyleIdx="3" presStyleCnt="7" custLinFactNeighborX="48972" custLinFactNeighborY="-19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A3C8C-F354-3D48-89BE-2FFBE15E9AEA}" type="pres">
      <dgm:prSet presAssocID="{05D1AB64-AE3D-1044-8697-70EE9FC54EE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A54B5D1-77BA-174B-AABB-73DA40CBC763}" type="pres">
      <dgm:prSet presAssocID="{05D1AB64-AE3D-1044-8697-70EE9FC54EE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6A26BC3-B0DF-7F48-B17C-4652C5832AFB}" type="pres">
      <dgm:prSet presAssocID="{951D1F84-D29C-A441-A036-44A499606E1B}" presName="node" presStyleLbl="node1" presStyleIdx="4" presStyleCnt="7" custLinFactNeighborX="47697" custLinFactNeighborY="-49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915FD-018F-D24D-AD1F-6CD9F2E5C7BC}" type="pres">
      <dgm:prSet presAssocID="{9D9C004F-A26E-1B49-85B5-C4AF94DCE33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6BFEF56-E992-064A-93A4-0384171A21E9}" type="pres">
      <dgm:prSet presAssocID="{9D9C004F-A26E-1B49-85B5-C4AF94DCE33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F9C033F-1F15-6D43-957E-52F5C23D6697}" type="pres">
      <dgm:prSet presAssocID="{39FDD328-FCF1-2949-A306-F7C44E87B9F5}" presName="node" presStyleLbl="node1" presStyleIdx="5" presStyleCnt="7" custLinFactNeighborX="48334" custLinFactNeighborY="-88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6B4AC-F23D-4A4C-8A29-0E006110F66A}" type="pres">
      <dgm:prSet presAssocID="{D128DB66-D4FC-E142-9E95-929B9F99F63B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F2FF8E2-D604-E740-B7EA-A3D3C5B87D35}" type="pres">
      <dgm:prSet presAssocID="{D128DB66-D4FC-E142-9E95-929B9F99F63B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25D06D5D-3DE2-324C-BA17-091187B3567B}" type="pres">
      <dgm:prSet presAssocID="{11A97684-9888-2B49-BDD9-52CA777B53AF}" presName="node" presStyleLbl="node1" presStyleIdx="6" presStyleCnt="7" custLinFactY="-6545" custLinFactNeighborX="4833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D06DD-EFFD-AA44-9F1F-BDE9562836A0}" srcId="{2C2767BD-B43E-5742-A504-CD50D9021489}" destId="{1E8A4173-60D2-164E-8A60-87B71466ABCD}" srcOrd="0" destOrd="0" parTransId="{E8C84095-0F42-AB47-AD41-64D1E2ACF4FA}" sibTransId="{9D7A4268-B3B2-9D4D-8EB9-F5BDDCD3942F}"/>
    <dgm:cxn modelId="{A2027772-DEB0-3D47-BB5F-28ADC54FCE68}" type="presOf" srcId="{4A6EE5D2-6288-6145-9AA9-A2D81FEB4F39}" destId="{BE744E2E-6063-CB4E-BC71-9E73097C372E}" srcOrd="0" destOrd="0" presId="urn:microsoft.com/office/officeart/2005/8/layout/process2"/>
    <dgm:cxn modelId="{5B02B1F7-C399-F743-AC7E-9CB0F7B87ABC}" type="presOf" srcId="{3905D65F-25AA-8F41-8C3E-B7810D43D614}" destId="{29125F54-4FC8-DC43-A553-2C8743F0F249}" srcOrd="1" destOrd="0" presId="urn:microsoft.com/office/officeart/2005/8/layout/process2"/>
    <dgm:cxn modelId="{EF791EB9-168C-274F-A655-0527E4ED547D}" type="presOf" srcId="{951D1F84-D29C-A441-A036-44A499606E1B}" destId="{C6A26BC3-B0DF-7F48-B17C-4652C5832AFB}" srcOrd="0" destOrd="0" presId="urn:microsoft.com/office/officeart/2005/8/layout/process2"/>
    <dgm:cxn modelId="{50AA5D16-9452-1A4C-BC4F-44D69CF059C6}" type="presOf" srcId="{D128DB66-D4FC-E142-9E95-929B9F99F63B}" destId="{29A6B4AC-F23D-4A4C-8A29-0E006110F66A}" srcOrd="0" destOrd="0" presId="urn:microsoft.com/office/officeart/2005/8/layout/process2"/>
    <dgm:cxn modelId="{2B540DBC-06D6-0749-AFB2-497E85F64A00}" type="presOf" srcId="{DE9DFF0D-5F23-C245-8D95-7D97B262769B}" destId="{524376B4-C2C0-CC47-AEBC-CE70D8DCB024}" srcOrd="0" destOrd="0" presId="urn:microsoft.com/office/officeart/2005/8/layout/process2"/>
    <dgm:cxn modelId="{F3EC95F9-5328-C649-B932-EFD39DB00CBA}" type="presOf" srcId="{982F0238-1A99-764E-874C-4E83030ECC72}" destId="{BE744E2E-6063-CB4E-BC71-9E73097C372E}" srcOrd="0" destOrd="1" presId="urn:microsoft.com/office/officeart/2005/8/layout/process2"/>
    <dgm:cxn modelId="{09646F1E-44CF-D54E-A510-9FD820EF0F13}" type="presOf" srcId="{DD6B4DD5-C440-404C-A467-2D96A9443ADD}" destId="{0A4BF488-D8D3-5A4E-99F6-18FDBCC694FD}" srcOrd="0" destOrd="0" presId="urn:microsoft.com/office/officeart/2005/8/layout/process2"/>
    <dgm:cxn modelId="{948D81E6-39E4-E04B-AFFE-53F192313B09}" type="presOf" srcId="{9D9C004F-A26E-1B49-85B5-C4AF94DCE33A}" destId="{1DC915FD-018F-D24D-AD1F-6CD9F2E5C7BC}" srcOrd="0" destOrd="0" presId="urn:microsoft.com/office/officeart/2005/8/layout/process2"/>
    <dgm:cxn modelId="{F7E99182-321E-8940-ADB8-B8E9539B8ADA}" srcId="{DD6B4DD5-C440-404C-A467-2D96A9443ADD}" destId="{951D1F84-D29C-A441-A036-44A499606E1B}" srcOrd="4" destOrd="0" parTransId="{A18D0752-51C7-E543-9718-87407694ADC7}" sibTransId="{9D9C004F-A26E-1B49-85B5-C4AF94DCE33A}"/>
    <dgm:cxn modelId="{63DA9163-8F87-E64E-9D0F-ECD7A85643F6}" srcId="{DD6B4DD5-C440-404C-A467-2D96A9443ADD}" destId="{AA56279A-16B0-C749-A28C-D61395B5E2F7}" srcOrd="2" destOrd="0" parTransId="{954F10AF-5A7B-674B-BE04-3184137D3149}" sibTransId="{DE9DFF0D-5F23-C245-8D95-7D97B262769B}"/>
    <dgm:cxn modelId="{9DF7A693-B3D0-B046-93D0-6DBD97A8ED73}" srcId="{951D1F84-D29C-A441-A036-44A499606E1B}" destId="{EBA84E5C-E347-AA45-83EA-5B070F8F4CD5}" srcOrd="0" destOrd="0" parTransId="{5256A130-A754-F34A-BCAA-028A16261594}" sibTransId="{99AECCB1-C2E4-0547-8F6F-05F5DC7CC5B9}"/>
    <dgm:cxn modelId="{0E412C22-5AAA-FA48-85E8-5300F3C8432C}" srcId="{39FDD328-FCF1-2949-A306-F7C44E87B9F5}" destId="{3BC67C57-A47B-634E-AD3E-2E7DFCE6C239}" srcOrd="0" destOrd="0" parTransId="{D28C27CF-F66D-8141-9FE1-BBABE6E402E3}" sibTransId="{08743477-9D91-964A-B173-4357B5776A4C}"/>
    <dgm:cxn modelId="{F01163FF-19D6-B549-AED4-563D5CBAEFB6}" srcId="{DD6B4DD5-C440-404C-A467-2D96A9443ADD}" destId="{11A97684-9888-2B49-BDD9-52CA777B53AF}" srcOrd="6" destOrd="0" parTransId="{E06796F6-2B86-A440-B8C9-F1B7528F1253}" sibTransId="{B52821E0-3FBB-0C4A-903B-3D1A28EE3B91}"/>
    <dgm:cxn modelId="{1F30AA01-8DD7-5343-A956-7FCF342D1F31}" type="presOf" srcId="{DE9DFF0D-5F23-C245-8D95-7D97B262769B}" destId="{E7252EBE-1AD5-0A42-8F9E-5D90A8135E17}" srcOrd="1" destOrd="0" presId="urn:microsoft.com/office/officeart/2005/8/layout/process2"/>
    <dgm:cxn modelId="{52280FFE-9139-CD47-91B3-885B2D26B024}" type="presOf" srcId="{FDBFAD63-0648-5B4C-81B3-E3C461A6E06C}" destId="{4869EE93-51E7-3E4A-9A34-57D9796B9EFA}" srcOrd="0" destOrd="0" presId="urn:microsoft.com/office/officeart/2005/8/layout/process2"/>
    <dgm:cxn modelId="{CD3B0635-4934-1F46-8160-1B1A7F60EB2E}" type="presOf" srcId="{D128DB66-D4FC-E142-9E95-929B9F99F63B}" destId="{0F2FF8E2-D604-E740-B7EA-A3D3C5B87D35}" srcOrd="1" destOrd="0" presId="urn:microsoft.com/office/officeart/2005/8/layout/process2"/>
    <dgm:cxn modelId="{C6B2C346-B6CE-8B49-BDC5-D1E65C86D9AB}" srcId="{DD6B4DD5-C440-404C-A467-2D96A9443ADD}" destId="{2C2767BD-B43E-5742-A504-CD50D9021489}" srcOrd="0" destOrd="0" parTransId="{43155EB1-42A9-9E43-8EB5-68D2976A1C9C}" sibTransId="{3905D65F-25AA-8F41-8C3E-B7810D43D614}"/>
    <dgm:cxn modelId="{969624C1-7E74-1741-97AE-DDC75E452F83}" type="presOf" srcId="{1E8A4173-60D2-164E-8A60-87B71466ABCD}" destId="{EA76B068-3754-024A-AD70-A63B1DABB39E}" srcOrd="0" destOrd="1" presId="urn:microsoft.com/office/officeart/2005/8/layout/process2"/>
    <dgm:cxn modelId="{F6EE54FA-67C4-3B45-A50C-CE0473E49C6B}" type="presOf" srcId="{39FDD328-FCF1-2949-A306-F7C44E87B9F5}" destId="{5F9C033F-1F15-6D43-957E-52F5C23D6697}" srcOrd="0" destOrd="0" presId="urn:microsoft.com/office/officeart/2005/8/layout/process2"/>
    <dgm:cxn modelId="{88F66D42-A499-944E-A42E-2E4BC812457A}" type="presOf" srcId="{20B440FB-013E-A846-893B-73E9F2DC1C7B}" destId="{AAF9A38F-E144-0043-BD46-C61F16419610}" srcOrd="0" destOrd="1" presId="urn:microsoft.com/office/officeart/2005/8/layout/process2"/>
    <dgm:cxn modelId="{79C045C1-1FC3-414A-9805-9F04C47040B1}" type="presOf" srcId="{AA56279A-16B0-C749-A28C-D61395B5E2F7}" destId="{6C7B781C-81D7-8949-A5FC-294E88675A01}" srcOrd="0" destOrd="0" presId="urn:microsoft.com/office/officeart/2005/8/layout/process2"/>
    <dgm:cxn modelId="{25597382-87A3-164F-806E-D277106CEB6A}" type="presOf" srcId="{05D1AB64-AE3D-1044-8697-70EE9FC54EE4}" destId="{CA54B5D1-77BA-174B-AABB-73DA40CBC763}" srcOrd="1" destOrd="0" presId="urn:microsoft.com/office/officeart/2005/8/layout/process2"/>
    <dgm:cxn modelId="{673B94E4-AD08-C64C-BB07-777EEBFDE36B}" srcId="{AA56279A-16B0-C749-A28C-D61395B5E2F7}" destId="{C7D9B4AA-C2D6-1D4A-9F40-8F732A1F2BAA}" srcOrd="0" destOrd="0" parTransId="{C4D93AE9-43CE-F847-9529-1D182CD7C594}" sibTransId="{690602E7-F81B-AF4F-8D88-640B34B02354}"/>
    <dgm:cxn modelId="{CAE2945F-742E-3A4A-B479-818C6F883665}" type="presOf" srcId="{2C2767BD-B43E-5742-A504-CD50D9021489}" destId="{EA76B068-3754-024A-AD70-A63B1DABB39E}" srcOrd="0" destOrd="0" presId="urn:microsoft.com/office/officeart/2005/8/layout/process2"/>
    <dgm:cxn modelId="{3D63632D-56E4-C24D-9D14-4C5A9E65445F}" type="presOf" srcId="{9D9C004F-A26E-1B49-85B5-C4AF94DCE33A}" destId="{16BFEF56-E992-064A-93A4-0384171A21E9}" srcOrd="1" destOrd="0" presId="urn:microsoft.com/office/officeart/2005/8/layout/process2"/>
    <dgm:cxn modelId="{A19B0688-F6DE-954B-A520-2AE660719027}" type="presOf" srcId="{05D1AB64-AE3D-1044-8697-70EE9FC54EE4}" destId="{137A3C8C-F354-3D48-89BE-2FFBE15E9AEA}" srcOrd="0" destOrd="0" presId="urn:microsoft.com/office/officeart/2005/8/layout/process2"/>
    <dgm:cxn modelId="{4F61B829-B7CB-524C-B991-DAB09E3F5C67}" type="presOf" srcId="{11A97684-9888-2B49-BDD9-52CA777B53AF}" destId="{25D06D5D-3DE2-324C-BA17-091187B3567B}" srcOrd="0" destOrd="0" presId="urn:microsoft.com/office/officeart/2005/8/layout/process2"/>
    <dgm:cxn modelId="{E1C4A8C9-3A48-004A-B264-31CBEB22E65C}" srcId="{4A6EE5D2-6288-6145-9AA9-A2D81FEB4F39}" destId="{982F0238-1A99-764E-874C-4E83030ECC72}" srcOrd="0" destOrd="0" parTransId="{BA793C32-67A3-2C46-9DDF-883A9E50566C}" sibTransId="{A2FBB009-43E1-5340-90E2-E65FC4EA7A7B}"/>
    <dgm:cxn modelId="{7002FC69-1469-9345-8193-C593AAC2AEAE}" type="presOf" srcId="{3905D65F-25AA-8F41-8C3E-B7810D43D614}" destId="{C0121CFC-880C-CC40-A478-57FB13B70826}" srcOrd="0" destOrd="0" presId="urn:microsoft.com/office/officeart/2005/8/layout/process2"/>
    <dgm:cxn modelId="{8957380F-93B7-C546-BE67-8B13B54CC6C7}" srcId="{DD6B4DD5-C440-404C-A467-2D96A9443ADD}" destId="{4A6EE5D2-6288-6145-9AA9-A2D81FEB4F39}" srcOrd="1" destOrd="0" parTransId="{FFC1A0A1-8519-8445-A320-4EF65358DFE4}" sibTransId="{FDBFAD63-0648-5B4C-81B3-E3C461A6E06C}"/>
    <dgm:cxn modelId="{122575BA-2AA8-7D45-8F17-41B4EE5FAA61}" srcId="{11A97684-9888-2B49-BDD9-52CA777B53AF}" destId="{4A0675AA-AFAD-9C42-8D8D-4ADED536F8DD}" srcOrd="0" destOrd="0" parTransId="{CD38E734-A112-3D45-AFB0-683A6F6CAA9A}" sibTransId="{4F229045-7023-7342-9FC5-2495C3140C54}"/>
    <dgm:cxn modelId="{6918A6AC-1EEA-3B47-84F9-6B4042FE6612}" srcId="{DD6B4DD5-C440-404C-A467-2D96A9443ADD}" destId="{39FDD328-FCF1-2949-A306-F7C44E87B9F5}" srcOrd="5" destOrd="0" parTransId="{4C0327AE-32E8-9748-9971-943D37A00549}" sibTransId="{D128DB66-D4FC-E142-9E95-929B9F99F63B}"/>
    <dgm:cxn modelId="{0B139A32-922F-264B-B511-27B91B6F84DC}" type="presOf" srcId="{4A0675AA-AFAD-9C42-8D8D-4ADED536F8DD}" destId="{25D06D5D-3DE2-324C-BA17-091187B3567B}" srcOrd="0" destOrd="1" presId="urn:microsoft.com/office/officeart/2005/8/layout/process2"/>
    <dgm:cxn modelId="{CC2154CE-A263-2C48-A0EE-9060F3F63418}" type="presOf" srcId="{E61ABF29-1C75-CD45-AFCB-AA3957DB8E13}" destId="{AAF9A38F-E144-0043-BD46-C61F16419610}" srcOrd="0" destOrd="0" presId="urn:microsoft.com/office/officeart/2005/8/layout/process2"/>
    <dgm:cxn modelId="{7716C8FC-9899-8247-B8C6-C035FC628D4D}" srcId="{E61ABF29-1C75-CD45-AFCB-AA3957DB8E13}" destId="{20B440FB-013E-A846-893B-73E9F2DC1C7B}" srcOrd="0" destOrd="0" parTransId="{4CC45D83-46FE-E842-9D4B-5D3C3C910F2E}" sibTransId="{1FA80475-93CA-5A4D-BC71-7B511E3F5DF5}"/>
    <dgm:cxn modelId="{55C15155-F1BC-A246-B4FC-37DDD143DD35}" type="presOf" srcId="{EBA84E5C-E347-AA45-83EA-5B070F8F4CD5}" destId="{C6A26BC3-B0DF-7F48-B17C-4652C5832AFB}" srcOrd="0" destOrd="1" presId="urn:microsoft.com/office/officeart/2005/8/layout/process2"/>
    <dgm:cxn modelId="{6C4C9671-3042-F048-8F21-FB95F2762555}" type="presOf" srcId="{C7D9B4AA-C2D6-1D4A-9F40-8F732A1F2BAA}" destId="{6C7B781C-81D7-8949-A5FC-294E88675A01}" srcOrd="0" destOrd="1" presId="urn:microsoft.com/office/officeart/2005/8/layout/process2"/>
    <dgm:cxn modelId="{1A4EDA60-10C0-E04A-8D5D-EC5A8E1D6312}" type="presOf" srcId="{FDBFAD63-0648-5B4C-81B3-E3C461A6E06C}" destId="{1D29982F-E6EE-F14F-89FD-EC2FE784346A}" srcOrd="1" destOrd="0" presId="urn:microsoft.com/office/officeart/2005/8/layout/process2"/>
    <dgm:cxn modelId="{6C6930E3-6E14-6A4B-A679-E6D8168F1794}" srcId="{DD6B4DD5-C440-404C-A467-2D96A9443ADD}" destId="{E61ABF29-1C75-CD45-AFCB-AA3957DB8E13}" srcOrd="3" destOrd="0" parTransId="{6528AF20-60C2-1549-9A24-23269DE7EA2A}" sibTransId="{05D1AB64-AE3D-1044-8697-70EE9FC54EE4}"/>
    <dgm:cxn modelId="{36146B9D-46AF-D74B-B60C-052A0D7768C1}" type="presOf" srcId="{3BC67C57-A47B-634E-AD3E-2E7DFCE6C239}" destId="{5F9C033F-1F15-6D43-957E-52F5C23D6697}" srcOrd="0" destOrd="1" presId="urn:microsoft.com/office/officeart/2005/8/layout/process2"/>
    <dgm:cxn modelId="{AC65595C-AB12-CD47-A7FD-99BFCD5B1FCB}" type="presParOf" srcId="{0A4BF488-D8D3-5A4E-99F6-18FDBCC694FD}" destId="{EA76B068-3754-024A-AD70-A63B1DABB39E}" srcOrd="0" destOrd="0" presId="urn:microsoft.com/office/officeart/2005/8/layout/process2"/>
    <dgm:cxn modelId="{57542654-CB3C-BF41-B2E1-5F7A8A72E8C9}" type="presParOf" srcId="{0A4BF488-D8D3-5A4E-99F6-18FDBCC694FD}" destId="{C0121CFC-880C-CC40-A478-57FB13B70826}" srcOrd="1" destOrd="0" presId="urn:microsoft.com/office/officeart/2005/8/layout/process2"/>
    <dgm:cxn modelId="{6D3C2C4B-EE51-2145-82B5-F8CA1137DA98}" type="presParOf" srcId="{C0121CFC-880C-CC40-A478-57FB13B70826}" destId="{29125F54-4FC8-DC43-A553-2C8743F0F249}" srcOrd="0" destOrd="0" presId="urn:microsoft.com/office/officeart/2005/8/layout/process2"/>
    <dgm:cxn modelId="{F486F2B6-2411-FC47-9027-37B67C0D5E28}" type="presParOf" srcId="{0A4BF488-D8D3-5A4E-99F6-18FDBCC694FD}" destId="{BE744E2E-6063-CB4E-BC71-9E73097C372E}" srcOrd="2" destOrd="0" presId="urn:microsoft.com/office/officeart/2005/8/layout/process2"/>
    <dgm:cxn modelId="{BD1D9088-CDFF-944B-A22B-50F339055333}" type="presParOf" srcId="{0A4BF488-D8D3-5A4E-99F6-18FDBCC694FD}" destId="{4869EE93-51E7-3E4A-9A34-57D9796B9EFA}" srcOrd="3" destOrd="0" presId="urn:microsoft.com/office/officeart/2005/8/layout/process2"/>
    <dgm:cxn modelId="{9BAB64C5-E8C7-3241-ABED-1BC912FFDFCB}" type="presParOf" srcId="{4869EE93-51E7-3E4A-9A34-57D9796B9EFA}" destId="{1D29982F-E6EE-F14F-89FD-EC2FE784346A}" srcOrd="0" destOrd="0" presId="urn:microsoft.com/office/officeart/2005/8/layout/process2"/>
    <dgm:cxn modelId="{2A16FBA5-B1B9-A34D-8297-ADD494F076B0}" type="presParOf" srcId="{0A4BF488-D8D3-5A4E-99F6-18FDBCC694FD}" destId="{6C7B781C-81D7-8949-A5FC-294E88675A01}" srcOrd="4" destOrd="0" presId="urn:microsoft.com/office/officeart/2005/8/layout/process2"/>
    <dgm:cxn modelId="{3FB8E4CA-31E2-F348-87C0-AE67D50E1B6F}" type="presParOf" srcId="{0A4BF488-D8D3-5A4E-99F6-18FDBCC694FD}" destId="{524376B4-C2C0-CC47-AEBC-CE70D8DCB024}" srcOrd="5" destOrd="0" presId="urn:microsoft.com/office/officeart/2005/8/layout/process2"/>
    <dgm:cxn modelId="{D15ED048-906D-F14C-BA12-3398B74ECB09}" type="presParOf" srcId="{524376B4-C2C0-CC47-AEBC-CE70D8DCB024}" destId="{E7252EBE-1AD5-0A42-8F9E-5D90A8135E17}" srcOrd="0" destOrd="0" presId="urn:microsoft.com/office/officeart/2005/8/layout/process2"/>
    <dgm:cxn modelId="{56554FD3-4675-3A4F-88A5-EE8C8C5F713B}" type="presParOf" srcId="{0A4BF488-D8D3-5A4E-99F6-18FDBCC694FD}" destId="{AAF9A38F-E144-0043-BD46-C61F16419610}" srcOrd="6" destOrd="0" presId="urn:microsoft.com/office/officeart/2005/8/layout/process2"/>
    <dgm:cxn modelId="{8998DB66-F288-3549-912C-C97DD26EDED5}" type="presParOf" srcId="{0A4BF488-D8D3-5A4E-99F6-18FDBCC694FD}" destId="{137A3C8C-F354-3D48-89BE-2FFBE15E9AEA}" srcOrd="7" destOrd="0" presId="urn:microsoft.com/office/officeart/2005/8/layout/process2"/>
    <dgm:cxn modelId="{6A0260AE-E19B-6E40-98AB-D9D079A00CDD}" type="presParOf" srcId="{137A3C8C-F354-3D48-89BE-2FFBE15E9AEA}" destId="{CA54B5D1-77BA-174B-AABB-73DA40CBC763}" srcOrd="0" destOrd="0" presId="urn:microsoft.com/office/officeart/2005/8/layout/process2"/>
    <dgm:cxn modelId="{DDE3DA92-1EC9-3949-9089-861FD1496037}" type="presParOf" srcId="{0A4BF488-D8D3-5A4E-99F6-18FDBCC694FD}" destId="{C6A26BC3-B0DF-7F48-B17C-4652C5832AFB}" srcOrd="8" destOrd="0" presId="urn:microsoft.com/office/officeart/2005/8/layout/process2"/>
    <dgm:cxn modelId="{35E97D4B-6F13-FF41-A008-A98121B8B069}" type="presParOf" srcId="{0A4BF488-D8D3-5A4E-99F6-18FDBCC694FD}" destId="{1DC915FD-018F-D24D-AD1F-6CD9F2E5C7BC}" srcOrd="9" destOrd="0" presId="urn:microsoft.com/office/officeart/2005/8/layout/process2"/>
    <dgm:cxn modelId="{721B7169-FE25-BA40-AB9D-6DB04180B2B5}" type="presParOf" srcId="{1DC915FD-018F-D24D-AD1F-6CD9F2E5C7BC}" destId="{16BFEF56-E992-064A-93A4-0384171A21E9}" srcOrd="0" destOrd="0" presId="urn:microsoft.com/office/officeart/2005/8/layout/process2"/>
    <dgm:cxn modelId="{AAB051ED-D63D-0446-B885-8870334A54C8}" type="presParOf" srcId="{0A4BF488-D8D3-5A4E-99F6-18FDBCC694FD}" destId="{5F9C033F-1F15-6D43-957E-52F5C23D6697}" srcOrd="10" destOrd="0" presId="urn:microsoft.com/office/officeart/2005/8/layout/process2"/>
    <dgm:cxn modelId="{8044240E-09CF-8B46-8DE6-182FF79793CA}" type="presParOf" srcId="{0A4BF488-D8D3-5A4E-99F6-18FDBCC694FD}" destId="{29A6B4AC-F23D-4A4C-8A29-0E006110F66A}" srcOrd="11" destOrd="0" presId="urn:microsoft.com/office/officeart/2005/8/layout/process2"/>
    <dgm:cxn modelId="{B4598C4F-734E-4F49-B67F-9A70E71BD7F6}" type="presParOf" srcId="{29A6B4AC-F23D-4A4C-8A29-0E006110F66A}" destId="{0F2FF8E2-D604-E740-B7EA-A3D3C5B87D35}" srcOrd="0" destOrd="0" presId="urn:microsoft.com/office/officeart/2005/8/layout/process2"/>
    <dgm:cxn modelId="{F8DC257A-AFCE-644C-8DF3-5CA760891415}" type="presParOf" srcId="{0A4BF488-D8D3-5A4E-99F6-18FDBCC694FD}" destId="{25D06D5D-3DE2-324C-BA17-091187B3567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98BB2-944A-1045-B837-62ECC88E0EB7}" type="doc">
      <dgm:prSet loTypeId="urn:microsoft.com/office/officeart/2008/layout/HexagonCluster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670B6-39E7-424E-811D-642E16FBF085}">
      <dgm:prSet phldrT="[Text]"/>
      <dgm:spPr/>
      <dgm:t>
        <a:bodyPr/>
        <a:lstStyle/>
        <a:p>
          <a:r>
            <a:rPr lang="en-US" dirty="0" smtClean="0"/>
            <a:t>DNA binding</a:t>
          </a:r>
          <a:endParaRPr lang="en-US" dirty="0"/>
        </a:p>
      </dgm:t>
    </dgm:pt>
    <dgm:pt modelId="{8162163F-FB2E-3E46-B387-00E1AB6EE130}" type="parTrans" cxnId="{3E27E6D0-D919-1A4C-A19B-7E2F2933CD2D}">
      <dgm:prSet/>
      <dgm:spPr/>
      <dgm:t>
        <a:bodyPr/>
        <a:lstStyle/>
        <a:p>
          <a:endParaRPr lang="en-US"/>
        </a:p>
      </dgm:t>
    </dgm:pt>
    <dgm:pt modelId="{25DF4935-B4F2-4A45-A26A-472E654F72C3}" type="sibTrans" cxnId="{3E27E6D0-D919-1A4C-A19B-7E2F2933CD2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D94B99C5-BDAC-5F48-B200-52AABC37E254}">
      <dgm:prSet phldrT="[Text]"/>
      <dgm:spPr/>
      <dgm:t>
        <a:bodyPr/>
        <a:lstStyle/>
        <a:p>
          <a:r>
            <a:rPr lang="en-US" dirty="0" smtClean="0"/>
            <a:t>DNA regulation</a:t>
          </a:r>
          <a:endParaRPr lang="en-US" dirty="0"/>
        </a:p>
      </dgm:t>
    </dgm:pt>
    <dgm:pt modelId="{61BCB387-E902-D742-BC4D-730583455BF8}" type="parTrans" cxnId="{6567813C-3961-4C40-A132-ADD46B3BA2D9}">
      <dgm:prSet/>
      <dgm:spPr/>
      <dgm:t>
        <a:bodyPr/>
        <a:lstStyle/>
        <a:p>
          <a:endParaRPr lang="en-US"/>
        </a:p>
      </dgm:t>
    </dgm:pt>
    <dgm:pt modelId="{803E84D5-DEB0-A349-8F1B-2B19D4D92641}" type="sibTrans" cxnId="{6567813C-3961-4C40-A132-ADD46B3BA2D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 anchor="ctr" anchorCtr="0"/>
        <a:lstStyle/>
        <a:p>
          <a:endParaRPr lang="en-US"/>
        </a:p>
      </dgm:t>
    </dgm:pt>
    <dgm:pt modelId="{64FD5E05-4D99-7547-936B-BCED34703029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u="none" dirty="0" smtClean="0"/>
            <a:t>protein ubiquitination</a:t>
          </a:r>
          <a:endParaRPr lang="en-US" dirty="0" smtClean="0"/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5870080D-BAB5-ED4C-9F28-320AE304E28E}" type="parTrans" cxnId="{077DE733-2E91-DB44-A1D0-6D96E3658B4C}">
      <dgm:prSet/>
      <dgm:spPr/>
      <dgm:t>
        <a:bodyPr/>
        <a:lstStyle/>
        <a:p>
          <a:endParaRPr lang="en-US"/>
        </a:p>
      </dgm:t>
    </dgm:pt>
    <dgm:pt modelId="{EED37D6C-1F00-9E49-8EC7-7685670E7430}" type="sibTrans" cxnId="{077DE733-2E91-DB44-A1D0-6D96E3658B4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D331479F-6AD1-BE48-AA59-8D17C0D64992}">
      <dgm:prSet/>
      <dgm:spPr/>
      <dgm:t>
        <a:bodyPr/>
        <a:lstStyle/>
        <a:p>
          <a:r>
            <a:rPr lang="en-US" dirty="0" smtClean="0"/>
            <a:t>integral </a:t>
          </a:r>
          <a:r>
            <a:rPr lang="en-US" dirty="0" smtClean="0"/>
            <a:t>component of membrane</a:t>
          </a:r>
          <a:endParaRPr lang="en-US" dirty="0"/>
        </a:p>
      </dgm:t>
    </dgm:pt>
    <dgm:pt modelId="{92AE47AA-08D4-5742-9FBD-7C01BD3CB5E2}" type="parTrans" cxnId="{A9278A98-95BC-E948-8972-599E01E9975D}">
      <dgm:prSet/>
      <dgm:spPr/>
      <dgm:t>
        <a:bodyPr/>
        <a:lstStyle/>
        <a:p>
          <a:endParaRPr lang="en-US"/>
        </a:p>
      </dgm:t>
    </dgm:pt>
    <dgm:pt modelId="{43C7092E-C5D5-5141-A8B0-C393DFD2466F}" type="sibTrans" cxnId="{A9278A98-95BC-E948-8972-599E01E9975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290E8D11-1D1D-AB4A-9417-340071639AAC}">
      <dgm:prSet/>
      <dgm:spPr/>
      <dgm:t>
        <a:bodyPr/>
        <a:lstStyle/>
        <a:p>
          <a:r>
            <a:rPr lang="en-US" dirty="0" smtClean="0"/>
            <a:t>stress response </a:t>
          </a:r>
          <a:endParaRPr lang="en-US" dirty="0"/>
        </a:p>
      </dgm:t>
    </dgm:pt>
    <dgm:pt modelId="{46F22649-F1A2-A445-A8D6-95DC5382FC0F}" type="parTrans" cxnId="{EC49D4E7-B671-9C46-A22B-4DF9F8C55962}">
      <dgm:prSet/>
      <dgm:spPr/>
      <dgm:t>
        <a:bodyPr/>
        <a:lstStyle/>
        <a:p>
          <a:endParaRPr lang="en-US"/>
        </a:p>
      </dgm:t>
    </dgm:pt>
    <dgm:pt modelId="{F2AEDAD5-2A5C-BC4F-B1F6-5F9CBBD75D03}" type="sibTrans" cxnId="{EC49D4E7-B671-9C46-A22B-4DF9F8C5596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F649D48A-52BE-E344-B55A-48F5F6B5DECC}" type="pres">
      <dgm:prSet presAssocID="{B9498BB2-944A-1045-B837-62ECC88E0EB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324A7FB8-8702-6749-B37E-5E2709DE13FA}" type="pres">
      <dgm:prSet presAssocID="{A73670B6-39E7-424E-811D-642E16FBF085}" presName="text1" presStyleCnt="0"/>
      <dgm:spPr/>
    </dgm:pt>
    <dgm:pt modelId="{601DDA2E-6DB0-C245-96B3-E7A2CAB207FA}" type="pres">
      <dgm:prSet presAssocID="{A73670B6-39E7-424E-811D-642E16FBF085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CD74B-6CE5-874E-844D-AABFC6294C72}" type="pres">
      <dgm:prSet presAssocID="{A73670B6-39E7-424E-811D-642E16FBF085}" presName="textaccent1" presStyleCnt="0"/>
      <dgm:spPr/>
    </dgm:pt>
    <dgm:pt modelId="{8B62CCFA-6BD0-1C40-8C2E-C0ED67E9431E}" type="pres">
      <dgm:prSet presAssocID="{A73670B6-39E7-424E-811D-642E16FBF085}" presName="accentRepeatNode" presStyleLbl="solidAlignAcc1" presStyleIdx="0" presStyleCnt="10"/>
      <dgm:spPr/>
    </dgm:pt>
    <dgm:pt modelId="{9891D640-DE57-6A44-8CB1-008625C62605}" type="pres">
      <dgm:prSet presAssocID="{25DF4935-B4F2-4A45-A26A-472E654F72C3}" presName="image1" presStyleCnt="0"/>
      <dgm:spPr/>
    </dgm:pt>
    <dgm:pt modelId="{49A37F9D-8161-7F4C-83DF-8B8CFE556ABD}" type="pres">
      <dgm:prSet presAssocID="{25DF4935-B4F2-4A45-A26A-472E654F72C3}" presName="imageRepeatNode" presStyleLbl="alignAcc1" presStyleIdx="0" presStyleCnt="5"/>
      <dgm:spPr/>
      <dgm:t>
        <a:bodyPr/>
        <a:lstStyle/>
        <a:p>
          <a:endParaRPr lang="en-US"/>
        </a:p>
      </dgm:t>
    </dgm:pt>
    <dgm:pt modelId="{79AC30ED-BD76-564C-8E43-2EB15EDCB80E}" type="pres">
      <dgm:prSet presAssocID="{25DF4935-B4F2-4A45-A26A-472E654F72C3}" presName="imageaccent1" presStyleCnt="0"/>
      <dgm:spPr/>
    </dgm:pt>
    <dgm:pt modelId="{C1F30132-C212-3C4E-A047-5B937F6B4D07}" type="pres">
      <dgm:prSet presAssocID="{25DF4935-B4F2-4A45-A26A-472E654F72C3}" presName="accentRepeatNode" presStyleLbl="solidAlignAcc1" presStyleIdx="1" presStyleCnt="10"/>
      <dgm:spPr/>
    </dgm:pt>
    <dgm:pt modelId="{6A179D53-2C5A-7347-B9DD-1DB625201F2C}" type="pres">
      <dgm:prSet presAssocID="{D94B99C5-BDAC-5F48-B200-52AABC37E254}" presName="text2" presStyleCnt="0"/>
      <dgm:spPr/>
    </dgm:pt>
    <dgm:pt modelId="{3330BC67-E186-4442-A132-949558AB4D8B}" type="pres">
      <dgm:prSet presAssocID="{D94B99C5-BDAC-5F48-B200-52AABC37E254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CDA5-6F02-FF46-AB95-B81D3EBAB846}" type="pres">
      <dgm:prSet presAssocID="{D94B99C5-BDAC-5F48-B200-52AABC37E254}" presName="textaccent2" presStyleCnt="0"/>
      <dgm:spPr/>
    </dgm:pt>
    <dgm:pt modelId="{B05F1CAE-3F07-D848-A904-E28F00D30D27}" type="pres">
      <dgm:prSet presAssocID="{D94B99C5-BDAC-5F48-B200-52AABC37E254}" presName="accentRepeatNode" presStyleLbl="solidAlignAcc1" presStyleIdx="2" presStyleCnt="10"/>
      <dgm:spPr/>
    </dgm:pt>
    <dgm:pt modelId="{CA028AAC-6D8C-BE4D-8D01-93C5591149DB}" type="pres">
      <dgm:prSet presAssocID="{803E84D5-DEB0-A349-8F1B-2B19D4D92641}" presName="image2" presStyleCnt="0"/>
      <dgm:spPr/>
    </dgm:pt>
    <dgm:pt modelId="{02948D7D-7845-B847-8281-05FDE47DAE71}" type="pres">
      <dgm:prSet presAssocID="{803E84D5-DEB0-A349-8F1B-2B19D4D92641}" presName="imageRepeatNode" presStyleLbl="alignAcc1" presStyleIdx="1" presStyleCnt="5"/>
      <dgm:spPr/>
      <dgm:t>
        <a:bodyPr/>
        <a:lstStyle/>
        <a:p>
          <a:endParaRPr lang="en-US"/>
        </a:p>
      </dgm:t>
    </dgm:pt>
    <dgm:pt modelId="{0FB92826-3BC3-4140-857C-D0EBDEF000AB}" type="pres">
      <dgm:prSet presAssocID="{803E84D5-DEB0-A349-8F1B-2B19D4D92641}" presName="imageaccent2" presStyleCnt="0"/>
      <dgm:spPr/>
    </dgm:pt>
    <dgm:pt modelId="{5A1A8920-85EF-C64A-B613-2D1472B640F9}" type="pres">
      <dgm:prSet presAssocID="{803E84D5-DEB0-A349-8F1B-2B19D4D92641}" presName="accentRepeatNode" presStyleLbl="solidAlignAcc1" presStyleIdx="3" presStyleCnt="10"/>
      <dgm:spPr/>
    </dgm:pt>
    <dgm:pt modelId="{C40765F2-AC4B-3342-898C-B978A8830C02}" type="pres">
      <dgm:prSet presAssocID="{290E8D11-1D1D-AB4A-9417-340071639AAC}" presName="text3" presStyleCnt="0"/>
      <dgm:spPr/>
    </dgm:pt>
    <dgm:pt modelId="{C043F5BA-4365-7241-BFFF-DD7BEF21995B}" type="pres">
      <dgm:prSet presAssocID="{290E8D11-1D1D-AB4A-9417-340071639AAC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1B399-F254-6D4F-8931-4D8620FBD0C8}" type="pres">
      <dgm:prSet presAssocID="{290E8D11-1D1D-AB4A-9417-340071639AAC}" presName="textaccent3" presStyleCnt="0"/>
      <dgm:spPr/>
    </dgm:pt>
    <dgm:pt modelId="{5A5EC5FF-CF49-0D4F-8DB5-36DC4858F065}" type="pres">
      <dgm:prSet presAssocID="{290E8D11-1D1D-AB4A-9417-340071639AAC}" presName="accentRepeatNode" presStyleLbl="solidAlignAcc1" presStyleIdx="4" presStyleCnt="10"/>
      <dgm:spPr/>
    </dgm:pt>
    <dgm:pt modelId="{768D4153-20AE-6341-A7C6-BABA01ED4BFC}" type="pres">
      <dgm:prSet presAssocID="{F2AEDAD5-2A5C-BC4F-B1F6-5F9CBBD75D03}" presName="image3" presStyleCnt="0"/>
      <dgm:spPr/>
    </dgm:pt>
    <dgm:pt modelId="{EA478D15-043F-6049-9094-2B61ABCD463C}" type="pres">
      <dgm:prSet presAssocID="{F2AEDAD5-2A5C-BC4F-B1F6-5F9CBBD75D03}" presName="imageRepeatNode" presStyleLbl="alignAcc1" presStyleIdx="2" presStyleCnt="5"/>
      <dgm:spPr/>
      <dgm:t>
        <a:bodyPr/>
        <a:lstStyle/>
        <a:p>
          <a:endParaRPr lang="en-US"/>
        </a:p>
      </dgm:t>
    </dgm:pt>
    <dgm:pt modelId="{18825EE1-3CBD-104B-ACD8-1300B341CE90}" type="pres">
      <dgm:prSet presAssocID="{F2AEDAD5-2A5C-BC4F-B1F6-5F9CBBD75D03}" presName="imageaccent3" presStyleCnt="0"/>
      <dgm:spPr/>
    </dgm:pt>
    <dgm:pt modelId="{DAE45BC0-6E2A-394E-BBB6-A122A9CD6E2B}" type="pres">
      <dgm:prSet presAssocID="{F2AEDAD5-2A5C-BC4F-B1F6-5F9CBBD75D03}" presName="accentRepeatNode" presStyleLbl="solidAlignAcc1" presStyleIdx="5" presStyleCnt="10"/>
      <dgm:spPr/>
    </dgm:pt>
    <dgm:pt modelId="{A1372636-657F-E447-8B6A-738F73DFA6C8}" type="pres">
      <dgm:prSet presAssocID="{64FD5E05-4D99-7547-936B-BCED34703029}" presName="text4" presStyleCnt="0"/>
      <dgm:spPr/>
    </dgm:pt>
    <dgm:pt modelId="{BBF6BE0F-29B0-EC49-B4AE-484400CF8EC6}" type="pres">
      <dgm:prSet presAssocID="{64FD5E05-4D99-7547-936B-BCED34703029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180B9-7D8D-204E-BE2A-23D1DF97BA9E}" type="pres">
      <dgm:prSet presAssocID="{64FD5E05-4D99-7547-936B-BCED34703029}" presName="textaccent4" presStyleCnt="0"/>
      <dgm:spPr/>
    </dgm:pt>
    <dgm:pt modelId="{3B7ADA64-F296-0442-9076-6F877097FF0F}" type="pres">
      <dgm:prSet presAssocID="{64FD5E05-4D99-7547-936B-BCED34703029}" presName="accentRepeatNode" presStyleLbl="solidAlignAcc1" presStyleIdx="6" presStyleCnt="10"/>
      <dgm:spPr/>
    </dgm:pt>
    <dgm:pt modelId="{AF45BBED-CD94-0343-B608-D4EBF495D263}" type="pres">
      <dgm:prSet presAssocID="{EED37D6C-1F00-9E49-8EC7-7685670E7430}" presName="image4" presStyleCnt="0"/>
      <dgm:spPr/>
    </dgm:pt>
    <dgm:pt modelId="{72786588-5E94-7643-BFB8-AAF544D45584}" type="pres">
      <dgm:prSet presAssocID="{EED37D6C-1F00-9E49-8EC7-7685670E7430}" presName="imageRepeatNode" presStyleLbl="alignAcc1" presStyleIdx="3" presStyleCnt="5"/>
      <dgm:spPr/>
      <dgm:t>
        <a:bodyPr/>
        <a:lstStyle/>
        <a:p>
          <a:endParaRPr lang="en-US"/>
        </a:p>
      </dgm:t>
    </dgm:pt>
    <dgm:pt modelId="{2DA34109-0557-9D4C-9CC5-2CD7C6E13DCF}" type="pres">
      <dgm:prSet presAssocID="{EED37D6C-1F00-9E49-8EC7-7685670E7430}" presName="imageaccent4" presStyleCnt="0"/>
      <dgm:spPr/>
    </dgm:pt>
    <dgm:pt modelId="{BE82357F-8212-CD44-BDF7-8E2840C1746E}" type="pres">
      <dgm:prSet presAssocID="{EED37D6C-1F00-9E49-8EC7-7685670E7430}" presName="accentRepeatNode" presStyleLbl="solidAlignAcc1" presStyleIdx="7" presStyleCnt="10"/>
      <dgm:spPr/>
    </dgm:pt>
    <dgm:pt modelId="{1420D3DB-411F-234A-BF9E-6DDEB4E1F021}" type="pres">
      <dgm:prSet presAssocID="{D331479F-6AD1-BE48-AA59-8D17C0D64992}" presName="text5" presStyleCnt="0"/>
      <dgm:spPr/>
    </dgm:pt>
    <dgm:pt modelId="{F28AF9D7-8052-E848-A6AA-D50C38071C2E}" type="pres">
      <dgm:prSet presAssocID="{D331479F-6AD1-BE48-AA59-8D17C0D64992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21F9B-BD42-6847-A05B-1D4B12D97310}" type="pres">
      <dgm:prSet presAssocID="{D331479F-6AD1-BE48-AA59-8D17C0D64992}" presName="textaccent5" presStyleCnt="0"/>
      <dgm:spPr/>
    </dgm:pt>
    <dgm:pt modelId="{95E5687B-7ADF-A441-BCDC-351B9CDB8794}" type="pres">
      <dgm:prSet presAssocID="{D331479F-6AD1-BE48-AA59-8D17C0D64992}" presName="accentRepeatNode" presStyleLbl="solidAlignAcc1" presStyleIdx="8" presStyleCnt="10"/>
      <dgm:spPr/>
    </dgm:pt>
    <dgm:pt modelId="{B3664CA9-127A-D54D-99F1-D320DC22AAFA}" type="pres">
      <dgm:prSet presAssocID="{43C7092E-C5D5-5141-A8B0-C393DFD2466F}" presName="image5" presStyleCnt="0"/>
      <dgm:spPr/>
    </dgm:pt>
    <dgm:pt modelId="{47FD90DB-A310-9848-BC6E-87C6E55FDB1D}" type="pres">
      <dgm:prSet presAssocID="{43C7092E-C5D5-5141-A8B0-C393DFD2466F}" presName="imageRepeatNode" presStyleLbl="alignAcc1" presStyleIdx="4" presStyleCnt="5"/>
      <dgm:spPr/>
      <dgm:t>
        <a:bodyPr/>
        <a:lstStyle/>
        <a:p>
          <a:endParaRPr lang="en-US"/>
        </a:p>
      </dgm:t>
    </dgm:pt>
    <dgm:pt modelId="{DFF49F66-FF04-0346-A8DC-C62BD727787F}" type="pres">
      <dgm:prSet presAssocID="{43C7092E-C5D5-5141-A8B0-C393DFD2466F}" presName="imageaccent5" presStyleCnt="0"/>
      <dgm:spPr/>
    </dgm:pt>
    <dgm:pt modelId="{9E547810-E5F0-644C-820C-FB5678521929}" type="pres">
      <dgm:prSet presAssocID="{43C7092E-C5D5-5141-A8B0-C393DFD2466F}" presName="accentRepeatNode" presStyleLbl="solidAlignAcc1" presStyleIdx="9" presStyleCnt="10"/>
      <dgm:spPr/>
    </dgm:pt>
  </dgm:ptLst>
  <dgm:cxnLst>
    <dgm:cxn modelId="{6BACA4D5-8232-C94F-B9E2-4041A50A3546}" type="presOf" srcId="{F2AEDAD5-2A5C-BC4F-B1F6-5F9CBBD75D03}" destId="{EA478D15-043F-6049-9094-2B61ABCD463C}" srcOrd="0" destOrd="0" presId="urn:microsoft.com/office/officeart/2008/layout/HexagonCluster"/>
    <dgm:cxn modelId="{4621E2B9-D027-1145-8A5D-82D25FFCDFCC}" type="presOf" srcId="{EED37D6C-1F00-9E49-8EC7-7685670E7430}" destId="{72786588-5E94-7643-BFB8-AAF544D45584}" srcOrd="0" destOrd="0" presId="urn:microsoft.com/office/officeart/2008/layout/HexagonCluster"/>
    <dgm:cxn modelId="{420558BC-55D9-564A-AD11-58DD45ACF9AE}" type="presOf" srcId="{B9498BB2-944A-1045-B837-62ECC88E0EB7}" destId="{F649D48A-52BE-E344-B55A-48F5F6B5DECC}" srcOrd="0" destOrd="0" presId="urn:microsoft.com/office/officeart/2008/layout/HexagonCluster"/>
    <dgm:cxn modelId="{095FA3DB-3217-8841-A2A3-26C0BDA20BBE}" type="presOf" srcId="{64FD5E05-4D99-7547-936B-BCED34703029}" destId="{BBF6BE0F-29B0-EC49-B4AE-484400CF8EC6}" srcOrd="0" destOrd="0" presId="urn:microsoft.com/office/officeart/2008/layout/HexagonCluster"/>
    <dgm:cxn modelId="{98EC36AE-9B43-E34E-9E59-F1DE547B170E}" type="presOf" srcId="{290E8D11-1D1D-AB4A-9417-340071639AAC}" destId="{C043F5BA-4365-7241-BFFF-DD7BEF21995B}" srcOrd="0" destOrd="0" presId="urn:microsoft.com/office/officeart/2008/layout/HexagonCluster"/>
    <dgm:cxn modelId="{BCFF1FE8-A0EA-574C-A2FA-B2C052A04D81}" type="presOf" srcId="{D331479F-6AD1-BE48-AA59-8D17C0D64992}" destId="{F28AF9D7-8052-E848-A6AA-D50C38071C2E}" srcOrd="0" destOrd="0" presId="urn:microsoft.com/office/officeart/2008/layout/HexagonCluster"/>
    <dgm:cxn modelId="{A2B81453-C9D8-0242-8BFE-EB3C51F25F9C}" type="presOf" srcId="{25DF4935-B4F2-4A45-A26A-472E654F72C3}" destId="{49A37F9D-8161-7F4C-83DF-8B8CFE556ABD}" srcOrd="0" destOrd="0" presId="urn:microsoft.com/office/officeart/2008/layout/HexagonCluster"/>
    <dgm:cxn modelId="{A9278A98-95BC-E948-8972-599E01E9975D}" srcId="{B9498BB2-944A-1045-B837-62ECC88E0EB7}" destId="{D331479F-6AD1-BE48-AA59-8D17C0D64992}" srcOrd="4" destOrd="0" parTransId="{92AE47AA-08D4-5742-9FBD-7C01BD3CB5E2}" sibTransId="{43C7092E-C5D5-5141-A8B0-C393DFD2466F}"/>
    <dgm:cxn modelId="{27B23CC6-B55C-B846-969A-466E3BDA3A1D}" type="presOf" srcId="{D94B99C5-BDAC-5F48-B200-52AABC37E254}" destId="{3330BC67-E186-4442-A132-949558AB4D8B}" srcOrd="0" destOrd="0" presId="urn:microsoft.com/office/officeart/2008/layout/HexagonCluster"/>
    <dgm:cxn modelId="{3E27E6D0-D919-1A4C-A19B-7E2F2933CD2D}" srcId="{B9498BB2-944A-1045-B837-62ECC88E0EB7}" destId="{A73670B6-39E7-424E-811D-642E16FBF085}" srcOrd="0" destOrd="0" parTransId="{8162163F-FB2E-3E46-B387-00E1AB6EE130}" sibTransId="{25DF4935-B4F2-4A45-A26A-472E654F72C3}"/>
    <dgm:cxn modelId="{EC49D4E7-B671-9C46-A22B-4DF9F8C55962}" srcId="{B9498BB2-944A-1045-B837-62ECC88E0EB7}" destId="{290E8D11-1D1D-AB4A-9417-340071639AAC}" srcOrd="2" destOrd="0" parTransId="{46F22649-F1A2-A445-A8D6-95DC5382FC0F}" sibTransId="{F2AEDAD5-2A5C-BC4F-B1F6-5F9CBBD75D03}"/>
    <dgm:cxn modelId="{28E024FF-E3DF-C549-A862-728345A5B21A}" type="presOf" srcId="{43C7092E-C5D5-5141-A8B0-C393DFD2466F}" destId="{47FD90DB-A310-9848-BC6E-87C6E55FDB1D}" srcOrd="0" destOrd="0" presId="urn:microsoft.com/office/officeart/2008/layout/HexagonCluster"/>
    <dgm:cxn modelId="{077DE733-2E91-DB44-A1D0-6D96E3658B4C}" srcId="{B9498BB2-944A-1045-B837-62ECC88E0EB7}" destId="{64FD5E05-4D99-7547-936B-BCED34703029}" srcOrd="3" destOrd="0" parTransId="{5870080D-BAB5-ED4C-9F28-320AE304E28E}" sibTransId="{EED37D6C-1F00-9E49-8EC7-7685670E7430}"/>
    <dgm:cxn modelId="{6567813C-3961-4C40-A132-ADD46B3BA2D9}" srcId="{B9498BB2-944A-1045-B837-62ECC88E0EB7}" destId="{D94B99C5-BDAC-5F48-B200-52AABC37E254}" srcOrd="1" destOrd="0" parTransId="{61BCB387-E902-D742-BC4D-730583455BF8}" sibTransId="{803E84D5-DEB0-A349-8F1B-2B19D4D92641}"/>
    <dgm:cxn modelId="{85B2390A-B47D-4B4C-BD03-F1B82975CE36}" type="presOf" srcId="{803E84D5-DEB0-A349-8F1B-2B19D4D92641}" destId="{02948D7D-7845-B847-8281-05FDE47DAE71}" srcOrd="0" destOrd="0" presId="urn:microsoft.com/office/officeart/2008/layout/HexagonCluster"/>
    <dgm:cxn modelId="{EF12AB61-8954-9446-95D1-63A45A93F536}" type="presOf" srcId="{A73670B6-39E7-424E-811D-642E16FBF085}" destId="{601DDA2E-6DB0-C245-96B3-E7A2CAB207FA}" srcOrd="0" destOrd="0" presId="urn:microsoft.com/office/officeart/2008/layout/HexagonCluster"/>
    <dgm:cxn modelId="{218EAACB-52AE-2043-AC6A-2E94AC6E3DD0}" type="presParOf" srcId="{F649D48A-52BE-E344-B55A-48F5F6B5DECC}" destId="{324A7FB8-8702-6749-B37E-5E2709DE13FA}" srcOrd="0" destOrd="0" presId="urn:microsoft.com/office/officeart/2008/layout/HexagonCluster"/>
    <dgm:cxn modelId="{7106197A-22A6-4643-890A-7CAC64CB3A2F}" type="presParOf" srcId="{324A7FB8-8702-6749-B37E-5E2709DE13FA}" destId="{601DDA2E-6DB0-C245-96B3-E7A2CAB207FA}" srcOrd="0" destOrd="0" presId="urn:microsoft.com/office/officeart/2008/layout/HexagonCluster"/>
    <dgm:cxn modelId="{569C8587-AF41-C246-9672-6E16A879C22F}" type="presParOf" srcId="{F649D48A-52BE-E344-B55A-48F5F6B5DECC}" destId="{DE9CD74B-6CE5-874E-844D-AABFC6294C72}" srcOrd="1" destOrd="0" presId="urn:microsoft.com/office/officeart/2008/layout/HexagonCluster"/>
    <dgm:cxn modelId="{3408A21F-481F-234C-9698-E78DD25A2432}" type="presParOf" srcId="{DE9CD74B-6CE5-874E-844D-AABFC6294C72}" destId="{8B62CCFA-6BD0-1C40-8C2E-C0ED67E9431E}" srcOrd="0" destOrd="0" presId="urn:microsoft.com/office/officeart/2008/layout/HexagonCluster"/>
    <dgm:cxn modelId="{BBAD57F7-D19C-DE44-86A4-9EBBE9E488DA}" type="presParOf" srcId="{F649D48A-52BE-E344-B55A-48F5F6B5DECC}" destId="{9891D640-DE57-6A44-8CB1-008625C62605}" srcOrd="2" destOrd="0" presId="urn:microsoft.com/office/officeart/2008/layout/HexagonCluster"/>
    <dgm:cxn modelId="{316DBC79-8924-0644-8430-7BB2C17A2419}" type="presParOf" srcId="{9891D640-DE57-6A44-8CB1-008625C62605}" destId="{49A37F9D-8161-7F4C-83DF-8B8CFE556ABD}" srcOrd="0" destOrd="0" presId="urn:microsoft.com/office/officeart/2008/layout/HexagonCluster"/>
    <dgm:cxn modelId="{26624D07-2B18-0543-BCF0-8EBB874A1BA6}" type="presParOf" srcId="{F649D48A-52BE-E344-B55A-48F5F6B5DECC}" destId="{79AC30ED-BD76-564C-8E43-2EB15EDCB80E}" srcOrd="3" destOrd="0" presId="urn:microsoft.com/office/officeart/2008/layout/HexagonCluster"/>
    <dgm:cxn modelId="{D9814D69-F43F-F24B-9425-7FB9D3F629CC}" type="presParOf" srcId="{79AC30ED-BD76-564C-8E43-2EB15EDCB80E}" destId="{C1F30132-C212-3C4E-A047-5B937F6B4D07}" srcOrd="0" destOrd="0" presId="urn:microsoft.com/office/officeart/2008/layout/HexagonCluster"/>
    <dgm:cxn modelId="{CE333F72-42D3-1049-9ED6-FAEAF9F1A655}" type="presParOf" srcId="{F649D48A-52BE-E344-B55A-48F5F6B5DECC}" destId="{6A179D53-2C5A-7347-B9DD-1DB625201F2C}" srcOrd="4" destOrd="0" presId="urn:microsoft.com/office/officeart/2008/layout/HexagonCluster"/>
    <dgm:cxn modelId="{2AF5A615-DA1D-2249-BE61-2A3CA39D75F3}" type="presParOf" srcId="{6A179D53-2C5A-7347-B9DD-1DB625201F2C}" destId="{3330BC67-E186-4442-A132-949558AB4D8B}" srcOrd="0" destOrd="0" presId="urn:microsoft.com/office/officeart/2008/layout/HexagonCluster"/>
    <dgm:cxn modelId="{FDA29244-F078-AF43-A38E-68219CAA0DB3}" type="presParOf" srcId="{F649D48A-52BE-E344-B55A-48F5F6B5DECC}" destId="{D482CDA5-6F02-FF46-AB95-B81D3EBAB846}" srcOrd="5" destOrd="0" presId="urn:microsoft.com/office/officeart/2008/layout/HexagonCluster"/>
    <dgm:cxn modelId="{9ACC0DD5-8194-9B45-B813-27A097067950}" type="presParOf" srcId="{D482CDA5-6F02-FF46-AB95-B81D3EBAB846}" destId="{B05F1CAE-3F07-D848-A904-E28F00D30D27}" srcOrd="0" destOrd="0" presId="urn:microsoft.com/office/officeart/2008/layout/HexagonCluster"/>
    <dgm:cxn modelId="{B695E6A9-8393-2848-A852-D961D1E5E3DD}" type="presParOf" srcId="{F649D48A-52BE-E344-B55A-48F5F6B5DECC}" destId="{CA028AAC-6D8C-BE4D-8D01-93C5591149DB}" srcOrd="6" destOrd="0" presId="urn:microsoft.com/office/officeart/2008/layout/HexagonCluster"/>
    <dgm:cxn modelId="{2572CB83-A725-1141-988D-02DEA42D71B5}" type="presParOf" srcId="{CA028AAC-6D8C-BE4D-8D01-93C5591149DB}" destId="{02948D7D-7845-B847-8281-05FDE47DAE71}" srcOrd="0" destOrd="0" presId="urn:microsoft.com/office/officeart/2008/layout/HexagonCluster"/>
    <dgm:cxn modelId="{B8E38F0D-9422-DE47-A543-0B8D9B08D89B}" type="presParOf" srcId="{F649D48A-52BE-E344-B55A-48F5F6B5DECC}" destId="{0FB92826-3BC3-4140-857C-D0EBDEF000AB}" srcOrd="7" destOrd="0" presId="urn:microsoft.com/office/officeart/2008/layout/HexagonCluster"/>
    <dgm:cxn modelId="{C333C0C5-D381-A041-946D-9C99E23A3884}" type="presParOf" srcId="{0FB92826-3BC3-4140-857C-D0EBDEF000AB}" destId="{5A1A8920-85EF-C64A-B613-2D1472B640F9}" srcOrd="0" destOrd="0" presId="urn:microsoft.com/office/officeart/2008/layout/HexagonCluster"/>
    <dgm:cxn modelId="{F9C573D9-9883-4A42-A35F-69C33C41B7C8}" type="presParOf" srcId="{F649D48A-52BE-E344-B55A-48F5F6B5DECC}" destId="{C40765F2-AC4B-3342-898C-B978A8830C02}" srcOrd="8" destOrd="0" presId="urn:microsoft.com/office/officeart/2008/layout/HexagonCluster"/>
    <dgm:cxn modelId="{51D740A0-5C80-7D47-B166-3366F4E94D6E}" type="presParOf" srcId="{C40765F2-AC4B-3342-898C-B978A8830C02}" destId="{C043F5BA-4365-7241-BFFF-DD7BEF21995B}" srcOrd="0" destOrd="0" presId="urn:microsoft.com/office/officeart/2008/layout/HexagonCluster"/>
    <dgm:cxn modelId="{35F7C8F2-3318-034A-94D6-D9D4DDA60A26}" type="presParOf" srcId="{F649D48A-52BE-E344-B55A-48F5F6B5DECC}" destId="{E041B399-F254-6D4F-8931-4D8620FBD0C8}" srcOrd="9" destOrd="0" presId="urn:microsoft.com/office/officeart/2008/layout/HexagonCluster"/>
    <dgm:cxn modelId="{6D83BC4E-426A-DD44-A470-BFA2A9FC03F4}" type="presParOf" srcId="{E041B399-F254-6D4F-8931-4D8620FBD0C8}" destId="{5A5EC5FF-CF49-0D4F-8DB5-36DC4858F065}" srcOrd="0" destOrd="0" presId="urn:microsoft.com/office/officeart/2008/layout/HexagonCluster"/>
    <dgm:cxn modelId="{E9C9541D-F83D-CF43-8398-35984A22E760}" type="presParOf" srcId="{F649D48A-52BE-E344-B55A-48F5F6B5DECC}" destId="{768D4153-20AE-6341-A7C6-BABA01ED4BFC}" srcOrd="10" destOrd="0" presId="urn:microsoft.com/office/officeart/2008/layout/HexagonCluster"/>
    <dgm:cxn modelId="{2A7C370E-05C9-F740-9817-60DB56AB2D4A}" type="presParOf" srcId="{768D4153-20AE-6341-A7C6-BABA01ED4BFC}" destId="{EA478D15-043F-6049-9094-2B61ABCD463C}" srcOrd="0" destOrd="0" presId="urn:microsoft.com/office/officeart/2008/layout/HexagonCluster"/>
    <dgm:cxn modelId="{CCDD33E9-21A9-1141-ACCC-D55CEF60B12E}" type="presParOf" srcId="{F649D48A-52BE-E344-B55A-48F5F6B5DECC}" destId="{18825EE1-3CBD-104B-ACD8-1300B341CE90}" srcOrd="11" destOrd="0" presId="urn:microsoft.com/office/officeart/2008/layout/HexagonCluster"/>
    <dgm:cxn modelId="{B01F2F63-9880-484C-9C56-297E5AA29D38}" type="presParOf" srcId="{18825EE1-3CBD-104B-ACD8-1300B341CE90}" destId="{DAE45BC0-6E2A-394E-BBB6-A122A9CD6E2B}" srcOrd="0" destOrd="0" presId="urn:microsoft.com/office/officeart/2008/layout/HexagonCluster"/>
    <dgm:cxn modelId="{65BA32FB-F05B-F841-A3B6-F48270F1B2CD}" type="presParOf" srcId="{F649D48A-52BE-E344-B55A-48F5F6B5DECC}" destId="{A1372636-657F-E447-8B6A-738F73DFA6C8}" srcOrd="12" destOrd="0" presId="urn:microsoft.com/office/officeart/2008/layout/HexagonCluster"/>
    <dgm:cxn modelId="{6B44E0BD-4248-F742-B7DF-4A1610E3B6A9}" type="presParOf" srcId="{A1372636-657F-E447-8B6A-738F73DFA6C8}" destId="{BBF6BE0F-29B0-EC49-B4AE-484400CF8EC6}" srcOrd="0" destOrd="0" presId="urn:microsoft.com/office/officeart/2008/layout/HexagonCluster"/>
    <dgm:cxn modelId="{07F06B46-8787-D448-82A1-294D6CA74254}" type="presParOf" srcId="{F649D48A-52BE-E344-B55A-48F5F6B5DECC}" destId="{D1D180B9-7D8D-204E-BE2A-23D1DF97BA9E}" srcOrd="13" destOrd="0" presId="urn:microsoft.com/office/officeart/2008/layout/HexagonCluster"/>
    <dgm:cxn modelId="{B68E0E71-CEE1-DD42-8792-3712413E3C8C}" type="presParOf" srcId="{D1D180B9-7D8D-204E-BE2A-23D1DF97BA9E}" destId="{3B7ADA64-F296-0442-9076-6F877097FF0F}" srcOrd="0" destOrd="0" presId="urn:microsoft.com/office/officeart/2008/layout/HexagonCluster"/>
    <dgm:cxn modelId="{5A51A9F2-4CB6-9C4C-B1C6-A994248A9690}" type="presParOf" srcId="{F649D48A-52BE-E344-B55A-48F5F6B5DECC}" destId="{AF45BBED-CD94-0343-B608-D4EBF495D263}" srcOrd="14" destOrd="0" presId="urn:microsoft.com/office/officeart/2008/layout/HexagonCluster"/>
    <dgm:cxn modelId="{11113785-DA2B-664A-A183-76EF6BAC0FDE}" type="presParOf" srcId="{AF45BBED-CD94-0343-B608-D4EBF495D263}" destId="{72786588-5E94-7643-BFB8-AAF544D45584}" srcOrd="0" destOrd="0" presId="urn:microsoft.com/office/officeart/2008/layout/HexagonCluster"/>
    <dgm:cxn modelId="{7149430A-BA95-A244-BF28-0BB02612FE9A}" type="presParOf" srcId="{F649D48A-52BE-E344-B55A-48F5F6B5DECC}" destId="{2DA34109-0557-9D4C-9CC5-2CD7C6E13DCF}" srcOrd="15" destOrd="0" presId="urn:microsoft.com/office/officeart/2008/layout/HexagonCluster"/>
    <dgm:cxn modelId="{10F46182-9641-E247-95DD-598ED2B77026}" type="presParOf" srcId="{2DA34109-0557-9D4C-9CC5-2CD7C6E13DCF}" destId="{BE82357F-8212-CD44-BDF7-8E2840C1746E}" srcOrd="0" destOrd="0" presId="urn:microsoft.com/office/officeart/2008/layout/HexagonCluster"/>
    <dgm:cxn modelId="{006A7D14-CAFE-9A48-911B-B6B73A76FE4E}" type="presParOf" srcId="{F649D48A-52BE-E344-B55A-48F5F6B5DECC}" destId="{1420D3DB-411F-234A-BF9E-6DDEB4E1F021}" srcOrd="16" destOrd="0" presId="urn:microsoft.com/office/officeart/2008/layout/HexagonCluster"/>
    <dgm:cxn modelId="{6665E8E7-EECD-B34E-85F6-B40A0B3DF666}" type="presParOf" srcId="{1420D3DB-411F-234A-BF9E-6DDEB4E1F021}" destId="{F28AF9D7-8052-E848-A6AA-D50C38071C2E}" srcOrd="0" destOrd="0" presId="urn:microsoft.com/office/officeart/2008/layout/HexagonCluster"/>
    <dgm:cxn modelId="{CCE542EF-7E09-6542-A833-B8861EBCDE0C}" type="presParOf" srcId="{F649D48A-52BE-E344-B55A-48F5F6B5DECC}" destId="{7BB21F9B-BD42-6847-A05B-1D4B12D97310}" srcOrd="17" destOrd="0" presId="urn:microsoft.com/office/officeart/2008/layout/HexagonCluster"/>
    <dgm:cxn modelId="{4DB5F722-7BD3-8B45-BFC7-C094A2B2ED4F}" type="presParOf" srcId="{7BB21F9B-BD42-6847-A05B-1D4B12D97310}" destId="{95E5687B-7ADF-A441-BCDC-351B9CDB8794}" srcOrd="0" destOrd="0" presId="urn:microsoft.com/office/officeart/2008/layout/HexagonCluster"/>
    <dgm:cxn modelId="{6587FF62-8369-B44A-91B4-EB27E03C004F}" type="presParOf" srcId="{F649D48A-52BE-E344-B55A-48F5F6B5DECC}" destId="{B3664CA9-127A-D54D-99F1-D320DC22AAFA}" srcOrd="18" destOrd="0" presId="urn:microsoft.com/office/officeart/2008/layout/HexagonCluster"/>
    <dgm:cxn modelId="{5A6D0D81-73BD-D944-947B-48AC85D1B8D1}" type="presParOf" srcId="{B3664CA9-127A-D54D-99F1-D320DC22AAFA}" destId="{47FD90DB-A310-9848-BC6E-87C6E55FDB1D}" srcOrd="0" destOrd="0" presId="urn:microsoft.com/office/officeart/2008/layout/HexagonCluster"/>
    <dgm:cxn modelId="{089148E1-34A9-BB44-AD97-EF69837E7B82}" type="presParOf" srcId="{F649D48A-52BE-E344-B55A-48F5F6B5DECC}" destId="{DFF49F66-FF04-0346-A8DC-C62BD727787F}" srcOrd="19" destOrd="0" presId="urn:microsoft.com/office/officeart/2008/layout/HexagonCluster"/>
    <dgm:cxn modelId="{6B4D8279-C6B8-1C4B-A29E-3EB66B922AA8}" type="presParOf" srcId="{DFF49F66-FF04-0346-A8DC-C62BD727787F}" destId="{9E547810-E5F0-644C-820C-FB567852192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6B068-3754-024A-AD70-A63B1DABB39E}">
      <dsp:nvSpPr>
        <dsp:cNvPr id="0" name=""/>
        <dsp:cNvSpPr/>
      </dsp:nvSpPr>
      <dsp:spPr>
        <a:xfrm>
          <a:off x="2208786" y="876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biopsied epidermal </a:t>
          </a:r>
          <a:r>
            <a:rPr lang="en-US" sz="1000" kern="1200" dirty="0" smtClean="0"/>
            <a:t>tissue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extract </a:t>
          </a:r>
          <a:r>
            <a:rPr lang="en-US" sz="800" kern="1200" dirty="0" smtClean="0"/>
            <a:t>RNA</a:t>
          </a:r>
          <a:endParaRPr lang="en-US" sz="800" kern="1200" dirty="0"/>
        </a:p>
      </dsp:txBody>
      <dsp:txXfrm>
        <a:off x="2224954" y="17044"/>
        <a:ext cx="2038183" cy="519687"/>
      </dsp:txXfrm>
    </dsp:sp>
    <dsp:sp modelId="{C0121CFC-880C-CC40-A478-57FB13B70826}">
      <dsp:nvSpPr>
        <dsp:cNvPr id="0" name=""/>
        <dsp:cNvSpPr/>
      </dsp:nvSpPr>
      <dsp:spPr>
        <a:xfrm rot="9120690">
          <a:off x="2295074" y="542753"/>
          <a:ext cx="367352" cy="2817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374643" y="579264"/>
        <a:ext cx="282841" cy="169023"/>
      </dsp:txXfrm>
    </dsp:sp>
    <dsp:sp modelId="{BE744E2E-6063-CB4E-BC71-9E73097C372E}">
      <dsp:nvSpPr>
        <dsp:cNvPr id="0" name=""/>
        <dsp:cNvSpPr/>
      </dsp:nvSpPr>
      <dsp:spPr>
        <a:xfrm>
          <a:off x="678195" y="814311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 sequenced &amp; mRNA library built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Illumina</a:t>
          </a:r>
          <a:endParaRPr lang="en-US" sz="800" kern="1200" dirty="0"/>
        </a:p>
      </dsp:txBody>
      <dsp:txXfrm>
        <a:off x="694363" y="830479"/>
        <a:ext cx="2038183" cy="519687"/>
      </dsp:txXfrm>
    </dsp:sp>
    <dsp:sp modelId="{4869EE93-51E7-3E4A-9A34-57D9796B9EFA}">
      <dsp:nvSpPr>
        <dsp:cNvPr id="0" name=""/>
        <dsp:cNvSpPr/>
      </dsp:nvSpPr>
      <dsp:spPr>
        <a:xfrm rot="6538190">
          <a:off x="1529952" y="1320090"/>
          <a:ext cx="123657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1523287" y="1383474"/>
        <a:ext cx="149046" cy="86560"/>
      </dsp:txXfrm>
    </dsp:sp>
    <dsp:sp modelId="{6C7B781C-81D7-8949-A5FC-294E88675A01}">
      <dsp:nvSpPr>
        <dsp:cNvPr id="0" name=""/>
        <dsp:cNvSpPr/>
      </dsp:nvSpPr>
      <dsp:spPr>
        <a:xfrm>
          <a:off x="434847" y="1522257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 cleaned and evaluated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FastQC</a:t>
          </a:r>
          <a:r>
            <a:rPr lang="en-US" sz="800" kern="1200" dirty="0" smtClean="0"/>
            <a:t> &amp; </a:t>
          </a:r>
          <a:r>
            <a:rPr lang="en-US" sz="800" kern="1200" dirty="0" err="1" smtClean="0"/>
            <a:t>Trimomatic</a:t>
          </a:r>
          <a:endParaRPr lang="en-US" sz="800" kern="1200" dirty="0" smtClean="0"/>
        </a:p>
      </dsp:txBody>
      <dsp:txXfrm>
        <a:off x="451015" y="1538425"/>
        <a:ext cx="2038183" cy="519687"/>
      </dsp:txXfrm>
    </dsp:sp>
    <dsp:sp modelId="{524376B4-C2C0-CC47-AEBC-CE70D8DCB024}">
      <dsp:nvSpPr>
        <dsp:cNvPr id="0" name=""/>
        <dsp:cNvSpPr/>
      </dsp:nvSpPr>
      <dsp:spPr>
        <a:xfrm rot="6500138">
          <a:off x="1280774" y="2037332"/>
          <a:ext cx="137885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1281700" y="2093645"/>
        <a:ext cx="149046" cy="96520"/>
      </dsp:txXfrm>
    </dsp:sp>
    <dsp:sp modelId="{D08818E0-9381-BF48-8030-E773C8AE948D}">
      <dsp:nvSpPr>
        <dsp:cNvPr id="0" name=""/>
        <dsp:cNvSpPr/>
      </dsp:nvSpPr>
      <dsp:spPr>
        <a:xfrm>
          <a:off x="194066" y="2248794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Transcriptome assembled &amp; evaluated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TransDecoder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predict ORFs</a:t>
          </a:r>
          <a:endParaRPr lang="en-US" sz="800" kern="1200" dirty="0"/>
        </a:p>
      </dsp:txBody>
      <dsp:txXfrm>
        <a:off x="210234" y="2264962"/>
        <a:ext cx="2038183" cy="519687"/>
      </dsp:txXfrm>
    </dsp:sp>
    <dsp:sp modelId="{AC23E9F7-216A-F146-A1BC-F8B932F35E37}">
      <dsp:nvSpPr>
        <dsp:cNvPr id="0" name=""/>
        <dsp:cNvSpPr/>
      </dsp:nvSpPr>
      <dsp:spPr>
        <a:xfrm rot="5653485">
          <a:off x="1126461" y="2776474"/>
          <a:ext cx="150199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128698" y="2825640"/>
        <a:ext cx="149046" cy="105139"/>
      </dsp:txXfrm>
    </dsp:sp>
    <dsp:sp modelId="{A19153FD-A7B1-8344-9506-E99705527671}">
      <dsp:nvSpPr>
        <dsp:cNvPr id="0" name=""/>
        <dsp:cNvSpPr/>
      </dsp:nvSpPr>
      <dsp:spPr>
        <a:xfrm>
          <a:off x="138535" y="3000540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cleaned reads </a:t>
          </a:r>
          <a:r>
            <a:rPr lang="en-US" sz="1000" kern="1200" dirty="0" smtClean="0"/>
            <a:t>mapped</a:t>
          </a:r>
          <a:r>
            <a:rPr lang="en-US" sz="1000" kern="1200" dirty="0" smtClean="0"/>
            <a:t> to transcriptome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SAM file</a:t>
          </a:r>
          <a:endParaRPr lang="en-US" sz="800" kern="1200" dirty="0"/>
        </a:p>
      </dsp:txBody>
      <dsp:txXfrm>
        <a:off x="154703" y="3016708"/>
        <a:ext cx="2038183" cy="519687"/>
      </dsp:txXfrm>
    </dsp:sp>
    <dsp:sp modelId="{348020B8-391D-F042-8F58-782B593DF11D}">
      <dsp:nvSpPr>
        <dsp:cNvPr id="0" name=""/>
        <dsp:cNvSpPr/>
      </dsp:nvSpPr>
      <dsp:spPr>
        <a:xfrm rot="5321274">
          <a:off x="1119517" y="3511681"/>
          <a:ext cx="125016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1107073" y="3573382"/>
        <a:ext cx="149046" cy="87511"/>
      </dsp:txXfrm>
    </dsp:sp>
    <dsp:sp modelId="{C6A26BC3-B0DF-7F48-B17C-4652C5832AFB}">
      <dsp:nvSpPr>
        <dsp:cNvPr id="0" name=""/>
        <dsp:cNvSpPr/>
      </dsp:nvSpPr>
      <dsp:spPr>
        <a:xfrm>
          <a:off x="154995" y="3719208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SNPs called from reads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smtClean="0"/>
            <a:t>reads2snps</a:t>
          </a:r>
          <a:endParaRPr lang="en-US" sz="800" kern="1200" dirty="0"/>
        </a:p>
      </dsp:txBody>
      <dsp:txXfrm>
        <a:off x="171163" y="3735376"/>
        <a:ext cx="2038183" cy="519687"/>
      </dsp:txXfrm>
    </dsp:sp>
    <dsp:sp modelId="{1DC915FD-018F-D24D-AD1F-6CD9F2E5C7BC}">
      <dsp:nvSpPr>
        <dsp:cNvPr id="0" name=""/>
        <dsp:cNvSpPr/>
      </dsp:nvSpPr>
      <dsp:spPr>
        <a:xfrm rot="5293349">
          <a:off x="1115167" y="4263322"/>
          <a:ext cx="174526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127095" y="4300277"/>
        <a:ext cx="149046" cy="122168"/>
      </dsp:txXfrm>
    </dsp:sp>
    <dsp:sp modelId="{5F9C033F-1F15-6D43-957E-52F5C23D6697}">
      <dsp:nvSpPr>
        <dsp:cNvPr id="0" name=""/>
        <dsp:cNvSpPr/>
      </dsp:nvSpPr>
      <dsp:spPr>
        <a:xfrm>
          <a:off x="179345" y="4503822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SNPs filtered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VCFtools</a:t>
          </a:r>
          <a:endParaRPr lang="en-US" sz="800" kern="1200" dirty="0"/>
        </a:p>
      </dsp:txBody>
      <dsp:txXfrm>
        <a:off x="195513" y="4519990"/>
        <a:ext cx="2038183" cy="519687"/>
      </dsp:txXfrm>
    </dsp:sp>
    <dsp:sp modelId="{29A6B4AC-F23D-4A4C-8A29-0E006110F66A}">
      <dsp:nvSpPr>
        <dsp:cNvPr id="0" name=""/>
        <dsp:cNvSpPr/>
      </dsp:nvSpPr>
      <dsp:spPr>
        <a:xfrm rot="5400000">
          <a:off x="1125903" y="5049908"/>
          <a:ext cx="177402" cy="248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140082" y="5085412"/>
        <a:ext cx="149046" cy="124181"/>
      </dsp:txXfrm>
    </dsp:sp>
    <dsp:sp modelId="{25D06D5D-3DE2-324C-BA17-091187B3567B}">
      <dsp:nvSpPr>
        <dsp:cNvPr id="0" name=""/>
        <dsp:cNvSpPr/>
      </dsp:nvSpPr>
      <dsp:spPr>
        <a:xfrm>
          <a:off x="179345" y="5292382"/>
          <a:ext cx="2070519" cy="552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DAPC </a:t>
          </a:r>
          <a:r>
            <a:rPr lang="en-US" sz="1000" kern="1200" dirty="0" smtClean="0"/>
            <a:t>analysis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 smtClean="0"/>
            <a:t>adegenet</a:t>
          </a:r>
          <a:r>
            <a:rPr lang="en-US" sz="800" kern="1200" dirty="0" smtClean="0"/>
            <a:t> in R</a:t>
          </a:r>
          <a:endParaRPr lang="en-US" sz="800" kern="1200" dirty="0"/>
        </a:p>
      </dsp:txBody>
      <dsp:txXfrm>
        <a:off x="195513" y="5308550"/>
        <a:ext cx="2038183" cy="51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6B068-3754-024A-AD70-A63B1DABB39E}">
      <dsp:nvSpPr>
        <dsp:cNvPr id="0" name=""/>
        <dsp:cNvSpPr/>
      </dsp:nvSpPr>
      <dsp:spPr>
        <a:xfrm>
          <a:off x="0" y="0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biopsied epidermal </a:t>
          </a:r>
          <a:r>
            <a:rPr lang="en-US" sz="1600" kern="1200" dirty="0" smtClean="0"/>
            <a:t>tissue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extract </a:t>
          </a:r>
          <a:r>
            <a:rPr lang="en-US" sz="1200" kern="1200" dirty="0" smtClean="0"/>
            <a:t>16S</a:t>
          </a:r>
          <a:endParaRPr lang="en-US" sz="1200" kern="1200" dirty="0"/>
        </a:p>
      </dsp:txBody>
      <dsp:txXfrm>
        <a:off x="18598" y="18598"/>
        <a:ext cx="2388138" cy="597786"/>
      </dsp:txXfrm>
    </dsp:sp>
    <dsp:sp modelId="{C0121CFC-880C-CC40-A478-57FB13B70826}">
      <dsp:nvSpPr>
        <dsp:cNvPr id="0" name=""/>
        <dsp:cNvSpPr/>
      </dsp:nvSpPr>
      <dsp:spPr>
        <a:xfrm rot="1464391">
          <a:off x="2050290" y="699889"/>
          <a:ext cx="724354" cy="32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54634" y="744613"/>
        <a:ext cx="627142" cy="194424"/>
      </dsp:txXfrm>
    </dsp:sp>
    <dsp:sp modelId="{BE744E2E-6063-CB4E-BC71-9E73097C372E}">
      <dsp:nvSpPr>
        <dsp:cNvPr id="0" name=""/>
        <dsp:cNvSpPr/>
      </dsp:nvSpPr>
      <dsp:spPr>
        <a:xfrm>
          <a:off x="2399601" y="1088836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16S amplified &amp; sequenced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Program?</a:t>
          </a:r>
          <a:endParaRPr lang="en-US" sz="1200" kern="1200" dirty="0"/>
        </a:p>
      </dsp:txBody>
      <dsp:txXfrm>
        <a:off x="2418199" y="1107434"/>
        <a:ext cx="2388138" cy="597786"/>
      </dsp:txXfrm>
    </dsp:sp>
    <dsp:sp modelId="{4869EE93-51E7-3E4A-9A34-57D9796B9EFA}">
      <dsp:nvSpPr>
        <dsp:cNvPr id="0" name=""/>
        <dsp:cNvSpPr/>
      </dsp:nvSpPr>
      <dsp:spPr>
        <a:xfrm rot="5285421">
          <a:off x="3543812" y="1691175"/>
          <a:ext cx="165434" cy="2857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39979" y="1751343"/>
        <a:ext cx="171446" cy="115804"/>
      </dsp:txXfrm>
    </dsp:sp>
    <dsp:sp modelId="{6C7B781C-81D7-8949-A5FC-294E88675A01}">
      <dsp:nvSpPr>
        <dsp:cNvPr id="0" name=""/>
        <dsp:cNvSpPr/>
      </dsp:nvSpPr>
      <dsp:spPr>
        <a:xfrm>
          <a:off x="2428123" y="1944274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OUT table 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using?</a:t>
          </a:r>
          <a:endParaRPr lang="en-US" sz="1200" kern="1200" dirty="0"/>
        </a:p>
      </dsp:txBody>
      <dsp:txXfrm>
        <a:off x="2446721" y="1962872"/>
        <a:ext cx="2388138" cy="597786"/>
      </dsp:txXfrm>
    </dsp:sp>
    <dsp:sp modelId="{524376B4-C2C0-CC47-AEBC-CE70D8DCB024}">
      <dsp:nvSpPr>
        <dsp:cNvPr id="0" name=""/>
        <dsp:cNvSpPr/>
      </dsp:nvSpPr>
      <dsp:spPr>
        <a:xfrm rot="5462295">
          <a:off x="3551492" y="2545133"/>
          <a:ext cx="163147" cy="2857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47786" y="2606434"/>
        <a:ext cx="171446" cy="114203"/>
      </dsp:txXfrm>
    </dsp:sp>
    <dsp:sp modelId="{AAF9A38F-E144-0043-BD46-C61F16419610}">
      <dsp:nvSpPr>
        <dsp:cNvPr id="0" name=""/>
        <dsp:cNvSpPr/>
      </dsp:nvSpPr>
      <dsp:spPr>
        <a:xfrm>
          <a:off x="2412674" y="2796751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map reads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using?</a:t>
          </a:r>
          <a:endParaRPr lang="en-US" sz="1200" kern="1200" dirty="0"/>
        </a:p>
      </dsp:txBody>
      <dsp:txXfrm>
        <a:off x="2431272" y="2815349"/>
        <a:ext cx="2388138" cy="597786"/>
      </dsp:txXfrm>
    </dsp:sp>
    <dsp:sp modelId="{137A3C8C-F354-3D48-89BE-2FFBE15E9AEA}">
      <dsp:nvSpPr>
        <dsp:cNvPr id="0" name=""/>
        <dsp:cNvSpPr/>
      </dsp:nvSpPr>
      <dsp:spPr>
        <a:xfrm rot="5523910">
          <a:off x="3526361" y="3400147"/>
          <a:ext cx="167036" cy="2857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25059" y="3459516"/>
        <a:ext cx="171446" cy="116925"/>
      </dsp:txXfrm>
    </dsp:sp>
    <dsp:sp modelId="{C6A26BC3-B0DF-7F48-B17C-4652C5832AFB}">
      <dsp:nvSpPr>
        <dsp:cNvPr id="0" name=""/>
        <dsp:cNvSpPr/>
      </dsp:nvSpPr>
      <dsp:spPr>
        <a:xfrm>
          <a:off x="2381751" y="3654304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call SNPs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reads2snps</a:t>
          </a:r>
          <a:endParaRPr lang="en-US" sz="1200" kern="1200" dirty="0"/>
        </a:p>
      </dsp:txBody>
      <dsp:txXfrm>
        <a:off x="2400349" y="3672902"/>
        <a:ext cx="2388138" cy="597786"/>
      </dsp:txXfrm>
    </dsp:sp>
    <dsp:sp modelId="{1DC915FD-018F-D24D-AD1F-6CD9F2E5C7BC}">
      <dsp:nvSpPr>
        <dsp:cNvPr id="0" name=""/>
        <dsp:cNvSpPr/>
      </dsp:nvSpPr>
      <dsp:spPr>
        <a:xfrm rot="5335920">
          <a:off x="3529473" y="4243291"/>
          <a:ext cx="145339" cy="2857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3516014" y="4313496"/>
        <a:ext cx="171446" cy="101737"/>
      </dsp:txXfrm>
    </dsp:sp>
    <dsp:sp modelId="{5F9C033F-1F15-6D43-957E-52F5C23D6697}">
      <dsp:nvSpPr>
        <dsp:cNvPr id="0" name=""/>
        <dsp:cNvSpPr/>
      </dsp:nvSpPr>
      <dsp:spPr>
        <a:xfrm>
          <a:off x="2397200" y="4483038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 SNPs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VCFtools</a:t>
          </a:r>
          <a:endParaRPr lang="en-US" sz="1200" kern="1200" dirty="0"/>
        </a:p>
      </dsp:txBody>
      <dsp:txXfrm>
        <a:off x="2415798" y="4501636"/>
        <a:ext cx="2388138" cy="597786"/>
      </dsp:txXfrm>
    </dsp:sp>
    <dsp:sp modelId="{29A6B4AC-F23D-4A4C-8A29-0E006110F66A}">
      <dsp:nvSpPr>
        <dsp:cNvPr id="0" name=""/>
        <dsp:cNvSpPr/>
      </dsp:nvSpPr>
      <dsp:spPr>
        <a:xfrm rot="5400000">
          <a:off x="3520413" y="5094421"/>
          <a:ext cx="178907" cy="2857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524144" y="5147838"/>
        <a:ext cx="171446" cy="125235"/>
      </dsp:txXfrm>
    </dsp:sp>
    <dsp:sp modelId="{25D06D5D-3DE2-324C-BA17-091187B3567B}">
      <dsp:nvSpPr>
        <dsp:cNvPr id="0" name=""/>
        <dsp:cNvSpPr/>
      </dsp:nvSpPr>
      <dsp:spPr>
        <a:xfrm>
          <a:off x="2397200" y="5356564"/>
          <a:ext cx="2425334" cy="63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 DAPC analysis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adegenet</a:t>
          </a:r>
          <a:r>
            <a:rPr lang="en-US" sz="1200" kern="1200" dirty="0" smtClean="0"/>
            <a:t> in R</a:t>
          </a:r>
          <a:endParaRPr lang="en-US" sz="1200" kern="1200" dirty="0"/>
        </a:p>
      </dsp:txBody>
      <dsp:txXfrm>
        <a:off x="2415798" y="5375162"/>
        <a:ext cx="2388138" cy="59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DDA2E-6DB0-C245-96B3-E7A2CAB207FA}">
      <dsp:nvSpPr>
        <dsp:cNvPr id="0" name=""/>
        <dsp:cNvSpPr/>
      </dsp:nvSpPr>
      <dsp:spPr>
        <a:xfrm>
          <a:off x="1333860" y="3381417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DNA binding</a:t>
          </a:r>
          <a:endParaRPr lang="en-US" sz="1500" kern="1200" dirty="0"/>
        </a:p>
      </dsp:txBody>
      <dsp:txXfrm>
        <a:off x="1573921" y="3587516"/>
        <a:ext cx="1069884" cy="918528"/>
      </dsp:txXfrm>
    </dsp:sp>
    <dsp:sp modelId="{8B62CCFA-6BD0-1C40-8C2E-C0ED67E9431E}">
      <dsp:nvSpPr>
        <dsp:cNvPr id="0" name=""/>
        <dsp:cNvSpPr/>
      </dsp:nvSpPr>
      <dsp:spPr>
        <a:xfrm>
          <a:off x="1370843" y="3976472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37F9D-8161-7F4C-83DF-8B8CFE556ABD}">
      <dsp:nvSpPr>
        <dsp:cNvPr id="0" name=""/>
        <dsp:cNvSpPr/>
      </dsp:nvSpPr>
      <dsp:spPr>
        <a:xfrm>
          <a:off x="0" y="2645745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0132-C212-3C4E-A047-5B937F6B4D07}">
      <dsp:nvSpPr>
        <dsp:cNvPr id="0" name=""/>
        <dsp:cNvSpPr/>
      </dsp:nvSpPr>
      <dsp:spPr>
        <a:xfrm>
          <a:off x="1061828" y="3799726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0BC67-E186-4442-A132-949558AB4D8B}">
      <dsp:nvSpPr>
        <dsp:cNvPr id="0" name=""/>
        <dsp:cNvSpPr/>
      </dsp:nvSpPr>
      <dsp:spPr>
        <a:xfrm>
          <a:off x="2667720" y="2641494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DNA regulation</a:t>
          </a:r>
          <a:endParaRPr lang="en-US" sz="1500" kern="1200" dirty="0"/>
        </a:p>
      </dsp:txBody>
      <dsp:txXfrm>
        <a:off x="2907781" y="2847593"/>
        <a:ext cx="1069884" cy="918528"/>
      </dsp:txXfrm>
    </dsp:sp>
    <dsp:sp modelId="{B05F1CAE-3F07-D848-A904-E28F00D30D27}">
      <dsp:nvSpPr>
        <dsp:cNvPr id="0" name=""/>
        <dsp:cNvSpPr/>
      </dsp:nvSpPr>
      <dsp:spPr>
        <a:xfrm>
          <a:off x="3734480" y="3792642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48D7D-7845-B847-8281-05FDE47DAE71}">
      <dsp:nvSpPr>
        <dsp:cNvPr id="0" name=""/>
        <dsp:cNvSpPr/>
      </dsp:nvSpPr>
      <dsp:spPr>
        <a:xfrm>
          <a:off x="4000758" y="3378583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A1A8920-85EF-C64A-B613-2D1472B640F9}">
      <dsp:nvSpPr>
        <dsp:cNvPr id="0" name=""/>
        <dsp:cNvSpPr/>
      </dsp:nvSpPr>
      <dsp:spPr>
        <a:xfrm>
          <a:off x="4038564" y="3970804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3F5BA-4365-7241-BFFF-DD7BEF21995B}">
      <dsp:nvSpPr>
        <dsp:cNvPr id="0" name=""/>
        <dsp:cNvSpPr/>
      </dsp:nvSpPr>
      <dsp:spPr>
        <a:xfrm>
          <a:off x="1333860" y="1910073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stress response </a:t>
          </a:r>
          <a:endParaRPr lang="en-US" sz="1500" kern="1200" dirty="0"/>
        </a:p>
      </dsp:txBody>
      <dsp:txXfrm>
        <a:off x="1573921" y="2116172"/>
        <a:ext cx="1069884" cy="918528"/>
      </dsp:txXfrm>
    </dsp:sp>
    <dsp:sp modelId="{5A5EC5FF-CF49-0D4F-8DB5-36DC4858F065}">
      <dsp:nvSpPr>
        <dsp:cNvPr id="0" name=""/>
        <dsp:cNvSpPr/>
      </dsp:nvSpPr>
      <dsp:spPr>
        <a:xfrm>
          <a:off x="2395688" y="1935221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78D15-043F-6049-9094-2B61ABCD463C}">
      <dsp:nvSpPr>
        <dsp:cNvPr id="0" name=""/>
        <dsp:cNvSpPr/>
      </dsp:nvSpPr>
      <dsp:spPr>
        <a:xfrm>
          <a:off x="2667720" y="1170151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45BC0-6E2A-394E-BBB6-A122A9CD6E2B}">
      <dsp:nvSpPr>
        <dsp:cNvPr id="0" name=""/>
        <dsp:cNvSpPr/>
      </dsp:nvSpPr>
      <dsp:spPr>
        <a:xfrm>
          <a:off x="2711278" y="1759892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6BE0F-29B0-EC49-B4AE-484400CF8EC6}">
      <dsp:nvSpPr>
        <dsp:cNvPr id="0" name=""/>
        <dsp:cNvSpPr/>
      </dsp:nvSpPr>
      <dsp:spPr>
        <a:xfrm>
          <a:off x="4000758" y="1907239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500" b="0" i="0" u="none" kern="1200" dirty="0" smtClean="0"/>
            <a:t>protein ubiquitination</a:t>
          </a:r>
          <a:endParaRPr lang="en-US" sz="15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4240819" y="2113338"/>
        <a:ext cx="1069884" cy="918528"/>
      </dsp:txXfrm>
    </dsp:sp>
    <dsp:sp modelId="{3B7ADA64-F296-0442-9076-6F877097FF0F}">
      <dsp:nvSpPr>
        <dsp:cNvPr id="0" name=""/>
        <dsp:cNvSpPr/>
      </dsp:nvSpPr>
      <dsp:spPr>
        <a:xfrm>
          <a:off x="5342015" y="2496981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86588-5E94-7643-BFB8-AAF544D45584}">
      <dsp:nvSpPr>
        <dsp:cNvPr id="0" name=""/>
        <dsp:cNvSpPr/>
      </dsp:nvSpPr>
      <dsp:spPr>
        <a:xfrm>
          <a:off x="5334619" y="2655308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2357F-8212-CD44-BDF7-8E2840C1746E}">
      <dsp:nvSpPr>
        <dsp:cNvPr id="0" name=""/>
        <dsp:cNvSpPr/>
      </dsp:nvSpPr>
      <dsp:spPr>
        <a:xfrm>
          <a:off x="5637059" y="2679394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F9D7-8052-E848-A6AA-D50C38071C2E}">
      <dsp:nvSpPr>
        <dsp:cNvPr id="0" name=""/>
        <dsp:cNvSpPr/>
      </dsp:nvSpPr>
      <dsp:spPr>
        <a:xfrm>
          <a:off x="5334619" y="1184319"/>
          <a:ext cx="1550006" cy="13307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integral </a:t>
          </a:r>
          <a:r>
            <a:rPr lang="en-US" sz="1500" kern="1200" dirty="0" smtClean="0"/>
            <a:t>component of membrane</a:t>
          </a:r>
          <a:endParaRPr lang="en-US" sz="1500" kern="1200" dirty="0"/>
        </a:p>
      </dsp:txBody>
      <dsp:txXfrm>
        <a:off x="5574680" y="1390418"/>
        <a:ext cx="1069884" cy="918528"/>
      </dsp:txXfrm>
    </dsp:sp>
    <dsp:sp modelId="{95E5687B-7ADF-A441-BCDC-351B9CDB8794}">
      <dsp:nvSpPr>
        <dsp:cNvPr id="0" name=""/>
        <dsp:cNvSpPr/>
      </dsp:nvSpPr>
      <dsp:spPr>
        <a:xfrm>
          <a:off x="6675876" y="1780790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D90DB-A310-9848-BC6E-87C6E55FDB1D}">
      <dsp:nvSpPr>
        <dsp:cNvPr id="0" name=""/>
        <dsp:cNvSpPr/>
      </dsp:nvSpPr>
      <dsp:spPr>
        <a:xfrm>
          <a:off x="6668479" y="1926720"/>
          <a:ext cx="1550006" cy="133072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47810-E5F0-644C-820C-FB5678521929}">
      <dsp:nvSpPr>
        <dsp:cNvPr id="0" name=""/>
        <dsp:cNvSpPr/>
      </dsp:nvSpPr>
      <dsp:spPr>
        <a:xfrm>
          <a:off x="6977494" y="1956473"/>
          <a:ext cx="180806" cy="1558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DE34-8196-7B48-85AD-1128541963A9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B89BD-5F43-6A42-B397-0B9425F6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rfish" TargetMode="External"/><Relationship Id="rId4" Type="http://schemas.openxmlformats.org/officeDocument/2006/relationships/hyperlink" Target="https://en.wikipedia.org/wiki/Pacific_Ocean" TargetMode="External"/><Relationship Id="rId5" Type="http://schemas.openxmlformats.org/officeDocument/2006/relationships/hyperlink" Target="https://en.wikipedia.org/wiki/Keystone_species" TargetMode="External"/><Relationship Id="rId6" Type="http://schemas.openxmlformats.org/officeDocument/2006/relationships/hyperlink" Target="https://en.wikipedia.org/wiki/Intertidal_zo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SSWD: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 onset. Symptoms include lesions, loss of turgor pressure, then limbs pulling off from moving, ending in organs spilling out of wounds, and DEATH. Mortality rate 50-100%.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1970s large outbreak but not as extreme as the most recent outbreak in </a:t>
            </a:r>
            <a:endParaRPr lang="en-US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Pisaster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ochraceus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generally known as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purple sea star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ochre sea star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ochre starfish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common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rfish"/>
              </a:rPr>
              <a:t>starfish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found among the waters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cific Ocean"/>
              </a:rPr>
              <a:t>Pacific Ocean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Identified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Keystone species"/>
              </a:rPr>
              <a:t>keystone species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Pisaster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considered an important indicator for the health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rtidal zone"/>
              </a:rPr>
              <a:t>intertidal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rtidal zone"/>
              </a:rPr>
              <a:t>zon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DAPC analysis maximized variation between groups while minimizing variation within groups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2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</a:t>
            </a:r>
            <a:r>
              <a:rPr lang="en-US" dirty="0" smtClean="0"/>
              <a:t>we used </a:t>
            </a:r>
            <a:r>
              <a:rPr lang="en-US" dirty="0" smtClean="0"/>
              <a:t>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</a:t>
            </a:r>
            <a:r>
              <a:rPr lang="en-US" dirty="0" smtClean="0"/>
              <a:t>we used </a:t>
            </a:r>
            <a:r>
              <a:rPr lang="en-US" dirty="0" smtClean="0"/>
              <a:t>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</a:t>
            </a:r>
            <a:r>
              <a:rPr lang="en-US" dirty="0" smtClean="0"/>
              <a:t>we used </a:t>
            </a:r>
            <a:r>
              <a:rPr lang="en-US" dirty="0" smtClean="0"/>
              <a:t>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</a:t>
            </a:r>
            <a:r>
              <a:rPr lang="en-US" dirty="0" smtClean="0"/>
              <a:t>we used </a:t>
            </a:r>
            <a:r>
              <a:rPr lang="en-US" dirty="0" smtClean="0"/>
              <a:t>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</a:t>
            </a:r>
            <a:r>
              <a:rPr lang="en-US" dirty="0" smtClean="0"/>
              <a:t>we used </a:t>
            </a:r>
            <a:r>
              <a:rPr lang="en-US" dirty="0" smtClean="0"/>
              <a:t>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</a:t>
            </a:r>
            <a:r>
              <a:rPr lang="en-US" dirty="0" smtClean="0"/>
              <a:t>we used </a:t>
            </a:r>
            <a:r>
              <a:rPr lang="en-US" dirty="0" smtClean="0"/>
              <a:t>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dirty="0" smtClean="0"/>
              <a:t>..BLAST??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there genetic basis? To explore this question, we’ll use DAPC analysis to distinguish and cluster genetically related individuals based on pre-defined groups (our groups being HH, HS/SS</a:t>
            </a:r>
            <a:r>
              <a:rPr lang="en-US" baseline="0" dirty="0" smtClean="0"/>
              <a:t> and intertidal, subtidal.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control for any genetic differences between locations, first we’ll focus on differences and similarities between healthy and sick individuals (using ”trajectory”) in the intertidal location.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we’ll take one more step to compare trajectory status between locations.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----something like: when differences are found, we’ll delve deeper into what those differences might be using</a:t>
            </a:r>
            <a:r>
              <a:rPr lang="mr-IN" baseline="0" dirty="0" smtClean="0"/>
              <a:t>…</a:t>
            </a:r>
            <a:r>
              <a:rPr lang="en-US" baseline="0" smtClean="0"/>
              <a:t>..BLAST??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89BD-5F43-6A42-B397-0B9425F6FD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Hits </a:t>
            </a:r>
            <a:r>
              <a:rPr lang="en-US" dirty="0" err="1" smtClean="0"/>
              <a:t>pisaster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08752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Sea star wasting disease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Muhammad </a:t>
            </a:r>
            <a:r>
              <a:rPr lang="en-US" dirty="0" smtClean="0"/>
              <a:t>kala</a:t>
            </a:r>
          </a:p>
          <a:p>
            <a:r>
              <a:rPr lang="en-US" dirty="0" smtClean="0"/>
              <a:t>Kirsten </a:t>
            </a:r>
            <a:r>
              <a:rPr lang="en-US" dirty="0" err="1" smtClean="0"/>
              <a:t>tyler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6" name="Freeform 5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Made annotation table in </a:t>
              </a:r>
              <a:r>
                <a:rPr lang="en-US" sz="1300" kern="1200" dirty="0" err="1" smtClean="0"/>
                <a:t>Termnal</a:t>
              </a:r>
              <a:r>
                <a:rPr lang="en-US" sz="1300" kern="1200" dirty="0" smtClean="0"/>
                <a:t> with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99361" y="2625050"/>
              <a:ext cx="6258560" cy="2862777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2. Loaded VCF SNP data into R for analysis</a:t>
              </a:r>
              <a:endParaRPr lang="en-US" sz="28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</a:t>
              </a:r>
              <a:r>
                <a:rPr lang="en-US" kern="1200" dirty="0" err="1" smtClean="0"/>
                <a:t>adegenet</a:t>
              </a:r>
              <a:r>
                <a:rPr lang="en-US" kern="1200" dirty="0" smtClean="0"/>
                <a:t> to create </a:t>
              </a:r>
              <a:r>
                <a:rPr lang="en-US" kern="1200" dirty="0" err="1" smtClean="0"/>
                <a:t>genlight</a:t>
              </a:r>
              <a:r>
                <a:rPr lang="en-US" kern="1200" dirty="0" smtClean="0"/>
                <a:t> object from VCF file for efficient analysis</a:t>
              </a:r>
              <a:endParaRPr lang="en-US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loaded and organized metadata to match my VCF file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74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6" name="Freeform 5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Made annotation table in </a:t>
              </a:r>
              <a:r>
                <a:rPr lang="en-US" sz="1300" kern="1200" dirty="0" err="1" smtClean="0"/>
                <a:t>Termnal</a:t>
              </a:r>
              <a:r>
                <a:rPr lang="en-US" sz="1300" kern="1200" dirty="0" smtClean="0"/>
                <a:t> with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2249487"/>
              <a:ext cx="6258560" cy="2863933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3. Ran DAPC analysis using disease status to group samples in the intertidal</a:t>
              </a:r>
              <a:endParaRPr lang="en-US" sz="32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/>
                <a:t>n</a:t>
              </a:r>
              <a:r>
                <a:rPr lang="en-US" sz="2000" kern="1200" dirty="0" smtClean="0"/>
                <a:t>o. of axes retained in PCA step (</a:t>
              </a:r>
              <a:r>
                <a:rPr lang="en-US" sz="2000" kern="1200" dirty="0" err="1" smtClean="0"/>
                <a:t>n.pca</a:t>
              </a:r>
              <a:r>
                <a:rPr lang="en-US" sz="2000" kern="1200" dirty="0" smtClean="0"/>
                <a:t>) = 8</a:t>
              </a:r>
              <a:endParaRPr lang="en-US" sz="2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dirty="0"/>
                <a:t>n</a:t>
              </a:r>
              <a:r>
                <a:rPr lang="en-US" sz="2000" kern="1200" dirty="0" smtClean="0"/>
                <a:t>o. of axes retained in the DA step (</a:t>
              </a:r>
              <a:r>
                <a:rPr lang="en-US" sz="2000" kern="1200" dirty="0" err="1" smtClean="0"/>
                <a:t>n.da</a:t>
              </a:r>
              <a:r>
                <a:rPr lang="en-US" sz="2000" kern="1200" dirty="0" smtClean="0"/>
                <a:t>) = 2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6" name="Freeform 5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SNP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3024498"/>
              <a:ext cx="6258560" cy="2893384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4. Used annotation table to identify significant genes</a:t>
              </a:r>
              <a:endParaRPr lang="en-US" sz="28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a</a:t>
              </a:r>
              <a:r>
                <a:rPr lang="en-US" dirty="0" smtClean="0"/>
                <a:t>ssembly annotated on server using BLAST+</a:t>
              </a:r>
              <a:endParaRPr lang="en-US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grep and paste in Terminal to pull out only 11 significant loci in annotation table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8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032001" y="1756611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062816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1. Cleaned raw SNP data to analyze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</a:t>
            </a:r>
            <a:r>
              <a:rPr lang="en-US" sz="1000" kern="1200" dirty="0" err="1" smtClean="0"/>
              <a:t>VCFTools</a:t>
            </a:r>
            <a:r>
              <a:rPr lang="en-US" sz="1000" kern="1200" dirty="0" smtClean="0"/>
              <a:t> to subset intertidal individuals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</a:t>
            </a:r>
            <a:r>
              <a:rPr lang="en-US" sz="1000" kern="1200" dirty="0" err="1" smtClean="0"/>
              <a:t>VCFTools</a:t>
            </a:r>
            <a:r>
              <a:rPr lang="en-US" sz="1000" kern="1200" dirty="0" smtClean="0"/>
              <a:t> to filter the file (min/max 2; </a:t>
            </a:r>
            <a:r>
              <a:rPr lang="en-US" sz="1000" kern="1200" dirty="0" err="1" smtClean="0"/>
              <a:t>maf</a:t>
            </a:r>
            <a:r>
              <a:rPr lang="en-US" sz="1000" kern="1200" dirty="0" smtClean="0"/>
              <a:t> 0.02; max-miss 0.8)</a:t>
            </a:r>
            <a:endParaRPr lang="en-US" sz="1000" kern="1200" dirty="0"/>
          </a:p>
        </p:txBody>
      </p:sp>
      <p:sp>
        <p:nvSpPr>
          <p:cNvPr id="8" name="Freeform 7"/>
          <p:cNvSpPr/>
          <p:nvPr/>
        </p:nvSpPr>
        <p:spPr>
          <a:xfrm>
            <a:off x="2499361" y="2745666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2. Loaded VCF SNP data into R for analysis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</a:t>
            </a:r>
            <a:r>
              <a:rPr lang="en-US" sz="1000" kern="1200" dirty="0" err="1" smtClean="0"/>
              <a:t>adegenet</a:t>
            </a:r>
            <a:r>
              <a:rPr lang="en-US" sz="1000" kern="1200" dirty="0" smtClean="0"/>
              <a:t> to create </a:t>
            </a:r>
            <a:r>
              <a:rPr lang="en-US" sz="1000" kern="1200" dirty="0" err="1" smtClean="0"/>
              <a:t>genlight</a:t>
            </a:r>
            <a:r>
              <a:rPr lang="en-US" sz="1000" kern="1200" dirty="0" smtClean="0"/>
              <a:t> object from VCF file for efficient analysis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loaded and organized metadata to match my VCF file</a:t>
            </a:r>
            <a:endParaRPr lang="en-US" sz="1000" kern="1200" dirty="0"/>
          </a:p>
        </p:txBody>
      </p:sp>
      <p:sp>
        <p:nvSpPr>
          <p:cNvPr id="9" name="Freeform 8"/>
          <p:cNvSpPr/>
          <p:nvPr/>
        </p:nvSpPr>
        <p:spPr>
          <a:xfrm>
            <a:off x="2966720" y="3734722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3. Ran DAPC analysis using disease status to group samples (HH, HS, SS in the intertidal)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number of axes retained in PCA step (</a:t>
            </a:r>
            <a:r>
              <a:rPr lang="en-US" sz="1000" kern="1200" dirty="0" err="1" smtClean="0"/>
              <a:t>n.pca</a:t>
            </a:r>
            <a:r>
              <a:rPr lang="en-US" sz="1000" kern="1200" dirty="0" smtClean="0"/>
              <a:t>) = 8</a:t>
            </a:r>
            <a:endParaRPr lang="en-US" sz="10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number of axes retained in the DA step (</a:t>
            </a:r>
            <a:r>
              <a:rPr lang="en-US" sz="1000" kern="1200" dirty="0" err="1" smtClean="0"/>
              <a:t>n.da</a:t>
            </a:r>
            <a:r>
              <a:rPr lang="en-US" sz="1000" kern="1200" dirty="0" smtClean="0"/>
              <a:t>) = 2</a:t>
            </a:r>
            <a:endParaRPr lang="en-US" sz="1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434080" y="4723778"/>
            <a:ext cx="6258560" cy="868439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4. Made annotation table in </a:t>
            </a:r>
            <a:r>
              <a:rPr lang="en-US" sz="1300" kern="1200" dirty="0" err="1" smtClean="0"/>
              <a:t>Termnal</a:t>
            </a:r>
            <a:r>
              <a:rPr lang="en-US" sz="1300" kern="1200" dirty="0" smtClean="0"/>
              <a:t> with significant loci</a:t>
            </a:r>
            <a:endParaRPr lang="en-US" sz="13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kern="1200" dirty="0" smtClean="0"/>
              <a:t>used grep and paste</a:t>
            </a:r>
            <a:endParaRPr lang="en-US" sz="10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7726075" y="2391054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3" name="Freeform 12"/>
          <p:cNvSpPr/>
          <p:nvPr/>
        </p:nvSpPr>
        <p:spPr>
          <a:xfrm>
            <a:off x="8193435" y="3380110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4" name="Freeform 13"/>
          <p:cNvSpPr/>
          <p:nvPr/>
        </p:nvSpPr>
        <p:spPr>
          <a:xfrm>
            <a:off x="8660795" y="4354692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5" name="Freeform 14"/>
          <p:cNvSpPr/>
          <p:nvPr/>
        </p:nvSpPr>
        <p:spPr>
          <a:xfrm>
            <a:off x="9128155" y="5353397"/>
            <a:ext cx="564485" cy="564485"/>
          </a:xfrm>
          <a:custGeom>
            <a:avLst/>
            <a:gdLst>
              <a:gd name="connsiteX0" fmla="*/ 0 w 564485"/>
              <a:gd name="connsiteY0" fmla="*/ 310467 h 564485"/>
              <a:gd name="connsiteX1" fmla="*/ 127009 w 564485"/>
              <a:gd name="connsiteY1" fmla="*/ 310467 h 564485"/>
              <a:gd name="connsiteX2" fmla="*/ 127009 w 564485"/>
              <a:gd name="connsiteY2" fmla="*/ 0 h 564485"/>
              <a:gd name="connsiteX3" fmla="*/ 437476 w 564485"/>
              <a:gd name="connsiteY3" fmla="*/ 0 h 564485"/>
              <a:gd name="connsiteX4" fmla="*/ 437476 w 564485"/>
              <a:gd name="connsiteY4" fmla="*/ 310467 h 564485"/>
              <a:gd name="connsiteX5" fmla="*/ 564485 w 564485"/>
              <a:gd name="connsiteY5" fmla="*/ 310467 h 564485"/>
              <a:gd name="connsiteX6" fmla="*/ 282243 w 564485"/>
              <a:gd name="connsiteY6" fmla="*/ 564485 h 564485"/>
              <a:gd name="connsiteX7" fmla="*/ 0 w 564485"/>
              <a:gd name="connsiteY7" fmla="*/ 310467 h 5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485" h="564485">
                <a:moveTo>
                  <a:pt x="0" y="310467"/>
                </a:moveTo>
                <a:lnTo>
                  <a:pt x="127009" y="310467"/>
                </a:lnTo>
                <a:lnTo>
                  <a:pt x="127009" y="0"/>
                </a:lnTo>
                <a:lnTo>
                  <a:pt x="437476" y="0"/>
                </a:lnTo>
                <a:lnTo>
                  <a:pt x="437476" y="310467"/>
                </a:lnTo>
                <a:lnTo>
                  <a:pt x="564485" y="310467"/>
                </a:lnTo>
                <a:lnTo>
                  <a:pt x="282243" y="564485"/>
                </a:lnTo>
                <a:lnTo>
                  <a:pt x="0" y="310467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569" tIns="35560" rIns="162569" bIns="1752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1" name="Freeform 10"/>
          <p:cNvSpPr/>
          <p:nvPr/>
        </p:nvSpPr>
        <p:spPr>
          <a:xfrm>
            <a:off x="3901440" y="3734721"/>
            <a:ext cx="6258560" cy="2846552"/>
          </a:xfrm>
          <a:custGeom>
            <a:avLst/>
            <a:gdLst>
              <a:gd name="connsiteX0" fmla="*/ 0 w 6258560"/>
              <a:gd name="connsiteY0" fmla="*/ 86844 h 868439"/>
              <a:gd name="connsiteX1" fmla="*/ 86844 w 6258560"/>
              <a:gd name="connsiteY1" fmla="*/ 0 h 868439"/>
              <a:gd name="connsiteX2" fmla="*/ 6171716 w 6258560"/>
              <a:gd name="connsiteY2" fmla="*/ 0 h 868439"/>
              <a:gd name="connsiteX3" fmla="*/ 6258560 w 6258560"/>
              <a:gd name="connsiteY3" fmla="*/ 86844 h 868439"/>
              <a:gd name="connsiteX4" fmla="*/ 6258560 w 6258560"/>
              <a:gd name="connsiteY4" fmla="*/ 781595 h 868439"/>
              <a:gd name="connsiteX5" fmla="*/ 6171716 w 6258560"/>
              <a:gd name="connsiteY5" fmla="*/ 868439 h 868439"/>
              <a:gd name="connsiteX6" fmla="*/ 86844 w 6258560"/>
              <a:gd name="connsiteY6" fmla="*/ 868439 h 868439"/>
              <a:gd name="connsiteX7" fmla="*/ 0 w 6258560"/>
              <a:gd name="connsiteY7" fmla="*/ 781595 h 868439"/>
              <a:gd name="connsiteX8" fmla="*/ 0 w 6258560"/>
              <a:gd name="connsiteY8" fmla="*/ 86844 h 8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8560" h="868439">
                <a:moveTo>
                  <a:pt x="0" y="86844"/>
                </a:moveTo>
                <a:cubicBezTo>
                  <a:pt x="0" y="38881"/>
                  <a:pt x="38881" y="0"/>
                  <a:pt x="86844" y="0"/>
                </a:cubicBezTo>
                <a:lnTo>
                  <a:pt x="6171716" y="0"/>
                </a:lnTo>
                <a:cubicBezTo>
                  <a:pt x="6219679" y="0"/>
                  <a:pt x="6258560" y="38881"/>
                  <a:pt x="6258560" y="86844"/>
                </a:cubicBezTo>
                <a:lnTo>
                  <a:pt x="6258560" y="781595"/>
                </a:lnTo>
                <a:cubicBezTo>
                  <a:pt x="6258560" y="829558"/>
                  <a:pt x="6219679" y="868439"/>
                  <a:pt x="6171716" y="868439"/>
                </a:cubicBezTo>
                <a:lnTo>
                  <a:pt x="86844" y="868439"/>
                </a:lnTo>
                <a:cubicBezTo>
                  <a:pt x="38881" y="868439"/>
                  <a:pt x="0" y="829558"/>
                  <a:pt x="0" y="781595"/>
                </a:cubicBezTo>
                <a:lnTo>
                  <a:pt x="0" y="8684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966" tIns="74966" rIns="1106812" bIns="74966" numCol="1" spcCol="1270" anchor="ctr" anchorCtr="0">
            <a:no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5. </a:t>
            </a:r>
            <a:r>
              <a:rPr lang="en-US" sz="2800" dirty="0"/>
              <a:t>Researched gene ontology in NCBI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dirty="0" smtClean="0"/>
              <a:t>Gene database</a:t>
            </a:r>
            <a:endParaRPr lang="en-US" dirty="0"/>
          </a:p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 smtClean="0"/>
          </a:p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kern="1200" dirty="0" smtClean="0"/>
              <a:t> </a:t>
            </a:r>
            <a:endParaRPr 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1211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roles </a:t>
            </a:r>
            <a:r>
              <a:rPr lang="en-US" dirty="0"/>
              <a:t>(if any) do the microbiome play in susceptibility or resistance of sea stars to the pathogen?</a:t>
            </a:r>
            <a:endParaRPr lang="en-US" dirty="0" smtClean="0"/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Comparisons </a:t>
            </a:r>
          </a:p>
          <a:p>
            <a:pPr lvl="2"/>
            <a:r>
              <a:rPr lang="en-US" dirty="0" smtClean="0"/>
              <a:t>Comparisons </a:t>
            </a:r>
          </a:p>
          <a:p>
            <a:pPr lvl="1"/>
            <a:r>
              <a:rPr lang="en-US" dirty="0" smtClean="0"/>
              <a:t>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some cool shit. </a:t>
            </a:r>
          </a:p>
          <a:p>
            <a:r>
              <a:rPr lang="en-US" dirty="0" smtClean="0"/>
              <a:t>Let us tell you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br>
              <a:rPr lang="en-US" dirty="0" smtClean="0"/>
            </a:br>
            <a:r>
              <a:rPr lang="en-US" dirty="0" smtClean="0"/>
              <a:t>DAPC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59" y="1109218"/>
            <a:ext cx="6976452" cy="4833685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41413" y="2097088"/>
            <a:ext cx="25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DAPC analysis shows separation between 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3684" y="5329989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   8.13        5.02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1211" y="1335505"/>
            <a:ext cx="32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DAPC Scatterplot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dirty="0" err="1" smtClean="0"/>
              <a:t>DaPC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6" y="1200919"/>
            <a:ext cx="6963926" cy="4825006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Down Arrow 7"/>
          <p:cNvSpPr/>
          <p:nvPr/>
        </p:nvSpPr>
        <p:spPr>
          <a:xfrm rot="19492993">
            <a:off x="7720079" y="2036439"/>
            <a:ext cx="150031" cy="1140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862999">
            <a:off x="10279379" y="1430484"/>
            <a:ext cx="163861" cy="1118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1412" y="1989767"/>
            <a:ext cx="25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11 loci contribute the most to distinguishing HH, HS, and SS in the intertidal </a:t>
            </a:r>
            <a:r>
              <a:rPr lang="en-US" dirty="0" smtClean="0"/>
              <a:t>location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robs</a:t>
            </a:r>
            <a:r>
              <a:rPr lang="en-US" dirty="0" smtClean="0"/>
              <a:t> = 0.999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gene ontology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5700813"/>
              </p:ext>
            </p:extLst>
          </p:nvPr>
        </p:nvGraphicFramePr>
        <p:xfrm>
          <a:off x="2414588" y="1008435"/>
          <a:ext cx="8218486" cy="588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of the genes might be involved in immune processes in the CNS</a:t>
            </a:r>
          </a:p>
          <a:p>
            <a:pPr lvl="1"/>
            <a:r>
              <a:rPr lang="en-US" dirty="0" smtClean="0"/>
              <a:t>Implications for resistance to SSWD </a:t>
            </a:r>
          </a:p>
          <a:p>
            <a:pPr lvl="1"/>
            <a:r>
              <a:rPr lang="en-US" dirty="0" smtClean="0"/>
              <a:t>Finding mechanisms of these genes would be helpful</a:t>
            </a:r>
          </a:p>
          <a:p>
            <a:r>
              <a:rPr lang="en-US" dirty="0" smtClean="0"/>
              <a:t>6 of 11 genes were not annotated that might be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74884"/>
            <a:ext cx="3718344" cy="2791618"/>
          </a:xfrm>
          <a:effectLst>
            <a:innerShdw blurRad="63500" dist="101600" dir="2700000">
              <a:prstClr val="black">
                <a:alpha val="50000"/>
              </a:prstClr>
            </a:innerShdw>
          </a:effectLst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896908" cy="423918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Sea Star Wasting Disease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Millions of individuals in at least 20 species (</a:t>
            </a:r>
            <a:r>
              <a:rPr lang="en-US" sz="2400" dirty="0" err="1" smtClean="0"/>
              <a:t>Asteroidea</a:t>
            </a:r>
            <a:r>
              <a:rPr lang="en-US" sz="2400" dirty="0" smtClean="0"/>
              <a:t>) have perished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Cause still unknown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Focus on </a:t>
            </a:r>
            <a:r>
              <a:rPr lang="en-US" sz="2600" i="1" dirty="0" err="1"/>
              <a:t>Pisaster</a:t>
            </a:r>
            <a:r>
              <a:rPr lang="en-US" sz="2600" i="1" dirty="0"/>
              <a:t> </a:t>
            </a:r>
            <a:r>
              <a:rPr lang="en-US" sz="2600" i="1" dirty="0" err="1" smtClean="0"/>
              <a:t>ochraceus</a:t>
            </a:r>
            <a:r>
              <a:rPr lang="en-US" sz="2600" i="1" dirty="0" smtClean="0"/>
              <a:t> in CA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 smtClean="0"/>
              <a:t>Keystone species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0292"/>
            <a:ext cx="4247147" cy="334544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172200" y="6488668"/>
            <a:ext cx="475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Photos </a:t>
            </a:r>
            <a:r>
              <a:rPr lang="en-US" sz="1200" dirty="0"/>
              <a:t>by Melissa </a:t>
            </a:r>
            <a:r>
              <a:rPr lang="en-US" sz="1200" dirty="0" smtClean="0"/>
              <a:t>Miner, USCS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38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DAPC analysis in different populations to see if the same genes are identified </a:t>
            </a:r>
          </a:p>
          <a:p>
            <a:r>
              <a:rPr lang="en-US" dirty="0" smtClean="0"/>
              <a:t>Sampling populations over time to assess selection on the significant SNPs in this study</a:t>
            </a:r>
          </a:p>
          <a:p>
            <a:r>
              <a:rPr lang="en-US" dirty="0" smtClean="0"/>
              <a:t>6 out of 11 genes were unrecognized. Let’s find out more about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3517"/>
            <a:ext cx="10439865" cy="65249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257" y="2153661"/>
            <a:ext cx="3274176" cy="1222314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382001"/>
            <a:ext cx="9825830" cy="6091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643063"/>
            <a:ext cx="9119937" cy="4148138"/>
          </a:xfrm>
        </p:spPr>
        <p:txBody>
          <a:bodyPr/>
          <a:lstStyle/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en-US" sz="2800" dirty="0" smtClean="0"/>
              <a:t>Is there a genetic basis for resistance to SSWD in sea stars? 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endParaRPr lang="en-US" sz="2800" dirty="0"/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endParaRPr lang="en-US" sz="2800" dirty="0" smtClean="0"/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 startAt="2"/>
              <a:defRPr/>
            </a:pPr>
            <a:r>
              <a:rPr lang="en-US" sz="2800" dirty="0" smtClean="0"/>
              <a:t>What </a:t>
            </a:r>
            <a:r>
              <a:rPr lang="en-US" sz="2800" dirty="0" smtClean="0"/>
              <a:t>roles (if any) </a:t>
            </a:r>
            <a:r>
              <a:rPr lang="en-US" sz="2800" dirty="0" smtClean="0"/>
              <a:t>does </a:t>
            </a:r>
            <a:r>
              <a:rPr lang="en-US" sz="2800" dirty="0" smtClean="0"/>
              <a:t>the microbiome play in susceptibility or resistance of sea stars to the pathogen?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382001"/>
            <a:ext cx="9825830" cy="6091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643063"/>
            <a:ext cx="9119937" cy="4148138"/>
          </a:xfrm>
        </p:spPr>
        <p:txBody>
          <a:bodyPr>
            <a:normAutofit/>
          </a:bodyPr>
          <a:lstStyle/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en-US" sz="2800" dirty="0" smtClean="0"/>
              <a:t>Is there a genetic basis for resistance to SSWD in sea stars? 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  <a:defRPr/>
            </a:pPr>
            <a:endParaRPr lang="en-US" sz="2800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  <a:defRPr/>
            </a:pPr>
            <a:r>
              <a:rPr lang="en-US" sz="2800" dirty="0" smtClean="0"/>
              <a:t> Hypothesis 1: </a:t>
            </a:r>
            <a:r>
              <a:rPr lang="en-US" sz="2800" dirty="0"/>
              <a:t>sea stars free of the disease are potentially </a:t>
            </a:r>
            <a:r>
              <a:rPr lang="en-US" sz="2800" dirty="0" smtClean="0"/>
              <a:t>resistant through </a:t>
            </a:r>
            <a:r>
              <a:rPr lang="en-US" sz="2800" dirty="0"/>
              <a:t>genetic means such as having more suitable alleles of immune response </a:t>
            </a:r>
            <a:r>
              <a:rPr lang="en-US" sz="2800" dirty="0" smtClean="0"/>
              <a:t>genes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9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" y="382001"/>
            <a:ext cx="9825830" cy="6091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643063"/>
            <a:ext cx="9119937" cy="4148138"/>
          </a:xfrm>
        </p:spPr>
        <p:txBody>
          <a:bodyPr/>
          <a:lstStyle/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 startAt="2"/>
              <a:defRPr/>
            </a:pPr>
            <a:r>
              <a:rPr lang="en-US" sz="2800" dirty="0" smtClean="0"/>
              <a:t>What roles (if any) </a:t>
            </a:r>
            <a:r>
              <a:rPr lang="en-US" sz="2800" dirty="0" smtClean="0"/>
              <a:t>does </a:t>
            </a:r>
            <a:r>
              <a:rPr lang="en-US" sz="2800" dirty="0" smtClean="0"/>
              <a:t>the microbiome play in susceptibility or resistance of sea stars to the pathogen?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rabicPeriod" startAt="2"/>
              <a:defRPr/>
            </a:pPr>
            <a:endParaRPr lang="en-US" sz="2800" dirty="0" smtClean="0"/>
          </a:p>
          <a:p>
            <a:pPr lvl="3">
              <a:lnSpc>
                <a:spcPct val="100000"/>
              </a:lnSpc>
              <a:spcBef>
                <a:spcPts val="0"/>
              </a:spcBef>
              <a:buSzTx/>
              <a:buFont typeface="Wingdings" charset="2"/>
              <a:buChar char="Ø"/>
              <a:defRPr/>
            </a:pPr>
            <a:r>
              <a:rPr lang="en-US" sz="2800" dirty="0"/>
              <a:t> </a:t>
            </a:r>
            <a:r>
              <a:rPr lang="en-US" sz="2800" dirty="0" smtClean="0"/>
              <a:t>Hypothesis 2: </a:t>
            </a:r>
            <a:r>
              <a:rPr lang="en-US" sz="3200" dirty="0" smtClean="0"/>
              <a:t>an </a:t>
            </a:r>
            <a:r>
              <a:rPr lang="en-US" sz="3200" dirty="0"/>
              <a:t>individual’s microbiome does play a role in the onset and progression of SSWD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697" y="2097088"/>
            <a:ext cx="6835524" cy="4199439"/>
          </a:xfrm>
        </p:spPr>
        <p:txBody>
          <a:bodyPr/>
          <a:lstStyle/>
          <a:p>
            <a:r>
              <a:rPr lang="en-US" dirty="0" smtClean="0"/>
              <a:t>24 healthy individuals were collected from intertidal and subtidal sites of Monterey, CA </a:t>
            </a:r>
          </a:p>
          <a:p>
            <a:r>
              <a:rPr lang="en-US" dirty="0" smtClean="0"/>
              <a:t>Shipped to lab and placed into individual tanks</a:t>
            </a:r>
          </a:p>
          <a:p>
            <a:r>
              <a:rPr lang="en-US" dirty="0" smtClean="0"/>
              <a:t>Reared for 15 days in tanks</a:t>
            </a:r>
          </a:p>
          <a:p>
            <a:r>
              <a:rPr lang="en-US" dirty="0" smtClean="0"/>
              <a:t>Every 3 days, epidermal tissue was biopsied and health status and symptoms were recorded</a:t>
            </a:r>
          </a:p>
          <a:p>
            <a:r>
              <a:rPr lang="en-US" dirty="0" smtClean="0"/>
              <a:t>RNA &amp; 16S extracted from tissue samples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332989"/>
              </p:ext>
            </p:extLst>
          </p:nvPr>
        </p:nvGraphicFramePr>
        <p:xfrm>
          <a:off x="1141413" y="172995"/>
          <a:ext cx="4878387" cy="635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16" y="679961"/>
            <a:ext cx="2409568" cy="5337439"/>
          </a:xfrm>
        </p:spPr>
        <p:txBody>
          <a:bodyPr/>
          <a:lstStyle/>
          <a:p>
            <a:pPr algn="ctr"/>
            <a:r>
              <a:rPr lang="en-US" dirty="0" smtClean="0"/>
              <a:t>Methods:</a:t>
            </a:r>
            <a:br>
              <a:rPr lang="en-US" dirty="0" smtClean="0"/>
            </a:br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398400"/>
              </p:ext>
            </p:extLst>
          </p:nvPr>
        </p:nvGraphicFramePr>
        <p:xfrm>
          <a:off x="6172200" y="172995"/>
          <a:ext cx="4875213" cy="635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356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2001" y="1756611"/>
            <a:ext cx="8127999" cy="4824662"/>
            <a:chOff x="2032001" y="1756611"/>
            <a:chExt cx="8127999" cy="4824662"/>
          </a:xfrm>
        </p:grpSpPr>
        <p:sp>
          <p:nvSpPr>
            <p:cNvPr id="7" name="Freeform 6"/>
            <p:cNvSpPr/>
            <p:nvPr/>
          </p:nvSpPr>
          <p:spPr>
            <a:xfrm>
              <a:off x="2032001" y="1756611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1. Cleaned raw SNP data to analyze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subset intertidal individuals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VCFTools</a:t>
              </a:r>
              <a:r>
                <a:rPr lang="en-US" sz="1000" kern="1200" dirty="0" smtClean="0"/>
                <a:t> to filter the file (min/max 2; </a:t>
              </a:r>
              <a:r>
                <a:rPr lang="en-US" sz="1000" kern="1200" dirty="0" err="1" smtClean="0"/>
                <a:t>maf</a:t>
              </a:r>
              <a:r>
                <a:rPr lang="en-US" sz="1000" kern="1200" dirty="0" smtClean="0"/>
                <a:t> 0.02; max-miss 0.8)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 &amp; identify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Used annotation table to identify significant genes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dirty="0"/>
                <a:t>a</a:t>
              </a:r>
              <a:r>
                <a:rPr lang="en-US" sz="1000" kern="1200" dirty="0" smtClean="0"/>
                <a:t>ssembly annotated on server using BLAST+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 in Terminal to pull out only 11 significant loci in annotation table </a:t>
              </a:r>
              <a:endParaRPr lang="en-US" sz="1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4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Methods: </a:t>
            </a:r>
            <a:br>
              <a:rPr lang="en-US" dirty="0" smtClean="0"/>
            </a:br>
            <a:r>
              <a:rPr lang="en-US" dirty="0" smtClean="0"/>
              <a:t>Discriminant </a:t>
            </a:r>
            <a:r>
              <a:rPr lang="en-US" dirty="0"/>
              <a:t>Analysis of Principal Components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17118" y="1768642"/>
            <a:ext cx="7942882" cy="4812631"/>
            <a:chOff x="2217118" y="1768642"/>
            <a:chExt cx="7942882" cy="4812631"/>
          </a:xfrm>
        </p:grpSpPr>
        <p:sp>
          <p:nvSpPr>
            <p:cNvPr id="7" name="Freeform 6"/>
            <p:cNvSpPr/>
            <p:nvPr/>
          </p:nvSpPr>
          <p:spPr>
            <a:xfrm>
              <a:off x="2499361" y="2745666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2. Loaded VCF SNP data into R for analysis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</a:t>
              </a:r>
              <a:r>
                <a:rPr lang="en-US" sz="1000" kern="1200" dirty="0" err="1" smtClean="0"/>
                <a:t>adegenet</a:t>
              </a:r>
              <a:r>
                <a:rPr lang="en-US" sz="1000" kern="1200" dirty="0" smtClean="0"/>
                <a:t> to create </a:t>
              </a:r>
              <a:r>
                <a:rPr lang="en-US" sz="1000" kern="1200" dirty="0" err="1" smtClean="0"/>
                <a:t>genlight</a:t>
              </a:r>
              <a:r>
                <a:rPr lang="en-US" sz="1000" kern="1200" dirty="0" smtClean="0"/>
                <a:t> object from VCF file for efficient analysis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loaded and organized metadata to match my VCF file</a:t>
              </a:r>
              <a:endParaRPr lang="en-US" sz="1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966720" y="3734722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3. Ran DAPC analysis using disease status to group samples (HH, HS, SS in the intertidal)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PCA step (</a:t>
              </a:r>
              <a:r>
                <a:rPr lang="en-US" sz="1000" kern="1200" dirty="0" err="1" smtClean="0"/>
                <a:t>n.pca</a:t>
              </a:r>
              <a:r>
                <a:rPr lang="en-US" sz="1000" kern="1200" dirty="0" smtClean="0"/>
                <a:t>) = 8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number of axes retained in the DA step (</a:t>
              </a:r>
              <a:r>
                <a:rPr lang="en-US" sz="1000" kern="1200" dirty="0" err="1" smtClean="0"/>
                <a:t>n.da</a:t>
              </a:r>
              <a:r>
                <a:rPr lang="en-US" sz="1000" kern="1200" dirty="0" smtClean="0"/>
                <a:t>) = 2</a:t>
              </a:r>
              <a:endParaRPr lang="en-US" sz="1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34080" y="4723778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4. Made annotation table in </a:t>
              </a:r>
              <a:r>
                <a:rPr lang="en-US" sz="1300" kern="1200" dirty="0" err="1" smtClean="0"/>
                <a:t>Termnal</a:t>
              </a:r>
              <a:r>
                <a:rPr lang="en-US" sz="1300" kern="1200" dirty="0" smtClean="0"/>
                <a:t> with significant loci</a:t>
              </a:r>
              <a:endParaRPr lang="en-US" sz="13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used grep and paste</a:t>
              </a:r>
              <a:endParaRPr lang="en-US" sz="1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01440" y="5712834"/>
              <a:ext cx="6258560" cy="86843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106812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5. Researched gene ontology in NCBI </a:t>
              </a:r>
              <a:endParaRPr lang="en-US" sz="13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26075" y="2391054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93435" y="3380110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660795" y="4354692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128155" y="5353397"/>
              <a:ext cx="564485" cy="564485"/>
            </a:xfrm>
            <a:custGeom>
              <a:avLst/>
              <a:gdLst>
                <a:gd name="connsiteX0" fmla="*/ 0 w 564485"/>
                <a:gd name="connsiteY0" fmla="*/ 310467 h 564485"/>
                <a:gd name="connsiteX1" fmla="*/ 127009 w 564485"/>
                <a:gd name="connsiteY1" fmla="*/ 310467 h 564485"/>
                <a:gd name="connsiteX2" fmla="*/ 127009 w 564485"/>
                <a:gd name="connsiteY2" fmla="*/ 0 h 564485"/>
                <a:gd name="connsiteX3" fmla="*/ 437476 w 564485"/>
                <a:gd name="connsiteY3" fmla="*/ 0 h 564485"/>
                <a:gd name="connsiteX4" fmla="*/ 437476 w 564485"/>
                <a:gd name="connsiteY4" fmla="*/ 310467 h 564485"/>
                <a:gd name="connsiteX5" fmla="*/ 564485 w 564485"/>
                <a:gd name="connsiteY5" fmla="*/ 310467 h 564485"/>
                <a:gd name="connsiteX6" fmla="*/ 282243 w 564485"/>
                <a:gd name="connsiteY6" fmla="*/ 564485 h 564485"/>
                <a:gd name="connsiteX7" fmla="*/ 0 w 564485"/>
                <a:gd name="connsiteY7" fmla="*/ 310467 h 56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485" h="564485">
                  <a:moveTo>
                    <a:pt x="0" y="310467"/>
                  </a:moveTo>
                  <a:lnTo>
                    <a:pt x="127009" y="310467"/>
                  </a:lnTo>
                  <a:lnTo>
                    <a:pt x="127009" y="0"/>
                  </a:lnTo>
                  <a:lnTo>
                    <a:pt x="437476" y="0"/>
                  </a:lnTo>
                  <a:lnTo>
                    <a:pt x="437476" y="310467"/>
                  </a:lnTo>
                  <a:lnTo>
                    <a:pt x="564485" y="310467"/>
                  </a:lnTo>
                  <a:lnTo>
                    <a:pt x="282243" y="564485"/>
                  </a:lnTo>
                  <a:lnTo>
                    <a:pt x="0" y="310467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2569" tIns="35560" rIns="162569" bIns="17527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17118" y="1768642"/>
              <a:ext cx="6258560" cy="2834519"/>
            </a:xfrm>
            <a:custGeom>
              <a:avLst/>
              <a:gdLst>
                <a:gd name="connsiteX0" fmla="*/ 0 w 6258560"/>
                <a:gd name="connsiteY0" fmla="*/ 86844 h 868439"/>
                <a:gd name="connsiteX1" fmla="*/ 86844 w 6258560"/>
                <a:gd name="connsiteY1" fmla="*/ 0 h 868439"/>
                <a:gd name="connsiteX2" fmla="*/ 6171716 w 6258560"/>
                <a:gd name="connsiteY2" fmla="*/ 0 h 868439"/>
                <a:gd name="connsiteX3" fmla="*/ 6258560 w 6258560"/>
                <a:gd name="connsiteY3" fmla="*/ 86844 h 868439"/>
                <a:gd name="connsiteX4" fmla="*/ 6258560 w 6258560"/>
                <a:gd name="connsiteY4" fmla="*/ 781595 h 868439"/>
                <a:gd name="connsiteX5" fmla="*/ 6171716 w 6258560"/>
                <a:gd name="connsiteY5" fmla="*/ 868439 h 868439"/>
                <a:gd name="connsiteX6" fmla="*/ 86844 w 6258560"/>
                <a:gd name="connsiteY6" fmla="*/ 868439 h 868439"/>
                <a:gd name="connsiteX7" fmla="*/ 0 w 6258560"/>
                <a:gd name="connsiteY7" fmla="*/ 781595 h 868439"/>
                <a:gd name="connsiteX8" fmla="*/ 0 w 6258560"/>
                <a:gd name="connsiteY8" fmla="*/ 86844 h 8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8560" h="868439">
                  <a:moveTo>
                    <a:pt x="0" y="86844"/>
                  </a:moveTo>
                  <a:cubicBezTo>
                    <a:pt x="0" y="38881"/>
                    <a:pt x="38881" y="0"/>
                    <a:pt x="86844" y="0"/>
                  </a:cubicBezTo>
                  <a:lnTo>
                    <a:pt x="6171716" y="0"/>
                  </a:lnTo>
                  <a:cubicBezTo>
                    <a:pt x="6219679" y="0"/>
                    <a:pt x="6258560" y="38881"/>
                    <a:pt x="6258560" y="86844"/>
                  </a:cubicBezTo>
                  <a:lnTo>
                    <a:pt x="6258560" y="781595"/>
                  </a:lnTo>
                  <a:cubicBezTo>
                    <a:pt x="6258560" y="829558"/>
                    <a:pt x="6219679" y="868439"/>
                    <a:pt x="6171716" y="868439"/>
                  </a:cubicBezTo>
                  <a:lnTo>
                    <a:pt x="86844" y="868439"/>
                  </a:lnTo>
                  <a:cubicBezTo>
                    <a:pt x="38881" y="868439"/>
                    <a:pt x="0" y="829558"/>
                    <a:pt x="0" y="781595"/>
                  </a:cubicBezTo>
                  <a:lnTo>
                    <a:pt x="0" y="8684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966" tIns="74966" rIns="1062816" bIns="74966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1. Filtered raw SNP data to analyze</a:t>
              </a:r>
              <a:endParaRPr lang="en-US" sz="28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</a:t>
              </a:r>
              <a:r>
                <a:rPr lang="en-US" kern="1200" dirty="0" err="1" smtClean="0"/>
                <a:t>VCFTools</a:t>
              </a:r>
              <a:r>
                <a:rPr lang="en-US" kern="1200" dirty="0" smtClean="0"/>
                <a:t> to subset intertidal individuals</a:t>
              </a:r>
              <a:endParaRPr lang="en-US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 smtClean="0"/>
                <a:t>used </a:t>
              </a:r>
              <a:r>
                <a:rPr lang="en-US" kern="1200" dirty="0" err="1" smtClean="0"/>
                <a:t>VCFTools</a:t>
              </a:r>
              <a:r>
                <a:rPr lang="en-US" kern="1200" dirty="0" smtClean="0"/>
                <a:t> to filter the file (min/max 2; </a:t>
              </a:r>
              <a:r>
                <a:rPr lang="en-US" kern="1200" dirty="0" err="1" smtClean="0"/>
                <a:t>maf</a:t>
              </a:r>
              <a:r>
                <a:rPr lang="en-US" kern="1200" dirty="0" smtClean="0"/>
                <a:t> 0.02; max-miss 0.8)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9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2069</TotalTime>
  <Words>2096</Words>
  <Application>Microsoft Macintosh PowerPoint</Application>
  <PresentationFormat>Widescreen</PresentationFormat>
  <Paragraphs>227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Mangal</vt:lpstr>
      <vt:lpstr>Trebuchet MS</vt:lpstr>
      <vt:lpstr>Tw Cen MT</vt:lpstr>
      <vt:lpstr>Wingdings</vt:lpstr>
      <vt:lpstr>Arial</vt:lpstr>
      <vt:lpstr>Circuit</vt:lpstr>
      <vt:lpstr>Disaster Hits pisaster</vt:lpstr>
      <vt:lpstr>introduction</vt:lpstr>
      <vt:lpstr>Objectives</vt:lpstr>
      <vt:lpstr>Objectives</vt:lpstr>
      <vt:lpstr>Objectives</vt:lpstr>
      <vt:lpstr>Experimental design</vt:lpstr>
      <vt:lpstr>Methods: Pipeline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Methods:  Discriminant Analysis of Principal Components  </vt:lpstr>
      <vt:lpstr>methods</vt:lpstr>
      <vt:lpstr>results</vt:lpstr>
      <vt:lpstr>Results: DAPC</vt:lpstr>
      <vt:lpstr>Results:  DaPC</vt:lpstr>
      <vt:lpstr>Results:  gene ontology</vt:lpstr>
      <vt:lpstr>Discussion</vt:lpstr>
      <vt:lpstr>Discussion</vt:lpstr>
      <vt:lpstr>Future directions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in pisaster</dc:title>
  <dc:creator>R Kirsten Tyler</dc:creator>
  <cp:lastModifiedBy>R Kirsten Tyler</cp:lastModifiedBy>
  <cp:revision>82</cp:revision>
  <dcterms:created xsi:type="dcterms:W3CDTF">2017-04-24T16:00:55Z</dcterms:created>
  <dcterms:modified xsi:type="dcterms:W3CDTF">2017-05-03T05:34:15Z</dcterms:modified>
</cp:coreProperties>
</file>