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6" r:id="rId6"/>
    <p:sldId id="265" r:id="rId7"/>
    <p:sldId id="260" r:id="rId8"/>
    <p:sldId id="261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>
      <p:cViewPr varScale="1">
        <p:scale>
          <a:sx n="47" d="100"/>
          <a:sy n="47" d="100"/>
        </p:scale>
        <p:origin x="56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4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9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Contoso Bank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Rayneel Kishore</a:t>
            </a:r>
          </a:p>
          <a:p>
            <a:pPr algn="l"/>
            <a:r>
              <a:rPr lang="en-US" dirty="0"/>
              <a:t>Rayneel_Kishore@hotmail.com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Utilisation</a:t>
            </a:r>
            <a:r>
              <a:rPr lang="en-US" dirty="0"/>
              <a:t> of LUIS (Language Understanding Intelligent Service)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Further customer orientated functions, potential for online banking directly through bot interface.</a:t>
            </a:r>
          </a:p>
          <a:p>
            <a:r>
              <a:rPr lang="en-US" dirty="0"/>
              <a:t>Further personalization of </a:t>
            </a:r>
            <a:r>
              <a:rPr lang="en-US"/>
              <a:t>user experience.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2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bit about yourself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really do enjoy computers even when they’re a bit of pain. But hey, I guess that’s where we all come in.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I’ve just completed my Bachelor of Science Degree, majoring in Information Systems and Computer Science.</a:t>
            </a:r>
          </a:p>
          <a:p>
            <a:pPr algn="l"/>
            <a:r>
              <a:rPr lang="en-US" dirty="0"/>
              <a:t>Although they are a bit of a handful, I enjoyed the projects we had. They were very hands on and interesting which was great.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didn’t feel as though I received sufficient feedback on my module 2 submission. </a:t>
            </a:r>
            <a:r>
              <a:rPr lang="en-US" dirty="0"/>
              <a:t>A couple sentences would have been valuable.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I’m looking forward to the placement, and then further employment into next year.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2900" y="62611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section is NOT assessed. We just want to get to know</a:t>
            </a:r>
            <a:r>
              <a:rPr lang="en-US" baseline="0" dirty="0">
                <a:solidFill>
                  <a:schemeClr val="bg1"/>
                </a:solidFill>
              </a:rPr>
              <a:t> you </a:t>
            </a:r>
            <a:r>
              <a:rPr lang="en-US" baseline="0" dirty="0">
                <a:solidFill>
                  <a:schemeClr val="bg1"/>
                </a:solidFill>
                <a:sym typeface="Wingdings" panose="05000000000000000000" pitchFamily="2" charset="2"/>
              </a:rPr>
              <a:t>.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made the text communication natural, as though you’re talking to a real person.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used a simple logo for Contoso Bank which is displayed with the welcome message. </a:t>
            </a:r>
            <a:endParaRPr lang="en-US" dirty="0"/>
          </a:p>
          <a:p>
            <a:r>
              <a:rPr lang="en-US" dirty="0"/>
              <a:t>For the credit cards view, I made up some images of credit cards with the Contoso Bank branding.</a:t>
            </a:r>
          </a:p>
          <a:p>
            <a:r>
              <a:rPr lang="en-US" dirty="0"/>
              <a:t>Bot cards were used to display information in a more user friendly manner, especially when listing information.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database is relatively simple. </a:t>
            </a:r>
            <a:endParaRPr lang="en-US" dirty="0"/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are two tables, Branch and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Credi</a:t>
            </a:r>
            <a:r>
              <a:rPr lang="en-US" dirty="0" err="1"/>
              <a:t>tcards</a:t>
            </a:r>
            <a:r>
              <a:rPr lang="en-US" dirty="0"/>
              <a:t>.</a:t>
            </a:r>
          </a:p>
          <a:p>
            <a:r>
              <a:rPr lang="en-US" dirty="0"/>
              <a:t>Each simply stores data which can be called and display through the bot interface when requested. </a:t>
            </a:r>
          </a:p>
          <a:p>
            <a:r>
              <a:rPr lang="en-US" dirty="0"/>
              <a:t>The tables are secured so that only authenticated users can insert and update.</a:t>
            </a: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Branch table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Creditcard</a:t>
            </a:r>
            <a:r>
              <a:rPr lang="en-US" dirty="0"/>
              <a:t>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5" y="2380498"/>
            <a:ext cx="11353800" cy="1319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5" y="4293921"/>
            <a:ext cx="11301845" cy="167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4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main API I used is to get foreign exchange rates.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Being a bank, </a:t>
            </a:r>
            <a:r>
              <a:rPr lang="en-US" dirty="0"/>
              <a:t>foreign exchange information is likely to be a key requirement for customers.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Contoso Bank Bot is hosted on Azure.</a:t>
            </a:r>
          </a:p>
          <a:p>
            <a:r>
              <a:rPr lang="en-US" dirty="0"/>
              <a:t>It has </a:t>
            </a:r>
            <a:r>
              <a:rPr lang="en-US"/>
              <a:t>also been published </a:t>
            </a:r>
            <a:r>
              <a:rPr lang="en-US" dirty="0"/>
              <a:t>on Skype.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database tables require authentication </a:t>
            </a:r>
            <a:r>
              <a:rPr lang="en-US" dirty="0"/>
              <a:t>in order to insert, update or delete records. This was set up through Azure.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 bank branding is integrated into the bot through the use of the name Contoso Bank and a logo.</a:t>
            </a:r>
          </a:p>
        </p:txBody>
      </p:sp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473</Words>
  <Application>Microsoft Office PowerPoint</Application>
  <PresentationFormat>Widescreen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 Light</vt:lpstr>
      <vt:lpstr>Wingdings</vt:lpstr>
      <vt:lpstr>Office Theme</vt:lpstr>
      <vt:lpstr>Contoso Bank Bot</vt:lpstr>
      <vt:lpstr>A bit about yourself  </vt:lpstr>
      <vt:lpstr>User Experience</vt:lpstr>
      <vt:lpstr>Databases</vt:lpstr>
      <vt:lpstr>Database Schemas</vt:lpstr>
      <vt:lpstr>API</vt:lpstr>
      <vt:lpstr>Azure Setup</vt:lpstr>
      <vt:lpstr>Advanced Features</vt:lpstr>
      <vt:lpstr>Advanced Considerations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Rayneel Kishore</cp:lastModifiedBy>
  <cp:revision>56</cp:revision>
  <dcterms:created xsi:type="dcterms:W3CDTF">2016-10-16T03:02:52Z</dcterms:created>
  <dcterms:modified xsi:type="dcterms:W3CDTF">2016-11-24T21:32:46Z</dcterms:modified>
</cp:coreProperties>
</file>