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B226BD-6637-4D94-A907-0646540ECD15}">
  <a:tblStyle styleId="{86B226BD-6637-4D94-A907-0646540ECD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038e99c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038e99c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038e99c6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038e99c6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038e99c6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038e99c6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038e99c6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038e99c6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038e99c6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038e99c6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038e99c6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9038e99c6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038e99c6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038e99c6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038e99c6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038e99c6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038e99c6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038e99c6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038e99c6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038e99c6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038e99c6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9038e99c6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038e99c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038e99c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9038e99c6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9038e99c6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038e99c6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9038e99c6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9038e99c6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9038e99c6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038e99c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038e99c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038e99c6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038e99c6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038e99c6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038e99c6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038e99c6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038e99c6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038e99c6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038e99c6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038e99c6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038e99c6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038e99c6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9038e99c6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245417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What is efficiency in programming?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ctrTitle"/>
          </p:nvPr>
        </p:nvSpPr>
        <p:spPr>
          <a:xfrm>
            <a:off x="0" y="22059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2. Counting Operations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261250"/>
            <a:ext cx="8520600" cy="4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Problems with this approach</a:t>
            </a:r>
            <a:endParaRPr b="1" sz="3000">
              <a:solidFill>
                <a:srgbClr val="FF0000"/>
              </a:solidFill>
            </a:endParaRPr>
          </a:p>
        </p:txBody>
      </p:sp>
      <p:graphicFrame>
        <p:nvGraphicFramePr>
          <p:cNvPr id="123" name="Google Shape;123;p24"/>
          <p:cNvGraphicFramePr/>
          <p:nvPr/>
        </p:nvGraphicFramePr>
        <p:xfrm>
          <a:off x="952500" y="12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{86B226BD-6637-4D94-A907-0646540ECD15}</a:tableStyleId>
              </a:tblPr>
              <a:tblGrid>
                <a:gridCol w="6153700"/>
                <a:gridCol w="1085300"/>
              </a:tblGrid>
              <a:tr h="5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time for different algorithm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 </a:t>
                      </a: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✔️</a:t>
                      </a:r>
                      <a:endParaRPr b="1" sz="24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if implementation changes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machines different time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    ✔️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8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No clear definition of which operation to count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9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for different inputs, but can’t establish a relationship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    ✔️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Google Shape;124;p24"/>
          <p:cNvSpPr/>
          <p:nvPr/>
        </p:nvSpPr>
        <p:spPr>
          <a:xfrm>
            <a:off x="7321725" y="19158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/>
          <p:nvPr/>
        </p:nvSpPr>
        <p:spPr>
          <a:xfrm>
            <a:off x="7397925" y="32112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want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want to evaluate the algorithm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want to evaluate scalability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want to evaluate in terms of input size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ctrTitle"/>
          </p:nvPr>
        </p:nvSpPr>
        <p:spPr>
          <a:xfrm>
            <a:off x="0" y="22059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3. Orders of Growth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1" name="Google Shape;141;p27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the idea is simple</a:t>
            </a:r>
            <a:endParaRPr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3" y="1166813"/>
            <a:ext cx="437197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870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0" y="245417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Why efficiency is important?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of addition</a:t>
            </a:r>
            <a:endParaRPr/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of multiplication</a:t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6233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Growth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72700"/>
            <a:ext cx="8520600" cy="44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0" y="201002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Types of efficiency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0" y="201002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Space and Time Efficiency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0" y="201002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Our focus - Time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0" y="24541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Techniques to measure time efficiency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Measuring </a:t>
            </a:r>
            <a:r>
              <a:rPr b="1" lang="en" sz="3000">
                <a:solidFill>
                  <a:srgbClr val="FF0000"/>
                </a:solidFill>
              </a:rPr>
              <a:t>time</a:t>
            </a:r>
            <a:r>
              <a:rPr lang="en" sz="3000"/>
              <a:t> to execute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en" sz="3000">
                <a:solidFill>
                  <a:srgbClr val="FF0000"/>
                </a:solidFill>
              </a:rPr>
              <a:t>Counting</a:t>
            </a:r>
            <a:r>
              <a:rPr lang="en" sz="3000"/>
              <a:t> operations involved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Abstract notion of </a:t>
            </a:r>
            <a:r>
              <a:rPr b="1" lang="en" sz="3000">
                <a:solidFill>
                  <a:srgbClr val="FF0000"/>
                </a:solidFill>
              </a:rPr>
              <a:t>order of growth</a:t>
            </a:r>
            <a:endParaRPr b="1" sz="3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ctrTitle"/>
          </p:nvPr>
        </p:nvSpPr>
        <p:spPr>
          <a:xfrm>
            <a:off x="0" y="22059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558800" lvl="0" marL="457200" rtl="0" algn="ctr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5200"/>
              <a:buFont typeface="Merriweather"/>
              <a:buAutoNum type="arabicPeriod"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Measuring Time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261250"/>
            <a:ext cx="8520600" cy="4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Problems with this approach</a:t>
            </a:r>
            <a:endParaRPr b="1" sz="3000">
              <a:solidFill>
                <a:srgbClr val="FF0000"/>
              </a:solidFill>
            </a:endParaRPr>
          </a:p>
        </p:txBody>
      </p:sp>
      <p:graphicFrame>
        <p:nvGraphicFramePr>
          <p:cNvPr id="103" name="Google Shape;103;p21"/>
          <p:cNvGraphicFramePr/>
          <p:nvPr/>
        </p:nvGraphicFramePr>
        <p:xfrm>
          <a:off x="952500" y="12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{86B226BD-6637-4D94-A907-0646540ECD15}</a:tableStyleId>
              </a:tblPr>
              <a:tblGrid>
                <a:gridCol w="6153700"/>
                <a:gridCol w="1085300"/>
              </a:tblGrid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time for different algorithm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 </a:t>
                      </a: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✔️</a:t>
                      </a:r>
                      <a:endParaRPr b="1" sz="24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if implementation changes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machines different time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Does not work for extremely small input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7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for different inputs, but can’t establish a relationship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" name="Google Shape;104;p21"/>
          <p:cNvSpPr/>
          <p:nvPr/>
        </p:nvSpPr>
        <p:spPr>
          <a:xfrm>
            <a:off x="7321725" y="19158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/>
          <p:nvPr/>
        </p:nvSpPr>
        <p:spPr>
          <a:xfrm>
            <a:off x="7397925" y="25254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/>
          <p:nvPr/>
        </p:nvSpPr>
        <p:spPr>
          <a:xfrm>
            <a:off x="7397925" y="32112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7397925" y="39732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