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259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/en-us/azure/container-instances/container-instances-volume-azure-files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/en-us/azure/container-instances/</a:t>
            </a:r>
            <a:r>
              <a:rPr lang="en-US" dirty="0" err="1"/>
              <a:t>container-instances-overview#linux-and-windows-containers</a:t>
            </a:r>
            <a:endParaRPr lang="en-US" dirty="0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9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17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82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1975" y="2925"/>
            <a:ext cx="89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31975" y="272400"/>
            <a:ext cx="8919000" cy="419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7371398" y="47603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58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7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126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82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88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9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43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3E31-3499-7645-B75A-79E5C63A1D01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EC53-C5DC-F041-9624-DD9583D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Container Persistent Storage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474" y="1145239"/>
            <a:ext cx="8652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attachment is only available in Linux </a:t>
            </a:r>
            <a:r>
              <a:rPr lang="en-US"/>
              <a:t>based Containers</a:t>
            </a:r>
          </a:p>
          <a:p>
            <a:endParaRPr lang="en-US" dirty="0"/>
          </a:p>
          <a:p>
            <a:r>
              <a:rPr lang="en-US" dirty="0"/>
              <a:t>Volume types supported</a:t>
            </a:r>
          </a:p>
          <a:p>
            <a:r>
              <a:rPr lang="en-US" dirty="0"/>
              <a:t>	Azure Files</a:t>
            </a:r>
          </a:p>
          <a:p>
            <a:r>
              <a:rPr lang="en-US" dirty="0"/>
              <a:t>	</a:t>
            </a:r>
            <a:r>
              <a:rPr lang="en-US" dirty="0" err="1"/>
              <a:t>emptyDir</a:t>
            </a:r>
            <a:endParaRPr lang="en-US" dirty="0"/>
          </a:p>
          <a:p>
            <a:r>
              <a:rPr lang="en-US" dirty="0"/>
              <a:t>	Cloned </a:t>
            </a:r>
            <a:r>
              <a:rPr lang="en-US" dirty="0" err="1"/>
              <a:t>GitRepo</a:t>
            </a:r>
            <a:endParaRPr lang="en-US" dirty="0"/>
          </a:p>
          <a:p>
            <a:r>
              <a:rPr lang="en-US" dirty="0"/>
              <a:t>	secret</a:t>
            </a:r>
          </a:p>
          <a:p>
            <a:endParaRPr lang="en-US" dirty="0"/>
          </a:p>
          <a:p>
            <a:r>
              <a:rPr lang="en-US" dirty="0"/>
              <a:t>Only available via Template or CLI</a:t>
            </a:r>
          </a:p>
        </p:txBody>
      </p:sp>
    </p:spTree>
    <p:extLst>
      <p:ext uri="{BB962C8B-B14F-4D97-AF65-F5344CB8AC3E}">
        <p14:creationId xmlns:p14="http://schemas.microsoft.com/office/powerpoint/2010/main" val="12337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48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Docker Container Persistent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Container? </dc:title>
  <cp:lastModifiedBy>Robert Starmer</cp:lastModifiedBy>
  <cp:revision>12</cp:revision>
  <dcterms:modified xsi:type="dcterms:W3CDTF">2019-07-31T21:14:55Z</dcterms:modified>
</cp:coreProperties>
</file>