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147310881" r:id="rId4"/>
    <p:sldId id="258" r:id="rId5"/>
    <p:sldId id="259" r:id="rId6"/>
    <p:sldId id="260" r:id="rId7"/>
    <p:sldId id="261" r:id="rId8"/>
    <p:sldId id="276" r:id="rId9"/>
    <p:sldId id="281" r:id="rId10"/>
    <p:sldId id="282" r:id="rId11"/>
    <p:sldId id="283" r:id="rId12"/>
    <p:sldId id="284" r:id="rId13"/>
    <p:sldId id="280" r:id="rId14"/>
    <p:sldId id="264" r:id="rId15"/>
    <p:sldId id="263" r:id="rId16"/>
    <p:sldId id="262" r:id="rId17"/>
    <p:sldId id="265" r:id="rId18"/>
    <p:sldId id="267" r:id="rId19"/>
    <p:sldId id="268" r:id="rId20"/>
    <p:sldId id="274" r:id="rId21"/>
    <p:sldId id="278" r:id="rId22"/>
    <p:sldId id="277" r:id="rId23"/>
    <p:sldId id="275" r:id="rId24"/>
    <p:sldId id="269" r:id="rId25"/>
    <p:sldId id="285" r:id="rId26"/>
    <p:sldId id="272" r:id="rId27"/>
    <p:sldId id="273" r:id="rId28"/>
    <p:sldId id="279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B6B1D-B284-47DE-B11E-417C18C2C752}" v="604" dt="2025-03-29T06:20:24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9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Rakesh" userId="eceb6e99-c593-4029-afda-860a3434b6dc" providerId="ADAL" clId="{4D8B6B1D-B284-47DE-B11E-417C18C2C752}"/>
    <pc:docChg chg="undo custSel addSld delSld modSld sldOrd modShowInfo">
      <pc:chgData name="Kumar, Rakesh" userId="eceb6e99-c593-4029-afda-860a3434b6dc" providerId="ADAL" clId="{4D8B6B1D-B284-47DE-B11E-417C18C2C752}" dt="2025-03-29T04:23:07.613" v="5355" actId="1076"/>
      <pc:docMkLst>
        <pc:docMk/>
      </pc:docMkLst>
      <pc:sldChg chg="modSp new mod">
        <pc:chgData name="Kumar, Rakesh" userId="eceb6e99-c593-4029-afda-860a3434b6dc" providerId="ADAL" clId="{4D8B6B1D-B284-47DE-B11E-417C18C2C752}" dt="2025-03-12T03:36:39.511" v="39" actId="6549"/>
        <pc:sldMkLst>
          <pc:docMk/>
          <pc:sldMk cId="606641064" sldId="256"/>
        </pc:sldMkLst>
        <pc:spChg chg="mod">
          <ac:chgData name="Kumar, Rakesh" userId="eceb6e99-c593-4029-afda-860a3434b6dc" providerId="ADAL" clId="{4D8B6B1D-B284-47DE-B11E-417C18C2C752}" dt="2025-03-12T03:36:39.511" v="39" actId="6549"/>
          <ac:spMkLst>
            <pc:docMk/>
            <pc:sldMk cId="606641064" sldId="256"/>
            <ac:spMk id="2" creationId="{0E2AFFAC-BCBC-D98A-A1FF-1AAEAC4912E0}"/>
          </ac:spMkLst>
        </pc:spChg>
        <pc:spChg chg="mod">
          <ac:chgData name="Kumar, Rakesh" userId="eceb6e99-c593-4029-afda-860a3434b6dc" providerId="ADAL" clId="{4D8B6B1D-B284-47DE-B11E-417C18C2C752}" dt="2025-03-12T03:36:30.904" v="38" actId="1076"/>
          <ac:spMkLst>
            <pc:docMk/>
            <pc:sldMk cId="606641064" sldId="256"/>
            <ac:spMk id="3" creationId="{D294AE07-4E63-3120-3F99-1EF3B8382486}"/>
          </ac:spMkLst>
        </pc:spChg>
      </pc:sldChg>
      <pc:sldChg chg="addSp modSp new mod setBg addAnim">
        <pc:chgData name="Kumar, Rakesh" userId="eceb6e99-c593-4029-afda-860a3434b6dc" providerId="ADAL" clId="{4D8B6B1D-B284-47DE-B11E-417C18C2C752}" dt="2025-03-29T03:12:04.306" v="5317" actId="27636"/>
        <pc:sldMkLst>
          <pc:docMk/>
          <pc:sldMk cId="169107563" sldId="257"/>
        </pc:sldMkLst>
        <pc:spChg chg="mod">
          <ac:chgData name="Kumar, Rakesh" userId="eceb6e99-c593-4029-afda-860a3434b6dc" providerId="ADAL" clId="{4D8B6B1D-B284-47DE-B11E-417C18C2C752}" dt="2025-03-19T07:50:51.506" v="3282" actId="1076"/>
          <ac:spMkLst>
            <pc:docMk/>
            <pc:sldMk cId="169107563" sldId="257"/>
            <ac:spMk id="2" creationId="{7032F1ED-9E73-417C-85A2-45F055B4E910}"/>
          </ac:spMkLst>
        </pc:spChg>
        <pc:spChg chg="mod">
          <ac:chgData name="Kumar, Rakesh" userId="eceb6e99-c593-4029-afda-860a3434b6dc" providerId="ADAL" clId="{4D8B6B1D-B284-47DE-B11E-417C18C2C752}" dt="2025-03-29T03:12:04.306" v="5317" actId="27636"/>
          <ac:spMkLst>
            <pc:docMk/>
            <pc:sldMk cId="169107563" sldId="257"/>
            <ac:spMk id="3" creationId="{D085CF9E-5F72-F09C-51FA-9BA3EBD62E82}"/>
          </ac:spMkLst>
        </pc:spChg>
        <pc:spChg chg="add mod">
          <ac:chgData name="Kumar, Rakesh" userId="eceb6e99-c593-4029-afda-860a3434b6dc" providerId="ADAL" clId="{4D8B6B1D-B284-47DE-B11E-417C18C2C752}" dt="2025-03-19T07:52:02.097" v="3289" actId="1076"/>
          <ac:spMkLst>
            <pc:docMk/>
            <pc:sldMk cId="169107563" sldId="257"/>
            <ac:spMk id="6" creationId="{7781A6E3-8FDF-8A8C-C30E-58CA78BEE498}"/>
          </ac:spMkLst>
        </pc:spChg>
        <pc:spChg chg="add mod">
          <ac:chgData name="Kumar, Rakesh" userId="eceb6e99-c593-4029-afda-860a3434b6dc" providerId="ADAL" clId="{4D8B6B1D-B284-47DE-B11E-417C18C2C752}" dt="2025-03-19T07:52:20.507" v="3293" actId="114"/>
          <ac:spMkLst>
            <pc:docMk/>
            <pc:sldMk cId="169107563" sldId="257"/>
            <ac:spMk id="7" creationId="{E56E067D-5874-A1AC-CD6D-441C5D0602BF}"/>
          </ac:spMkLst>
        </pc:spChg>
        <pc:spChg chg="add">
          <ac:chgData name="Kumar, Rakesh" userId="eceb6e99-c593-4029-afda-860a3434b6dc" providerId="ADAL" clId="{4D8B6B1D-B284-47DE-B11E-417C18C2C752}" dt="2025-03-16T11:23:35.254" v="3050" actId="26606"/>
          <ac:spMkLst>
            <pc:docMk/>
            <pc:sldMk cId="169107563" sldId="257"/>
            <ac:spMk id="10" creationId="{F13C74B1-5B17-4795-BED0-7140497B445A}"/>
          </ac:spMkLst>
        </pc:spChg>
        <pc:spChg chg="add">
          <ac:chgData name="Kumar, Rakesh" userId="eceb6e99-c593-4029-afda-860a3434b6dc" providerId="ADAL" clId="{4D8B6B1D-B284-47DE-B11E-417C18C2C752}" dt="2025-03-16T11:23:35.254" v="3050" actId="26606"/>
          <ac:spMkLst>
            <pc:docMk/>
            <pc:sldMk cId="169107563" sldId="257"/>
            <ac:spMk id="12" creationId="{D4974D33-8DC5-464E-8C6D-BE58F0669C17}"/>
          </ac:spMkLst>
        </pc:spChg>
        <pc:picChg chg="add mod">
          <ac:chgData name="Kumar, Rakesh" userId="eceb6e99-c593-4029-afda-860a3434b6dc" providerId="ADAL" clId="{4D8B6B1D-B284-47DE-B11E-417C18C2C752}" dt="2025-03-16T12:53:56.546" v="3158" actId="14100"/>
          <ac:picMkLst>
            <pc:docMk/>
            <pc:sldMk cId="169107563" sldId="257"/>
            <ac:picMk id="5" creationId="{1CB0E1D4-1AC0-2865-5AB3-BEBAFFC907AF}"/>
          </ac:picMkLst>
        </pc:picChg>
      </pc:sldChg>
      <pc:sldChg chg="addSp delSp modSp add mod">
        <pc:chgData name="Kumar, Rakesh" userId="eceb6e99-c593-4029-afda-860a3434b6dc" providerId="ADAL" clId="{4D8B6B1D-B284-47DE-B11E-417C18C2C752}" dt="2025-03-28T04:58:50.625" v="5207" actId="207"/>
        <pc:sldMkLst>
          <pc:docMk/>
          <pc:sldMk cId="1045639354" sldId="258"/>
        </pc:sldMkLst>
        <pc:spChg chg="mod">
          <ac:chgData name="Kumar, Rakesh" userId="eceb6e99-c593-4029-afda-860a3434b6dc" providerId="ADAL" clId="{4D8B6B1D-B284-47DE-B11E-417C18C2C752}" dt="2025-03-12T03:43:16.697" v="89" actId="313"/>
          <ac:spMkLst>
            <pc:docMk/>
            <pc:sldMk cId="1045639354" sldId="258"/>
            <ac:spMk id="2" creationId="{5064493E-3A3F-57D6-D1C7-F822793D6C28}"/>
          </ac:spMkLst>
        </pc:spChg>
        <pc:picChg chg="add mod">
          <ac:chgData name="Kumar, Rakesh" userId="eceb6e99-c593-4029-afda-860a3434b6dc" providerId="ADAL" clId="{4D8B6B1D-B284-47DE-B11E-417C18C2C752}" dt="2025-03-28T04:58:50.625" v="5207" actId="207"/>
          <ac:picMkLst>
            <pc:docMk/>
            <pc:sldMk cId="1045639354" sldId="258"/>
            <ac:picMk id="4" creationId="{24387085-AB4E-2516-4AFB-8EC83D6FDB9F}"/>
          </ac:picMkLst>
        </pc:picChg>
      </pc:sldChg>
      <pc:sldChg chg="addSp delSp modSp add mod">
        <pc:chgData name="Kumar, Rakesh" userId="eceb6e99-c593-4029-afda-860a3434b6dc" providerId="ADAL" clId="{4D8B6B1D-B284-47DE-B11E-417C18C2C752}" dt="2025-03-29T03:15:06.596" v="5320" actId="478"/>
        <pc:sldMkLst>
          <pc:docMk/>
          <pc:sldMk cId="587745445" sldId="259"/>
        </pc:sldMkLst>
        <pc:spChg chg="mod">
          <ac:chgData name="Kumar, Rakesh" userId="eceb6e99-c593-4029-afda-860a3434b6dc" providerId="ADAL" clId="{4D8B6B1D-B284-47DE-B11E-417C18C2C752}" dt="2025-03-12T03:43:19.510" v="90" actId="313"/>
          <ac:spMkLst>
            <pc:docMk/>
            <pc:sldMk cId="587745445" sldId="259"/>
            <ac:spMk id="2" creationId="{BEC57D38-E3B2-8198-0728-813772A2C351}"/>
          </ac:spMkLst>
        </pc:spChg>
        <pc:spChg chg="mod topLvl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30" creationId="{A68E54EE-74F1-4843-5AEA-2C280B821B08}"/>
          </ac:spMkLst>
        </pc:spChg>
        <pc:spChg chg="mod topLvl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32" creationId="{D26A47E3-14EC-ED24-DDFA-F558195895E4}"/>
          </ac:spMkLst>
        </pc:spChg>
        <pc:spChg chg="mod topLvl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34" creationId="{0EDACB5E-CBAA-EE5B-A557-A3F3CFD9AAE0}"/>
          </ac:spMkLst>
        </pc:spChg>
        <pc:spChg chg="mod topLvl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38" creationId="{E91B20A6-F269-029A-C1FD-BD2D5DB0264A}"/>
          </ac:spMkLst>
        </pc:spChg>
        <pc:spChg chg="mod topLvl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39" creationId="{A10CAB7C-447A-476A-8E17-A70965FB1963}"/>
          </ac:spMkLst>
        </pc:spChg>
        <pc:spChg chg="mod">
          <ac:chgData name="Kumar, Rakesh" userId="eceb6e99-c593-4029-afda-860a3434b6dc" providerId="ADAL" clId="{4D8B6B1D-B284-47DE-B11E-417C18C2C752}" dt="2025-03-12T03:43:49.045" v="100" actId="14100"/>
          <ac:spMkLst>
            <pc:docMk/>
            <pc:sldMk cId="587745445" sldId="259"/>
            <ac:spMk id="42" creationId="{BC53DB80-4B97-2A3B-5775-5322C94E171B}"/>
          </ac:spMkLst>
        </pc:spChg>
        <pc:spChg chg="mod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44" creationId="{8E7A569A-9DB7-AF3F-631A-BB017E3EBC51}"/>
          </ac:spMkLst>
        </pc:spChg>
        <pc:spChg chg="mod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46" creationId="{7F773E28-BB16-8443-8B06-BA741F798BD7}"/>
          </ac:spMkLst>
        </pc:spChg>
        <pc:spChg chg="mod">
          <ac:chgData name="Kumar, Rakesh" userId="eceb6e99-c593-4029-afda-860a3434b6dc" providerId="ADAL" clId="{4D8B6B1D-B284-47DE-B11E-417C18C2C752}" dt="2025-03-12T03:45:03.187" v="103" actId="165"/>
          <ac:spMkLst>
            <pc:docMk/>
            <pc:sldMk cId="587745445" sldId="259"/>
            <ac:spMk id="47" creationId="{4B1843C4-273A-8058-1FAE-D8778692C43C}"/>
          </ac:spMkLst>
        </pc:spChg>
        <pc:spChg chg="mod topLvl">
          <ac:chgData name="Kumar, Rakesh" userId="eceb6e99-c593-4029-afda-860a3434b6dc" providerId="ADAL" clId="{4D8B6B1D-B284-47DE-B11E-417C18C2C752}" dt="2025-03-28T04:59:13.029" v="5210" actId="207"/>
          <ac:spMkLst>
            <pc:docMk/>
            <pc:sldMk cId="587745445" sldId="259"/>
            <ac:spMk id="48" creationId="{9843238B-CAA5-B14B-65FA-61ED5E9EA0DD}"/>
          </ac:spMkLst>
        </pc:spChg>
        <pc:spChg chg="mod topLvl">
          <ac:chgData name="Kumar, Rakesh" userId="eceb6e99-c593-4029-afda-860a3434b6dc" providerId="ADAL" clId="{4D8B6B1D-B284-47DE-B11E-417C18C2C752}" dt="2025-03-28T04:59:13.029" v="5210" actId="207"/>
          <ac:spMkLst>
            <pc:docMk/>
            <pc:sldMk cId="587745445" sldId="259"/>
            <ac:spMk id="49" creationId="{43C65FBE-479F-1157-E1DE-61DA6E2FB401}"/>
          </ac:spMkLst>
        </pc:spChg>
        <pc:grpChg chg="del">
          <ac:chgData name="Kumar, Rakesh" userId="eceb6e99-c593-4029-afda-860a3434b6dc" providerId="ADAL" clId="{4D8B6B1D-B284-47DE-B11E-417C18C2C752}" dt="2025-03-28T04:59:05.803" v="5208" actId="165"/>
          <ac:grpSpMkLst>
            <pc:docMk/>
            <pc:sldMk cId="587745445" sldId="259"/>
            <ac:grpSpMk id="29" creationId="{8A9C0572-9E78-B191-D5AD-4E374E5268E5}"/>
          </ac:grpSpMkLst>
        </pc:grpChg>
        <pc:picChg chg="del">
          <ac:chgData name="Kumar, Rakesh" userId="eceb6e99-c593-4029-afda-860a3434b6dc" providerId="ADAL" clId="{4D8B6B1D-B284-47DE-B11E-417C18C2C752}" dt="2025-03-29T03:15:06.596" v="5320" actId="478"/>
          <ac:picMkLst>
            <pc:docMk/>
            <pc:sldMk cId="587745445" sldId="259"/>
            <ac:picMk id="35" creationId="{8B62A076-4FF5-BF40-84D9-CA8E960116BF}"/>
          </ac:picMkLst>
        </pc:picChg>
        <pc:picChg chg="del">
          <ac:chgData name="Kumar, Rakesh" userId="eceb6e99-c593-4029-afda-860a3434b6dc" providerId="ADAL" clId="{4D8B6B1D-B284-47DE-B11E-417C18C2C752}" dt="2025-03-29T03:15:04.980" v="5319" actId="478"/>
          <ac:picMkLst>
            <pc:docMk/>
            <pc:sldMk cId="587745445" sldId="259"/>
            <ac:picMk id="36" creationId="{84C74EF5-17E4-9939-1120-3F9DC2AB1CBA}"/>
          </ac:picMkLst>
        </pc:picChg>
        <pc:picChg chg="del">
          <ac:chgData name="Kumar, Rakesh" userId="eceb6e99-c593-4029-afda-860a3434b6dc" providerId="ADAL" clId="{4D8B6B1D-B284-47DE-B11E-417C18C2C752}" dt="2025-03-29T03:15:00.876" v="5318" actId="478"/>
          <ac:picMkLst>
            <pc:docMk/>
            <pc:sldMk cId="587745445" sldId="259"/>
            <ac:picMk id="40" creationId="{DEA2A3F2-AF06-101C-6E6F-54CCEFE52749}"/>
          </ac:picMkLst>
        </pc:picChg>
        <pc:picChg chg="mod">
          <ac:chgData name="Kumar, Rakesh" userId="eceb6e99-c593-4029-afda-860a3434b6dc" providerId="ADAL" clId="{4D8B6B1D-B284-47DE-B11E-417C18C2C752}" dt="2025-03-12T03:49:14.958" v="164" actId="14100"/>
          <ac:picMkLst>
            <pc:docMk/>
            <pc:sldMk cId="587745445" sldId="259"/>
            <ac:picMk id="41" creationId="{1D0192E7-6EDF-4D6D-2D59-3D47B1264D7A}"/>
          </ac:picMkLst>
        </pc:picChg>
        <pc:cxnChg chg="mod">
          <ac:chgData name="Kumar, Rakesh" userId="eceb6e99-c593-4029-afda-860a3434b6dc" providerId="ADAL" clId="{4D8B6B1D-B284-47DE-B11E-417C18C2C752}" dt="2025-03-12T03:48:47.938" v="144" actId="14100"/>
          <ac:cxnSpMkLst>
            <pc:docMk/>
            <pc:sldMk cId="587745445" sldId="259"/>
            <ac:cxnSpMk id="43" creationId="{F7C306E0-DA02-236A-C1F1-01CF51094ECF}"/>
          </ac:cxnSpMkLst>
        </pc:cxnChg>
      </pc:sldChg>
      <pc:sldChg chg="add del">
        <pc:chgData name="Kumar, Rakesh" userId="eceb6e99-c593-4029-afda-860a3434b6dc" providerId="ADAL" clId="{4D8B6B1D-B284-47DE-B11E-417C18C2C752}" dt="2025-03-12T03:44:54.139" v="102" actId="47"/>
        <pc:sldMkLst>
          <pc:docMk/>
          <pc:sldMk cId="2427863997" sldId="260"/>
        </pc:sldMkLst>
      </pc:sldChg>
      <pc:sldChg chg="addSp modSp add mod">
        <pc:chgData name="Kumar, Rakesh" userId="eceb6e99-c593-4029-afda-860a3434b6dc" providerId="ADAL" clId="{4D8B6B1D-B284-47DE-B11E-417C18C2C752}" dt="2025-03-29T03:15:58.994" v="5321" actId="20577"/>
        <pc:sldMkLst>
          <pc:docMk/>
          <pc:sldMk cId="3499025579" sldId="260"/>
        </pc:sldMkLst>
        <pc:spChg chg="add mod">
          <ac:chgData name="Kumar, Rakesh" userId="eceb6e99-c593-4029-afda-860a3434b6dc" providerId="ADAL" clId="{4D8B6B1D-B284-47DE-B11E-417C18C2C752}" dt="2025-03-12T03:50:18.560" v="189" actId="208"/>
          <ac:spMkLst>
            <pc:docMk/>
            <pc:sldMk cId="3499025579" sldId="260"/>
            <ac:spMk id="3" creationId="{E0850E50-66F7-FC82-5F3A-2D99DEAA5513}"/>
          </ac:spMkLst>
        </pc:spChg>
        <pc:spChg chg="mod">
          <ac:chgData name="Kumar, Rakesh" userId="eceb6e99-c593-4029-afda-860a3434b6dc" providerId="ADAL" clId="{4D8B6B1D-B284-47DE-B11E-417C18C2C752}" dt="2025-03-29T03:15:58.994" v="5321" actId="20577"/>
          <ac:spMkLst>
            <pc:docMk/>
            <pc:sldMk cId="3499025579" sldId="260"/>
            <ac:spMk id="42" creationId="{56C3645A-5A28-4B38-BF6B-6F22E70E0FFE}"/>
          </ac:spMkLst>
        </pc:spChg>
        <pc:picChg chg="mod">
          <ac:chgData name="Kumar, Rakesh" userId="eceb6e99-c593-4029-afda-860a3434b6dc" providerId="ADAL" clId="{4D8B6B1D-B284-47DE-B11E-417C18C2C752}" dt="2025-03-12T03:49:24.909" v="166" actId="14100"/>
          <ac:picMkLst>
            <pc:docMk/>
            <pc:sldMk cId="3499025579" sldId="260"/>
            <ac:picMk id="41" creationId="{1D4E68C4-DEB1-2E26-FA88-3B709DED16B7}"/>
          </ac:picMkLst>
        </pc:picChg>
        <pc:cxnChg chg="mod">
          <ac:chgData name="Kumar, Rakesh" userId="eceb6e99-c593-4029-afda-860a3434b6dc" providerId="ADAL" clId="{4D8B6B1D-B284-47DE-B11E-417C18C2C752}" dt="2025-03-12T03:56:26.677" v="371" actId="20577"/>
          <ac:cxnSpMkLst>
            <pc:docMk/>
            <pc:sldMk cId="3499025579" sldId="260"/>
            <ac:cxnSpMk id="43" creationId="{486E263A-A7EA-9B9D-C005-53D80E34293B}"/>
          </ac:cxnSpMkLst>
        </pc:cxnChg>
      </pc:sldChg>
      <pc:sldChg chg="addSp delSp modSp add mod delAnim modAnim">
        <pc:chgData name="Kumar, Rakesh" userId="eceb6e99-c593-4029-afda-860a3434b6dc" providerId="ADAL" clId="{4D8B6B1D-B284-47DE-B11E-417C18C2C752}" dt="2025-03-12T05:17:30.275" v="2247" actId="1076"/>
        <pc:sldMkLst>
          <pc:docMk/>
          <pc:sldMk cId="2436220361" sldId="261"/>
        </pc:sldMkLst>
        <pc:spChg chg="mod">
          <ac:chgData name="Kumar, Rakesh" userId="eceb6e99-c593-4029-afda-860a3434b6dc" providerId="ADAL" clId="{4D8B6B1D-B284-47DE-B11E-417C18C2C752}" dt="2025-03-12T05:16:48.444" v="2239" actId="1076"/>
          <ac:spMkLst>
            <pc:docMk/>
            <pc:sldMk cId="2436220361" sldId="261"/>
            <ac:spMk id="2" creationId="{27559F80-7E06-8695-2645-92E0D5B6B6C8}"/>
          </ac:spMkLst>
        </pc:spChg>
        <pc:spChg chg="add mod">
          <ac:chgData name="Kumar, Rakesh" userId="eceb6e99-c593-4029-afda-860a3434b6dc" providerId="ADAL" clId="{4D8B6B1D-B284-47DE-B11E-417C18C2C752}" dt="2025-03-12T05:17:19.574" v="2245" actId="1076"/>
          <ac:spMkLst>
            <pc:docMk/>
            <pc:sldMk cId="2436220361" sldId="261"/>
            <ac:spMk id="5" creationId="{FC53B053-12C4-B99E-4512-5CE03F428FE2}"/>
          </ac:spMkLst>
        </pc:spChg>
        <pc:spChg chg="add mod">
          <ac:chgData name="Kumar, Rakesh" userId="eceb6e99-c593-4029-afda-860a3434b6dc" providerId="ADAL" clId="{4D8B6B1D-B284-47DE-B11E-417C18C2C752}" dt="2025-03-12T05:17:24.538" v="2246" actId="1076"/>
          <ac:spMkLst>
            <pc:docMk/>
            <pc:sldMk cId="2436220361" sldId="261"/>
            <ac:spMk id="55" creationId="{EE4B86AF-1BE7-0773-7390-BEC2D9030276}"/>
          </ac:spMkLst>
        </pc:spChg>
        <pc:spChg chg="add mod">
          <ac:chgData name="Kumar, Rakesh" userId="eceb6e99-c593-4029-afda-860a3434b6dc" providerId="ADAL" clId="{4D8B6B1D-B284-47DE-B11E-417C18C2C752}" dt="2025-03-12T05:17:30.275" v="2247" actId="1076"/>
          <ac:spMkLst>
            <pc:docMk/>
            <pc:sldMk cId="2436220361" sldId="261"/>
            <ac:spMk id="56" creationId="{71C91C85-196F-D91D-FBBB-DD6B20B6D35C}"/>
          </ac:spMkLst>
        </pc:spChg>
      </pc:sldChg>
      <pc:sldChg chg="addSp delSp modSp new mod">
        <pc:chgData name="Kumar, Rakesh" userId="eceb6e99-c593-4029-afda-860a3434b6dc" providerId="ADAL" clId="{4D8B6B1D-B284-47DE-B11E-417C18C2C752}" dt="2025-03-12T05:21:50.234" v="2263" actId="207"/>
        <pc:sldMkLst>
          <pc:docMk/>
          <pc:sldMk cId="3441263795" sldId="262"/>
        </pc:sldMkLst>
        <pc:spChg chg="mod">
          <ac:chgData name="Kumar, Rakesh" userId="eceb6e99-c593-4029-afda-860a3434b6dc" providerId="ADAL" clId="{4D8B6B1D-B284-47DE-B11E-417C18C2C752}" dt="2025-03-12T04:39:36.453" v="791" actId="20577"/>
          <ac:spMkLst>
            <pc:docMk/>
            <pc:sldMk cId="3441263795" sldId="262"/>
            <ac:spMk id="2" creationId="{93461A44-5541-3BCF-7262-F73ACA0DD87A}"/>
          </ac:spMkLst>
        </pc:spChg>
        <pc:spChg chg="add mod">
          <ac:chgData name="Kumar, Rakesh" userId="eceb6e99-c593-4029-afda-860a3434b6dc" providerId="ADAL" clId="{4D8B6B1D-B284-47DE-B11E-417C18C2C752}" dt="2025-03-12T04:35:42.392" v="694" actId="14100"/>
          <ac:spMkLst>
            <pc:docMk/>
            <pc:sldMk cId="3441263795" sldId="262"/>
            <ac:spMk id="4" creationId="{DA99EE20-B9A1-2BCB-D00F-915EC2EA726C}"/>
          </ac:spMkLst>
        </pc:spChg>
        <pc:spChg chg="add mod">
          <ac:chgData name="Kumar, Rakesh" userId="eceb6e99-c593-4029-afda-860a3434b6dc" providerId="ADAL" clId="{4D8B6B1D-B284-47DE-B11E-417C18C2C752}" dt="2025-03-12T05:21:11.015" v="2259" actId="207"/>
          <ac:spMkLst>
            <pc:docMk/>
            <pc:sldMk cId="3441263795" sldId="262"/>
            <ac:spMk id="7" creationId="{9D9BCDD0-909C-EF7A-0E9B-33A504ED2A2B}"/>
          </ac:spMkLst>
        </pc:spChg>
        <pc:spChg chg="add mod">
          <ac:chgData name="Kumar, Rakesh" userId="eceb6e99-c593-4029-afda-860a3434b6dc" providerId="ADAL" clId="{4D8B6B1D-B284-47DE-B11E-417C18C2C752}" dt="2025-03-12T05:21:50.234" v="2263" actId="207"/>
          <ac:spMkLst>
            <pc:docMk/>
            <pc:sldMk cId="3441263795" sldId="262"/>
            <ac:spMk id="8" creationId="{B5B86307-D0D2-4B56-26CC-06247E08FDC8}"/>
          </ac:spMkLst>
        </pc:spChg>
        <pc:spChg chg="add mod">
          <ac:chgData name="Kumar, Rakesh" userId="eceb6e99-c593-4029-afda-860a3434b6dc" providerId="ADAL" clId="{4D8B6B1D-B284-47DE-B11E-417C18C2C752}" dt="2025-03-12T05:21:30.623" v="2262" actId="207"/>
          <ac:spMkLst>
            <pc:docMk/>
            <pc:sldMk cId="3441263795" sldId="262"/>
            <ac:spMk id="9" creationId="{7A12E1AE-1211-2264-0AF9-7D4456775429}"/>
          </ac:spMkLst>
        </pc:spChg>
        <pc:spChg chg="add mod">
          <ac:chgData name="Kumar, Rakesh" userId="eceb6e99-c593-4029-afda-860a3434b6dc" providerId="ADAL" clId="{4D8B6B1D-B284-47DE-B11E-417C18C2C752}" dt="2025-03-12T05:21:22.954" v="2261" actId="207"/>
          <ac:spMkLst>
            <pc:docMk/>
            <pc:sldMk cId="3441263795" sldId="262"/>
            <ac:spMk id="10" creationId="{9E8B189D-5D67-63A3-5533-D401BE60022C}"/>
          </ac:spMkLst>
        </pc:spChg>
        <pc:spChg chg="add mod">
          <ac:chgData name="Kumar, Rakesh" userId="eceb6e99-c593-4029-afda-860a3434b6dc" providerId="ADAL" clId="{4D8B6B1D-B284-47DE-B11E-417C18C2C752}" dt="2025-03-12T04:39:01.184" v="787" actId="1076"/>
          <ac:spMkLst>
            <pc:docMk/>
            <pc:sldMk cId="3441263795" sldId="262"/>
            <ac:spMk id="30" creationId="{75BE4349-4935-A424-3F86-F1753667069D}"/>
          </ac:spMkLst>
        </pc:spChg>
        <pc:spChg chg="add mod">
          <ac:chgData name="Kumar, Rakesh" userId="eceb6e99-c593-4029-afda-860a3434b6dc" providerId="ADAL" clId="{4D8B6B1D-B284-47DE-B11E-417C18C2C752}" dt="2025-03-12T04:38:51.856" v="785" actId="1076"/>
          <ac:spMkLst>
            <pc:docMk/>
            <pc:sldMk cId="3441263795" sldId="262"/>
            <ac:spMk id="31" creationId="{1637B373-9198-63D4-AF2F-B9D5437D911F}"/>
          </ac:spMkLst>
        </pc:spChg>
        <pc:spChg chg="add mod">
          <ac:chgData name="Kumar, Rakesh" userId="eceb6e99-c593-4029-afda-860a3434b6dc" providerId="ADAL" clId="{4D8B6B1D-B284-47DE-B11E-417C18C2C752}" dt="2025-03-12T04:37:24.984" v="745" actId="1076"/>
          <ac:spMkLst>
            <pc:docMk/>
            <pc:sldMk cId="3441263795" sldId="262"/>
            <ac:spMk id="32" creationId="{C621DFFA-DADD-A72C-6C7B-9B6E50323C17}"/>
          </ac:spMkLst>
        </pc:spChg>
        <pc:spChg chg="add mod">
          <ac:chgData name="Kumar, Rakesh" userId="eceb6e99-c593-4029-afda-860a3434b6dc" providerId="ADAL" clId="{4D8B6B1D-B284-47DE-B11E-417C18C2C752}" dt="2025-03-12T04:37:37.049" v="756" actId="14100"/>
          <ac:spMkLst>
            <pc:docMk/>
            <pc:sldMk cId="3441263795" sldId="262"/>
            <ac:spMk id="33" creationId="{F7B6A4C3-784D-D8A0-5139-A5700BA3413B}"/>
          </ac:spMkLst>
        </pc:spChg>
        <pc:spChg chg="add mod">
          <ac:chgData name="Kumar, Rakesh" userId="eceb6e99-c593-4029-afda-860a3434b6dc" providerId="ADAL" clId="{4D8B6B1D-B284-47DE-B11E-417C18C2C752}" dt="2025-03-12T04:38:21.983" v="780" actId="20577"/>
          <ac:spMkLst>
            <pc:docMk/>
            <pc:sldMk cId="3441263795" sldId="262"/>
            <ac:spMk id="34" creationId="{7235C914-5730-C528-C074-B10FF218BD93}"/>
          </ac:spMkLst>
        </pc:spChg>
        <pc:picChg chg="add mod">
          <ac:chgData name="Kumar, Rakesh" userId="eceb6e99-c593-4029-afda-860a3434b6dc" providerId="ADAL" clId="{4D8B6B1D-B284-47DE-B11E-417C18C2C752}" dt="2025-03-12T04:34:50.232" v="687" actId="1076"/>
          <ac:picMkLst>
            <pc:docMk/>
            <pc:sldMk cId="3441263795" sldId="262"/>
            <ac:picMk id="6" creationId="{03E302A7-FEBA-F2E1-3991-9BF3B2E938D2}"/>
          </ac:picMkLst>
        </pc:picChg>
        <pc:cxnChg chg="add mod">
          <ac:chgData name="Kumar, Rakesh" userId="eceb6e99-c593-4029-afda-860a3434b6dc" providerId="ADAL" clId="{4D8B6B1D-B284-47DE-B11E-417C18C2C752}" dt="2025-03-12T04:35:42.392" v="694" actId="14100"/>
          <ac:cxnSpMkLst>
            <pc:docMk/>
            <pc:sldMk cId="3441263795" sldId="262"/>
            <ac:cxnSpMk id="12" creationId="{1C80CE38-4368-779C-E54A-D011005853A5}"/>
          </ac:cxnSpMkLst>
        </pc:cxnChg>
        <pc:cxnChg chg="add mod">
          <ac:chgData name="Kumar, Rakesh" userId="eceb6e99-c593-4029-afda-860a3434b6dc" providerId="ADAL" clId="{4D8B6B1D-B284-47DE-B11E-417C18C2C752}" dt="2025-03-12T04:35:52.506" v="695" actId="1076"/>
          <ac:cxnSpMkLst>
            <pc:docMk/>
            <pc:sldMk cId="3441263795" sldId="262"/>
            <ac:cxnSpMk id="14" creationId="{D5015B03-787D-F1BD-EEEC-25EAB92FE3E6}"/>
          </ac:cxnSpMkLst>
        </pc:cxnChg>
        <pc:cxnChg chg="add mod">
          <ac:chgData name="Kumar, Rakesh" userId="eceb6e99-c593-4029-afda-860a3434b6dc" providerId="ADAL" clId="{4D8B6B1D-B284-47DE-B11E-417C18C2C752}" dt="2025-03-12T04:39:07.144" v="788" actId="1076"/>
          <ac:cxnSpMkLst>
            <pc:docMk/>
            <pc:sldMk cId="3441263795" sldId="262"/>
            <ac:cxnSpMk id="16" creationId="{A773BE37-7086-3620-8803-76E7F7027674}"/>
          </ac:cxnSpMkLst>
        </pc:cxnChg>
        <pc:cxnChg chg="add mod">
          <ac:chgData name="Kumar, Rakesh" userId="eceb6e99-c593-4029-afda-860a3434b6dc" providerId="ADAL" clId="{4D8B6B1D-B284-47DE-B11E-417C18C2C752}" dt="2025-03-12T04:35:58.898" v="697" actId="1076"/>
          <ac:cxnSpMkLst>
            <pc:docMk/>
            <pc:sldMk cId="3441263795" sldId="262"/>
            <ac:cxnSpMk id="18" creationId="{29FA11AD-3269-7423-0DE2-774D58E37288}"/>
          </ac:cxnSpMkLst>
        </pc:cxnChg>
        <pc:cxnChg chg="add mod">
          <ac:chgData name="Kumar, Rakesh" userId="eceb6e99-c593-4029-afda-860a3434b6dc" providerId="ADAL" clId="{4D8B6B1D-B284-47DE-B11E-417C18C2C752}" dt="2025-03-12T04:35:54.882" v="696" actId="1076"/>
          <ac:cxnSpMkLst>
            <pc:docMk/>
            <pc:sldMk cId="3441263795" sldId="262"/>
            <ac:cxnSpMk id="20" creationId="{A0B585B6-C815-9D83-09D3-61614F2B40A3}"/>
          </ac:cxnSpMkLst>
        </pc:cxnChg>
      </pc:sldChg>
      <pc:sldChg chg="modSp add mod">
        <pc:chgData name="Kumar, Rakesh" userId="eceb6e99-c593-4029-afda-860a3434b6dc" providerId="ADAL" clId="{4D8B6B1D-B284-47DE-B11E-417C18C2C752}" dt="2025-03-12T05:20:42.747" v="2256" actId="207"/>
        <pc:sldMkLst>
          <pc:docMk/>
          <pc:sldMk cId="2515847302" sldId="263"/>
        </pc:sldMkLst>
        <pc:spChg chg="mod">
          <ac:chgData name="Kumar, Rakesh" userId="eceb6e99-c593-4029-afda-860a3434b6dc" providerId="ADAL" clId="{4D8B6B1D-B284-47DE-B11E-417C18C2C752}" dt="2025-03-12T05:20:42.747" v="2256" actId="207"/>
          <ac:spMkLst>
            <pc:docMk/>
            <pc:sldMk cId="2515847302" sldId="263"/>
            <ac:spMk id="7" creationId="{7BEBF923-E7A9-2E43-52B1-9B91B4B93B65}"/>
          </ac:spMkLst>
        </pc:spChg>
        <pc:spChg chg="mod">
          <ac:chgData name="Kumar, Rakesh" userId="eceb6e99-c593-4029-afda-860a3434b6dc" providerId="ADAL" clId="{4D8B6B1D-B284-47DE-B11E-417C18C2C752}" dt="2025-03-12T05:20:42.747" v="2256" actId="207"/>
          <ac:spMkLst>
            <pc:docMk/>
            <pc:sldMk cId="2515847302" sldId="263"/>
            <ac:spMk id="8" creationId="{75B78D19-6DDD-38A9-590B-F0311ED6247F}"/>
          </ac:spMkLst>
        </pc:spChg>
        <pc:spChg chg="mod">
          <ac:chgData name="Kumar, Rakesh" userId="eceb6e99-c593-4029-afda-860a3434b6dc" providerId="ADAL" clId="{4D8B6B1D-B284-47DE-B11E-417C18C2C752}" dt="2025-03-12T05:20:42.747" v="2256" actId="207"/>
          <ac:spMkLst>
            <pc:docMk/>
            <pc:sldMk cId="2515847302" sldId="263"/>
            <ac:spMk id="9" creationId="{45BA5904-AE26-EAF1-DBB4-419ACBEFFE54}"/>
          </ac:spMkLst>
        </pc:spChg>
        <pc:spChg chg="mod">
          <ac:chgData name="Kumar, Rakesh" userId="eceb6e99-c593-4029-afda-860a3434b6dc" providerId="ADAL" clId="{4D8B6B1D-B284-47DE-B11E-417C18C2C752}" dt="2025-03-12T05:20:42.747" v="2256" actId="207"/>
          <ac:spMkLst>
            <pc:docMk/>
            <pc:sldMk cId="2515847302" sldId="263"/>
            <ac:spMk id="10" creationId="{BCEFC571-9FB0-4E8B-4E7A-407D96270E39}"/>
          </ac:spMkLst>
        </pc:spChg>
        <pc:spChg chg="mod">
          <ac:chgData name="Kumar, Rakesh" userId="eceb6e99-c593-4029-afda-860a3434b6dc" providerId="ADAL" clId="{4D8B6B1D-B284-47DE-B11E-417C18C2C752}" dt="2025-03-12T05:20:42.747" v="2256" actId="207"/>
          <ac:spMkLst>
            <pc:docMk/>
            <pc:sldMk cId="2515847302" sldId="263"/>
            <ac:spMk id="11" creationId="{F873FE0E-A0B1-22F4-C43B-85952804957F}"/>
          </ac:spMkLst>
        </pc:spChg>
        <pc:spChg chg="mod">
          <ac:chgData name="Kumar, Rakesh" userId="eceb6e99-c593-4029-afda-860a3434b6dc" providerId="ADAL" clId="{4D8B6B1D-B284-47DE-B11E-417C18C2C752}" dt="2025-03-12T05:20:42.747" v="2256" actId="207"/>
          <ac:spMkLst>
            <pc:docMk/>
            <pc:sldMk cId="2515847302" sldId="263"/>
            <ac:spMk id="12" creationId="{2FDA1294-C003-3460-46A3-D08437BC0C53}"/>
          </ac:spMkLst>
        </pc:spChg>
        <pc:spChg chg="mod">
          <ac:chgData name="Kumar, Rakesh" userId="eceb6e99-c593-4029-afda-860a3434b6dc" providerId="ADAL" clId="{4D8B6B1D-B284-47DE-B11E-417C18C2C752}" dt="2025-03-12T05:20:42.747" v="2256" actId="207"/>
          <ac:spMkLst>
            <pc:docMk/>
            <pc:sldMk cId="2515847302" sldId="263"/>
            <ac:spMk id="13" creationId="{5173A223-38AF-18E7-EA55-3DD97AAEAF0F}"/>
          </ac:spMkLst>
        </pc:spChg>
      </pc:sldChg>
      <pc:sldChg chg="addSp delSp modSp add mod delAnim modAnim">
        <pc:chgData name="Kumar, Rakesh" userId="eceb6e99-c593-4029-afda-860a3434b6dc" providerId="ADAL" clId="{4D8B6B1D-B284-47DE-B11E-417C18C2C752}" dt="2025-03-12T05:18:15.050" v="2255" actId="20577"/>
        <pc:sldMkLst>
          <pc:docMk/>
          <pc:sldMk cId="4008148878" sldId="264"/>
        </pc:sldMkLst>
        <pc:spChg chg="mod">
          <ac:chgData name="Kumar, Rakesh" userId="eceb6e99-c593-4029-afda-860a3434b6dc" providerId="ADAL" clId="{4D8B6B1D-B284-47DE-B11E-417C18C2C752}" dt="2025-03-12T05:14:39.378" v="2221" actId="1076"/>
          <ac:spMkLst>
            <pc:docMk/>
            <pc:sldMk cId="4008148878" sldId="264"/>
            <ac:spMk id="2" creationId="{953A9D3A-3EE2-19D2-3A2C-B3DDE809255D}"/>
          </ac:spMkLst>
        </pc:spChg>
        <pc:spChg chg="add mod">
          <ac:chgData name="Kumar, Rakesh" userId="eceb6e99-c593-4029-afda-860a3434b6dc" providerId="ADAL" clId="{4D8B6B1D-B284-47DE-B11E-417C18C2C752}" dt="2025-03-12T05:18:15.050" v="2255" actId="20577"/>
          <ac:spMkLst>
            <pc:docMk/>
            <pc:sldMk cId="4008148878" sldId="264"/>
            <ac:spMk id="3" creationId="{7A1F9AC1-9EEF-168E-2C03-372076FFBC1B}"/>
          </ac:spMkLst>
        </pc:spChg>
        <pc:spChg chg="add mod">
          <ac:chgData name="Kumar, Rakesh" userId="eceb6e99-c593-4029-afda-860a3434b6dc" providerId="ADAL" clId="{4D8B6B1D-B284-47DE-B11E-417C18C2C752}" dt="2025-03-12T05:17:46.708" v="2250" actId="1076"/>
          <ac:spMkLst>
            <pc:docMk/>
            <pc:sldMk cId="4008148878" sldId="264"/>
            <ac:spMk id="4" creationId="{2E0C3AE6-8EC5-0099-BC00-06D6B9CBAC78}"/>
          </ac:spMkLst>
        </pc:spChg>
        <pc:spChg chg="mod">
          <ac:chgData name="Kumar, Rakesh" userId="eceb6e99-c593-4029-afda-860a3434b6dc" providerId="ADAL" clId="{4D8B6B1D-B284-47DE-B11E-417C18C2C752}" dt="2025-03-12T05:17:41.538" v="2249" actId="1076"/>
          <ac:spMkLst>
            <pc:docMk/>
            <pc:sldMk cId="4008148878" sldId="264"/>
            <ac:spMk id="55" creationId="{4C10F157-2A10-2B17-A11C-AEA41E05AF61}"/>
          </ac:spMkLst>
        </pc:spChg>
      </pc:sldChg>
      <pc:sldChg chg="addSp delSp modSp add mod">
        <pc:chgData name="Kumar, Rakesh" userId="eceb6e99-c593-4029-afda-860a3434b6dc" providerId="ADAL" clId="{4D8B6B1D-B284-47DE-B11E-417C18C2C752}" dt="2025-03-20T09:01:41.549" v="3339" actId="14100"/>
        <pc:sldMkLst>
          <pc:docMk/>
          <pc:sldMk cId="4242985787" sldId="265"/>
        </pc:sldMkLst>
        <pc:spChg chg="mod">
          <ac:chgData name="Kumar, Rakesh" userId="eceb6e99-c593-4029-afda-860a3434b6dc" providerId="ADAL" clId="{4D8B6B1D-B284-47DE-B11E-417C18C2C752}" dt="2025-03-12T05:24:12.324" v="2294" actId="20577"/>
          <ac:spMkLst>
            <pc:docMk/>
            <pc:sldMk cId="4242985787" sldId="265"/>
            <ac:spMk id="2" creationId="{24407BAD-07A6-7E27-AA49-296F7562C620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5" creationId="{89CE9291-7F26-A304-9468-C51CB303E4DE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11" creationId="{C0417C57-0DE1-71DC-5479-8ACD89611DF3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13" creationId="{8A47ED19-DA4C-63C6-4C65-C6249F94D32B}"/>
          </ac:spMkLst>
        </pc:spChg>
        <pc:spChg chg="add mod">
          <ac:chgData name="Kumar, Rakesh" userId="eceb6e99-c593-4029-afda-860a3434b6dc" providerId="ADAL" clId="{4D8B6B1D-B284-47DE-B11E-417C18C2C752}" dt="2025-03-12T05:26:27.652" v="2348" actId="20577"/>
          <ac:spMkLst>
            <pc:docMk/>
            <pc:sldMk cId="4242985787" sldId="265"/>
            <ac:spMk id="15" creationId="{3B2AE602-8FA4-9B46-8933-3A8030BB23DA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17" creationId="{8BA81FCC-423D-1A84-4B04-6119D0738C00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19" creationId="{49DE2C7E-2D55-CB4B-BD08-13337932BEC7}"/>
          </ac:spMkLst>
        </pc:spChg>
        <pc:spChg chg="add mod">
          <ac:chgData name="Kumar, Rakesh" userId="eceb6e99-c593-4029-afda-860a3434b6dc" providerId="ADAL" clId="{4D8B6B1D-B284-47DE-B11E-417C18C2C752}" dt="2025-03-12T05:31:47.314" v="2478" actId="14100"/>
          <ac:spMkLst>
            <pc:docMk/>
            <pc:sldMk cId="4242985787" sldId="265"/>
            <ac:spMk id="21" creationId="{199D2A45-B4A6-224D-770A-659EE3A9A2ED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22" creationId="{856852D3-4EE7-5EA9-8C22-D9083D8AF7C7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23" creationId="{A7B22A28-7D12-28FB-8FB4-DD0797257935}"/>
          </ac:spMkLst>
        </pc:spChg>
        <pc:spChg chg="add mod">
          <ac:chgData name="Kumar, Rakesh" userId="eceb6e99-c593-4029-afda-860a3434b6dc" providerId="ADAL" clId="{4D8B6B1D-B284-47DE-B11E-417C18C2C752}" dt="2025-03-12T05:31:25.755" v="2474" actId="1076"/>
          <ac:spMkLst>
            <pc:docMk/>
            <pc:sldMk cId="4242985787" sldId="265"/>
            <ac:spMk id="24" creationId="{EF7104CC-33F4-3C8A-963E-35E60CC6C363}"/>
          </ac:spMkLst>
        </pc:spChg>
        <pc:spChg chg="add mod">
          <ac:chgData name="Kumar, Rakesh" userId="eceb6e99-c593-4029-afda-860a3434b6dc" providerId="ADAL" clId="{4D8B6B1D-B284-47DE-B11E-417C18C2C752}" dt="2025-03-12T05:33:54.651" v="2540" actId="14100"/>
          <ac:spMkLst>
            <pc:docMk/>
            <pc:sldMk cId="4242985787" sldId="265"/>
            <ac:spMk id="25" creationId="{B30E54FF-9DA6-07AE-F7FC-70B8C7D14570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26" creationId="{C6F7EC67-750C-1CA1-1DB2-8DEDD609FF89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27" creationId="{4627B04C-E0D2-447C-390D-F556309143B7}"/>
          </ac:spMkLst>
        </pc:spChg>
        <pc:spChg chg="add mod">
          <ac:chgData name="Kumar, Rakesh" userId="eceb6e99-c593-4029-afda-860a3434b6dc" providerId="ADAL" clId="{4D8B6B1D-B284-47DE-B11E-417C18C2C752}" dt="2025-03-12T05:33:34.739" v="2536" actId="1076"/>
          <ac:spMkLst>
            <pc:docMk/>
            <pc:sldMk cId="4242985787" sldId="265"/>
            <ac:spMk id="28" creationId="{E463D84A-75F9-FBC7-1E9C-26735F802F03}"/>
          </ac:spMkLst>
        </pc:spChg>
        <pc:spChg chg="add mod">
          <ac:chgData name="Kumar, Rakesh" userId="eceb6e99-c593-4029-afda-860a3434b6dc" providerId="ADAL" clId="{4D8B6B1D-B284-47DE-B11E-417C18C2C752}" dt="2025-03-12T05:36:08.988" v="2568" actId="1076"/>
          <ac:spMkLst>
            <pc:docMk/>
            <pc:sldMk cId="4242985787" sldId="265"/>
            <ac:spMk id="42" creationId="{181CB69D-2B28-93D4-985E-11CFCD6DB73A}"/>
          </ac:spMkLst>
        </pc:spChg>
        <pc:spChg chg="add mod">
          <ac:chgData name="Kumar, Rakesh" userId="eceb6e99-c593-4029-afda-860a3434b6dc" providerId="ADAL" clId="{4D8B6B1D-B284-47DE-B11E-417C18C2C752}" dt="2025-03-12T05:36:34.757" v="2585" actId="1076"/>
          <ac:spMkLst>
            <pc:docMk/>
            <pc:sldMk cId="4242985787" sldId="265"/>
            <ac:spMk id="43" creationId="{7F9DE6FE-4237-5567-63C1-6A0DDEB7C98F}"/>
          </ac:spMkLst>
        </pc:spChg>
        <pc:picChg chg="add mod">
          <ac:chgData name="Kumar, Rakesh" userId="eceb6e99-c593-4029-afda-860a3434b6dc" providerId="ADAL" clId="{4D8B6B1D-B284-47DE-B11E-417C18C2C752}" dt="2025-03-20T09:01:36.727" v="3338" actId="1035"/>
          <ac:picMkLst>
            <pc:docMk/>
            <pc:sldMk cId="4242985787" sldId="265"/>
            <ac:picMk id="29" creationId="{AC3466EE-6134-1330-21B1-530FD8BC8BF6}"/>
          </ac:picMkLst>
        </pc:picChg>
        <pc:cxnChg chg="add mod">
          <ac:chgData name="Kumar, Rakesh" userId="eceb6e99-c593-4029-afda-860a3434b6dc" providerId="ADAL" clId="{4D8B6B1D-B284-47DE-B11E-417C18C2C752}" dt="2025-03-20T09:01:41.549" v="3339" actId="14100"/>
          <ac:cxnSpMkLst>
            <pc:docMk/>
            <pc:sldMk cId="4242985787" sldId="265"/>
            <ac:cxnSpMk id="36" creationId="{D67167A6-3CD1-85A8-D1F0-C318DAB2BAB9}"/>
          </ac:cxnSpMkLst>
        </pc:cxnChg>
        <pc:cxnChg chg="add mod">
          <ac:chgData name="Kumar, Rakesh" userId="eceb6e99-c593-4029-afda-860a3434b6dc" providerId="ADAL" clId="{4D8B6B1D-B284-47DE-B11E-417C18C2C752}" dt="2025-03-20T09:01:36.727" v="3338" actId="1035"/>
          <ac:cxnSpMkLst>
            <pc:docMk/>
            <pc:sldMk cId="4242985787" sldId="265"/>
            <ac:cxnSpMk id="41" creationId="{FF8406CD-054C-C4D0-D0E8-39E74A06203B}"/>
          </ac:cxnSpMkLst>
        </pc:cxnChg>
      </pc:sldChg>
      <pc:sldChg chg="addSp delSp modSp add del mod ord delAnim">
        <pc:chgData name="Kumar, Rakesh" userId="eceb6e99-c593-4029-afda-860a3434b6dc" providerId="ADAL" clId="{4D8B6B1D-B284-47DE-B11E-417C18C2C752}" dt="2025-03-12T05:48:28.163" v="2815" actId="2696"/>
        <pc:sldMkLst>
          <pc:docMk/>
          <pc:sldMk cId="2329584092" sldId="266"/>
        </pc:sldMkLst>
      </pc:sldChg>
      <pc:sldChg chg="addSp delSp modSp add mod">
        <pc:chgData name="Kumar, Rakesh" userId="eceb6e99-c593-4029-afda-860a3434b6dc" providerId="ADAL" clId="{4D8B6B1D-B284-47DE-B11E-417C18C2C752}" dt="2025-03-19T07:53:50.852" v="3302" actId="1076"/>
        <pc:sldMkLst>
          <pc:docMk/>
          <pc:sldMk cId="4069795029" sldId="267"/>
        </pc:sldMkLst>
        <pc:spChg chg="add mod">
          <ac:chgData name="Kumar, Rakesh" userId="eceb6e99-c593-4029-afda-860a3434b6dc" providerId="ADAL" clId="{4D8B6B1D-B284-47DE-B11E-417C18C2C752}" dt="2025-03-19T07:53:50.852" v="3302" actId="1076"/>
          <ac:spMkLst>
            <pc:docMk/>
            <pc:sldMk cId="4069795029" sldId="267"/>
            <ac:spMk id="5" creationId="{98FF6882-C328-74C5-834A-697C931417CE}"/>
          </ac:spMkLst>
        </pc:spChg>
        <pc:picChg chg="add mod">
          <ac:chgData name="Kumar, Rakesh" userId="eceb6e99-c593-4029-afda-860a3434b6dc" providerId="ADAL" clId="{4D8B6B1D-B284-47DE-B11E-417C18C2C752}" dt="2025-03-19T07:53:17.307" v="3296" actId="1076"/>
          <ac:picMkLst>
            <pc:docMk/>
            <pc:sldMk cId="4069795029" sldId="267"/>
            <ac:picMk id="6" creationId="{66E68A9F-8F8A-7C7E-D65D-FB5C33AA4DA2}"/>
          </ac:picMkLst>
        </pc:picChg>
      </pc:sldChg>
      <pc:sldChg chg="addSp delSp modSp add mod">
        <pc:chgData name="Kumar, Rakesh" userId="eceb6e99-c593-4029-afda-860a3434b6dc" providerId="ADAL" clId="{4D8B6B1D-B284-47DE-B11E-417C18C2C752}" dt="2025-03-29T04:12:41.652" v="5327" actId="14100"/>
        <pc:sldMkLst>
          <pc:docMk/>
          <pc:sldMk cId="3551640806" sldId="268"/>
        </pc:sldMkLst>
        <pc:spChg chg="mod">
          <ac:chgData name="Kumar, Rakesh" userId="eceb6e99-c593-4029-afda-860a3434b6dc" providerId="ADAL" clId="{4D8B6B1D-B284-47DE-B11E-417C18C2C752}" dt="2025-03-12T05:51:11.736" v="2893" actId="20577"/>
          <ac:spMkLst>
            <pc:docMk/>
            <pc:sldMk cId="3551640806" sldId="268"/>
            <ac:spMk id="2" creationId="{23F6CCF1-9AA9-3FE1-F498-6965E239A7F3}"/>
          </ac:spMkLst>
        </pc:spChg>
        <pc:picChg chg="add mod">
          <ac:chgData name="Kumar, Rakesh" userId="eceb6e99-c593-4029-afda-860a3434b6dc" providerId="ADAL" clId="{4D8B6B1D-B284-47DE-B11E-417C18C2C752}" dt="2025-03-29T04:12:41.652" v="5327" actId="14100"/>
          <ac:picMkLst>
            <pc:docMk/>
            <pc:sldMk cId="3551640806" sldId="268"/>
            <ac:picMk id="4" creationId="{49D0A750-E7FE-FE0A-8D9A-364210C71E44}"/>
          </ac:picMkLst>
        </pc:picChg>
      </pc:sldChg>
      <pc:sldChg chg="addSp delSp modSp add mod">
        <pc:chgData name="Kumar, Rakesh" userId="eceb6e99-c593-4029-afda-860a3434b6dc" providerId="ADAL" clId="{4D8B6B1D-B284-47DE-B11E-417C18C2C752}" dt="2025-03-29T04:19:26.869" v="5343" actId="20577"/>
        <pc:sldMkLst>
          <pc:docMk/>
          <pc:sldMk cId="2066406367" sldId="269"/>
        </pc:sldMkLst>
        <pc:spChg chg="mod">
          <ac:chgData name="Kumar, Rakesh" userId="eceb6e99-c593-4029-afda-860a3434b6dc" providerId="ADAL" clId="{4D8B6B1D-B284-47DE-B11E-417C18C2C752}" dt="2025-03-29T04:19:26.869" v="5343" actId="20577"/>
          <ac:spMkLst>
            <pc:docMk/>
            <pc:sldMk cId="2066406367" sldId="269"/>
            <ac:spMk id="2" creationId="{692380E0-4789-BD95-A7F7-EBFDCFC47591}"/>
          </ac:spMkLst>
        </pc:spChg>
        <pc:picChg chg="add del mod">
          <ac:chgData name="Kumar, Rakesh" userId="eceb6e99-c593-4029-afda-860a3434b6dc" providerId="ADAL" clId="{4D8B6B1D-B284-47DE-B11E-417C18C2C752}" dt="2025-03-29T04:19:09.869" v="5340" actId="478"/>
          <ac:picMkLst>
            <pc:docMk/>
            <pc:sldMk cId="2066406367" sldId="269"/>
            <ac:picMk id="3" creationId="{724102CC-D4C2-8992-F721-91E870DA0DFF}"/>
          </ac:picMkLst>
        </pc:picChg>
        <pc:picChg chg="add mod">
          <ac:chgData name="Kumar, Rakesh" userId="eceb6e99-c593-4029-afda-860a3434b6dc" providerId="ADAL" clId="{4D8B6B1D-B284-47DE-B11E-417C18C2C752}" dt="2025-03-29T04:19:21.803" v="5342" actId="14100"/>
          <ac:picMkLst>
            <pc:docMk/>
            <pc:sldMk cId="2066406367" sldId="269"/>
            <ac:picMk id="2050" creationId="{E1B0C51B-87C7-9EB6-3591-79C850F69FC3}"/>
          </ac:picMkLst>
        </pc:picChg>
      </pc:sldChg>
      <pc:sldChg chg="addSp delSp modSp add mod">
        <pc:chgData name="Kumar, Rakesh" userId="eceb6e99-c593-4029-afda-860a3434b6dc" providerId="ADAL" clId="{4D8B6B1D-B284-47DE-B11E-417C18C2C752}" dt="2025-03-12T06:13:19.477" v="2983"/>
        <pc:sldMkLst>
          <pc:docMk/>
          <pc:sldMk cId="543021714" sldId="270"/>
        </pc:sldMkLst>
        <pc:spChg chg="mod">
          <ac:chgData name="Kumar, Rakesh" userId="eceb6e99-c593-4029-afda-860a3434b6dc" providerId="ADAL" clId="{4D8B6B1D-B284-47DE-B11E-417C18C2C752}" dt="2025-03-12T06:03:06.855" v="2939" actId="20577"/>
          <ac:spMkLst>
            <pc:docMk/>
            <pc:sldMk cId="543021714" sldId="270"/>
            <ac:spMk id="2" creationId="{315A5D14-5729-5962-DE4F-16090D7FBAF9}"/>
          </ac:spMkLst>
        </pc:spChg>
        <pc:spChg chg="add mod">
          <ac:chgData name="Kumar, Rakesh" userId="eceb6e99-c593-4029-afda-860a3434b6dc" providerId="ADAL" clId="{4D8B6B1D-B284-47DE-B11E-417C18C2C752}" dt="2025-03-12T06:13:19.477" v="2983"/>
          <ac:spMkLst>
            <pc:docMk/>
            <pc:sldMk cId="543021714" sldId="270"/>
            <ac:spMk id="5" creationId="{42133663-7184-95A9-9716-B307BE05967F}"/>
          </ac:spMkLst>
        </pc:spChg>
      </pc:sldChg>
      <pc:sldChg chg="addSp delSp modSp add del mod">
        <pc:chgData name="Kumar, Rakesh" userId="eceb6e99-c593-4029-afda-860a3434b6dc" providerId="ADAL" clId="{4D8B6B1D-B284-47DE-B11E-417C18C2C752}" dt="2025-03-28T05:02:27.411" v="5217" actId="2696"/>
        <pc:sldMkLst>
          <pc:docMk/>
          <pc:sldMk cId="2902823958" sldId="271"/>
        </pc:sldMkLst>
      </pc:sldChg>
      <pc:sldChg chg="delSp modSp add mod">
        <pc:chgData name="Kumar, Rakesh" userId="eceb6e99-c593-4029-afda-860a3434b6dc" providerId="ADAL" clId="{4D8B6B1D-B284-47DE-B11E-417C18C2C752}" dt="2025-03-19T07:54:40.744" v="3320" actId="403"/>
        <pc:sldMkLst>
          <pc:docMk/>
          <pc:sldMk cId="3866887671" sldId="272"/>
        </pc:sldMkLst>
        <pc:spChg chg="mod">
          <ac:chgData name="Kumar, Rakesh" userId="eceb6e99-c593-4029-afda-860a3434b6dc" providerId="ADAL" clId="{4D8B6B1D-B284-47DE-B11E-417C18C2C752}" dt="2025-03-19T07:54:40.744" v="3320" actId="403"/>
          <ac:spMkLst>
            <pc:docMk/>
            <pc:sldMk cId="3866887671" sldId="272"/>
            <ac:spMk id="2" creationId="{FCA1B031-C633-E423-57C6-FF640F0688A4}"/>
          </ac:spMkLst>
        </pc:spChg>
      </pc:sldChg>
      <pc:sldChg chg="addSp modSp add mod ord">
        <pc:chgData name="Kumar, Rakesh" userId="eceb6e99-c593-4029-afda-860a3434b6dc" providerId="ADAL" clId="{4D8B6B1D-B284-47DE-B11E-417C18C2C752}" dt="2025-03-29T03:10:16.336" v="5315" actId="1076"/>
        <pc:sldMkLst>
          <pc:docMk/>
          <pc:sldMk cId="2717060917" sldId="273"/>
        </pc:sldMkLst>
        <pc:spChg chg="mod">
          <ac:chgData name="Kumar, Rakesh" userId="eceb6e99-c593-4029-afda-860a3434b6dc" providerId="ADAL" clId="{4D8B6B1D-B284-47DE-B11E-417C18C2C752}" dt="2025-03-29T03:09:47.046" v="5311" actId="1076"/>
          <ac:spMkLst>
            <pc:docMk/>
            <pc:sldMk cId="2717060917" sldId="273"/>
            <ac:spMk id="2" creationId="{E851B514-B26C-7584-D93A-7B274D067009}"/>
          </ac:spMkLst>
        </pc:spChg>
        <pc:spChg chg="add">
          <ac:chgData name="Kumar, Rakesh" userId="eceb6e99-c593-4029-afda-860a3434b6dc" providerId="ADAL" clId="{4D8B6B1D-B284-47DE-B11E-417C18C2C752}" dt="2025-03-29T03:02:21.226" v="5220"/>
          <ac:spMkLst>
            <pc:docMk/>
            <pc:sldMk cId="2717060917" sldId="273"/>
            <ac:spMk id="3" creationId="{9059ACC7-9682-AC9A-2FE8-11CB2D7436AD}"/>
          </ac:spMkLst>
        </pc:spChg>
        <pc:spChg chg="add mod">
          <ac:chgData name="Kumar, Rakesh" userId="eceb6e99-c593-4029-afda-860a3434b6dc" providerId="ADAL" clId="{4D8B6B1D-B284-47DE-B11E-417C18C2C752}" dt="2025-03-29T03:10:08.736" v="5314" actId="1076"/>
          <ac:spMkLst>
            <pc:docMk/>
            <pc:sldMk cId="2717060917" sldId="273"/>
            <ac:spMk id="6" creationId="{535DE534-3B45-87A9-A9D0-7510CA287FA0}"/>
          </ac:spMkLst>
        </pc:spChg>
        <pc:spChg chg="add mod">
          <ac:chgData name="Kumar, Rakesh" userId="eceb6e99-c593-4029-afda-860a3434b6dc" providerId="ADAL" clId="{4D8B6B1D-B284-47DE-B11E-417C18C2C752}" dt="2025-03-29T03:09:54.526" v="5312" actId="1076"/>
          <ac:spMkLst>
            <pc:docMk/>
            <pc:sldMk cId="2717060917" sldId="273"/>
            <ac:spMk id="11" creationId="{08B9F1AF-3B4C-2E29-CEE7-6AD1C819720C}"/>
          </ac:spMkLst>
        </pc:spChg>
        <pc:spChg chg="add mod">
          <ac:chgData name="Kumar, Rakesh" userId="eceb6e99-c593-4029-afda-860a3434b6dc" providerId="ADAL" clId="{4D8B6B1D-B284-47DE-B11E-417C18C2C752}" dt="2025-03-29T03:10:16.336" v="5315" actId="1076"/>
          <ac:spMkLst>
            <pc:docMk/>
            <pc:sldMk cId="2717060917" sldId="273"/>
            <ac:spMk id="12" creationId="{AD861D90-1F47-BDD1-93E4-AA1923A49CD0}"/>
          </ac:spMkLst>
        </pc:spChg>
        <pc:picChg chg="add mod">
          <ac:chgData name="Kumar, Rakesh" userId="eceb6e99-c593-4029-afda-860a3434b6dc" providerId="ADAL" clId="{4D8B6B1D-B284-47DE-B11E-417C18C2C752}" dt="2025-03-29T03:10:08.736" v="5314" actId="1076"/>
          <ac:picMkLst>
            <pc:docMk/>
            <pc:sldMk cId="2717060917" sldId="273"/>
            <ac:picMk id="5" creationId="{F09F21CD-9A35-ADF7-F488-8210AC9C4A75}"/>
          </ac:picMkLst>
        </pc:picChg>
        <pc:picChg chg="add mod">
          <ac:chgData name="Kumar, Rakesh" userId="eceb6e99-c593-4029-afda-860a3434b6dc" providerId="ADAL" clId="{4D8B6B1D-B284-47DE-B11E-417C18C2C752}" dt="2025-03-29T03:10:16.336" v="5315" actId="1076"/>
          <ac:picMkLst>
            <pc:docMk/>
            <pc:sldMk cId="2717060917" sldId="273"/>
            <ac:picMk id="8" creationId="{8EB20E6D-0C38-EFD1-BD8B-1614DA63E032}"/>
          </ac:picMkLst>
        </pc:picChg>
        <pc:picChg chg="add mod">
          <ac:chgData name="Kumar, Rakesh" userId="eceb6e99-c593-4029-afda-860a3434b6dc" providerId="ADAL" clId="{4D8B6B1D-B284-47DE-B11E-417C18C2C752}" dt="2025-03-29T03:09:54.526" v="5312" actId="1076"/>
          <ac:picMkLst>
            <pc:docMk/>
            <pc:sldMk cId="2717060917" sldId="273"/>
            <ac:picMk id="10" creationId="{3C4705D1-36B7-4058-C5A9-BD22EA73EA67}"/>
          </ac:picMkLst>
        </pc:picChg>
      </pc:sldChg>
      <pc:sldChg chg="addSp delSp modSp add mod">
        <pc:chgData name="Kumar, Rakesh" userId="eceb6e99-c593-4029-afda-860a3434b6dc" providerId="ADAL" clId="{4D8B6B1D-B284-47DE-B11E-417C18C2C752}" dt="2025-03-29T04:14:42.917" v="5331" actId="15"/>
        <pc:sldMkLst>
          <pc:docMk/>
          <pc:sldMk cId="750959212" sldId="274"/>
        </pc:sldMkLst>
        <pc:spChg chg="mod">
          <ac:chgData name="Kumar, Rakesh" userId="eceb6e99-c593-4029-afda-860a3434b6dc" providerId="ADAL" clId="{4D8B6B1D-B284-47DE-B11E-417C18C2C752}" dt="2025-03-20T10:25:25.540" v="3724" actId="20577"/>
          <ac:spMkLst>
            <pc:docMk/>
            <pc:sldMk cId="750959212" sldId="274"/>
            <ac:spMk id="2" creationId="{621EC080-D024-A5E7-BEAB-D58B1A519A2F}"/>
          </ac:spMkLst>
        </pc:spChg>
        <pc:spChg chg="add del mod">
          <ac:chgData name="Kumar, Rakesh" userId="eceb6e99-c593-4029-afda-860a3434b6dc" providerId="ADAL" clId="{4D8B6B1D-B284-47DE-B11E-417C18C2C752}" dt="2025-03-29T04:14:42.917" v="5331" actId="15"/>
          <ac:spMkLst>
            <pc:docMk/>
            <pc:sldMk cId="750959212" sldId="274"/>
            <ac:spMk id="8" creationId="{6FD94E92-B34E-0520-95BF-41EFF55A3CFB}"/>
          </ac:spMkLst>
        </pc:spChg>
        <pc:spChg chg="add mod">
          <ac:chgData name="Kumar, Rakesh" userId="eceb6e99-c593-4029-afda-860a3434b6dc" providerId="ADAL" clId="{4D8B6B1D-B284-47DE-B11E-417C18C2C752}" dt="2025-03-20T10:48:47.221" v="3975" actId="15"/>
          <ac:spMkLst>
            <pc:docMk/>
            <pc:sldMk cId="750959212" sldId="274"/>
            <ac:spMk id="10" creationId="{A4D9ECBE-3B87-F830-8A5A-8736CB33AF8C}"/>
          </ac:spMkLst>
        </pc:spChg>
      </pc:sldChg>
      <pc:sldChg chg="addSp delSp modSp add mod">
        <pc:chgData name="Kumar, Rakesh" userId="eceb6e99-c593-4029-afda-860a3434b6dc" providerId="ADAL" clId="{4D8B6B1D-B284-47DE-B11E-417C18C2C752}" dt="2025-03-20T09:57:54.264" v="3393" actId="1076"/>
        <pc:sldMkLst>
          <pc:docMk/>
          <pc:sldMk cId="2577418850" sldId="275"/>
        </pc:sldMkLst>
        <pc:picChg chg="add mod">
          <ac:chgData name="Kumar, Rakesh" userId="eceb6e99-c593-4029-afda-860a3434b6dc" providerId="ADAL" clId="{4D8B6B1D-B284-47DE-B11E-417C18C2C752}" dt="2025-03-20T09:57:54.264" v="3393" actId="1076"/>
          <ac:picMkLst>
            <pc:docMk/>
            <pc:sldMk cId="2577418850" sldId="275"/>
            <ac:picMk id="3" creationId="{639760D0-ECAA-8321-84D1-A2E460C8E308}"/>
          </ac:picMkLst>
        </pc:picChg>
      </pc:sldChg>
      <pc:sldChg chg="addSp delSp modSp add mod delAnim">
        <pc:chgData name="Kumar, Rakesh" userId="eceb6e99-c593-4029-afda-860a3434b6dc" providerId="ADAL" clId="{4D8B6B1D-B284-47DE-B11E-417C18C2C752}" dt="2025-03-29T03:18:16.806" v="5322" actId="313"/>
        <pc:sldMkLst>
          <pc:docMk/>
          <pc:sldMk cId="1318940335" sldId="276"/>
        </pc:sldMkLst>
        <pc:spChg chg="mod">
          <ac:chgData name="Kumar, Rakesh" userId="eceb6e99-c593-4029-afda-860a3434b6dc" providerId="ADAL" clId="{4D8B6B1D-B284-47DE-B11E-417C18C2C752}" dt="2025-03-28T04:16:12.408" v="4369"/>
          <ac:spMkLst>
            <pc:docMk/>
            <pc:sldMk cId="1318940335" sldId="276"/>
            <ac:spMk id="2" creationId="{C7969EA5-5523-22E8-C32A-27517BDF4A27}"/>
          </ac:spMkLst>
        </pc:spChg>
        <pc:spChg chg="add mod">
          <ac:chgData name="Kumar, Rakesh" userId="eceb6e99-c593-4029-afda-860a3434b6dc" providerId="ADAL" clId="{4D8B6B1D-B284-47DE-B11E-417C18C2C752}" dt="2025-03-28T04:17:03.885" v="4382" actId="1076"/>
          <ac:spMkLst>
            <pc:docMk/>
            <pc:sldMk cId="1318940335" sldId="276"/>
            <ac:spMk id="4" creationId="{9BE741B4-406D-A295-2AA4-A4D96E6C069C}"/>
          </ac:spMkLst>
        </pc:spChg>
        <pc:spChg chg="add mod">
          <ac:chgData name="Kumar, Rakesh" userId="eceb6e99-c593-4029-afda-860a3434b6dc" providerId="ADAL" clId="{4D8B6B1D-B284-47DE-B11E-417C18C2C752}" dt="2025-03-28T04:18:55.153" v="4423" actId="404"/>
          <ac:spMkLst>
            <pc:docMk/>
            <pc:sldMk cId="1318940335" sldId="276"/>
            <ac:spMk id="5" creationId="{3FFEFE5A-D7E7-660B-5839-0D922AB15E50}"/>
          </ac:spMkLst>
        </pc:spChg>
        <pc:spChg chg="add mod">
          <ac:chgData name="Kumar, Rakesh" userId="eceb6e99-c593-4029-afda-860a3434b6dc" providerId="ADAL" clId="{4D8B6B1D-B284-47DE-B11E-417C18C2C752}" dt="2025-03-28T04:18:59.412" v="4424" actId="404"/>
          <ac:spMkLst>
            <pc:docMk/>
            <pc:sldMk cId="1318940335" sldId="276"/>
            <ac:spMk id="6" creationId="{6B5B768F-E968-4863-C5B6-6A1624261E44}"/>
          </ac:spMkLst>
        </pc:spChg>
        <pc:spChg chg="add del mod">
          <ac:chgData name="Kumar, Rakesh" userId="eceb6e99-c593-4029-afda-860a3434b6dc" providerId="ADAL" clId="{4D8B6B1D-B284-47DE-B11E-417C18C2C752}" dt="2025-03-28T04:16:43.101" v="4376" actId="21"/>
          <ac:spMkLst>
            <pc:docMk/>
            <pc:sldMk cId="1318940335" sldId="276"/>
            <ac:spMk id="7" creationId="{7E4571A6-308D-C273-B4BA-7948EC06E139}"/>
          </ac:spMkLst>
        </pc:spChg>
        <pc:spChg chg="add mod">
          <ac:chgData name="Kumar, Rakesh" userId="eceb6e99-c593-4029-afda-860a3434b6dc" providerId="ADAL" clId="{4D8B6B1D-B284-47DE-B11E-417C18C2C752}" dt="2025-03-28T04:18:14.897" v="4402" actId="14100"/>
          <ac:spMkLst>
            <pc:docMk/>
            <pc:sldMk cId="1318940335" sldId="276"/>
            <ac:spMk id="8" creationId="{2129512E-DF5E-13A0-77ED-A4780C9CC238}"/>
          </ac:spMkLst>
        </pc:spChg>
        <pc:spChg chg="add mod">
          <ac:chgData name="Kumar, Rakesh" userId="eceb6e99-c593-4029-afda-860a3434b6dc" providerId="ADAL" clId="{4D8B6B1D-B284-47DE-B11E-417C18C2C752}" dt="2025-03-29T03:18:16.806" v="5322" actId="313"/>
          <ac:spMkLst>
            <pc:docMk/>
            <pc:sldMk cId="1318940335" sldId="276"/>
            <ac:spMk id="9" creationId="{5AC1568E-E5ED-033A-4A9B-BF9A23534975}"/>
          </ac:spMkLst>
        </pc:spChg>
        <pc:spChg chg="add mod">
          <ac:chgData name="Kumar, Rakesh" userId="eceb6e99-c593-4029-afda-860a3434b6dc" providerId="ADAL" clId="{4D8B6B1D-B284-47DE-B11E-417C18C2C752}" dt="2025-03-28T04:18:48.577" v="4422" actId="20577"/>
          <ac:spMkLst>
            <pc:docMk/>
            <pc:sldMk cId="1318940335" sldId="276"/>
            <ac:spMk id="10" creationId="{DC499CD6-D1CD-FCEA-9BE6-E935F4739F00}"/>
          </ac:spMkLst>
        </pc:spChg>
        <pc:spChg chg="add del mod">
          <ac:chgData name="Kumar, Rakesh" userId="eceb6e99-c593-4029-afda-860a3434b6dc" providerId="ADAL" clId="{4D8B6B1D-B284-47DE-B11E-417C18C2C752}" dt="2025-03-28T04:19:34.601" v="4429" actId="11529"/>
          <ac:spMkLst>
            <pc:docMk/>
            <pc:sldMk cId="1318940335" sldId="276"/>
            <ac:spMk id="13" creationId="{C08898B8-015D-FA41-D54D-9BC282E60975}"/>
          </ac:spMkLst>
        </pc:spChg>
        <pc:spChg chg="add mod">
          <ac:chgData name="Kumar, Rakesh" userId="eceb6e99-c593-4029-afda-860a3434b6dc" providerId="ADAL" clId="{4D8B6B1D-B284-47DE-B11E-417C18C2C752}" dt="2025-03-28T04:19:53.879" v="4435" actId="14100"/>
          <ac:spMkLst>
            <pc:docMk/>
            <pc:sldMk cId="1318940335" sldId="276"/>
            <ac:spMk id="14" creationId="{02676FBE-2E41-CBE4-0844-42612778860F}"/>
          </ac:spMkLst>
        </pc:spChg>
        <pc:spChg chg="add mod">
          <ac:chgData name="Kumar, Rakesh" userId="eceb6e99-c593-4029-afda-860a3434b6dc" providerId="ADAL" clId="{4D8B6B1D-B284-47DE-B11E-417C18C2C752}" dt="2025-03-28T04:19:48.753" v="4433" actId="1076"/>
          <ac:spMkLst>
            <pc:docMk/>
            <pc:sldMk cId="1318940335" sldId="276"/>
            <ac:spMk id="15" creationId="{2F399F51-588B-75AA-290C-0FA4817E3820}"/>
          </ac:spMkLst>
        </pc:spChg>
        <pc:spChg chg="add mod">
          <ac:chgData name="Kumar, Rakesh" userId="eceb6e99-c593-4029-afda-860a3434b6dc" providerId="ADAL" clId="{4D8B6B1D-B284-47DE-B11E-417C18C2C752}" dt="2025-03-28T04:20:44.505" v="4461" actId="1076"/>
          <ac:spMkLst>
            <pc:docMk/>
            <pc:sldMk cId="1318940335" sldId="276"/>
            <ac:spMk id="16" creationId="{F958C691-35A0-45ED-F9BB-0F629B18A2CC}"/>
          </ac:spMkLst>
        </pc:spChg>
        <pc:spChg chg="add mod">
          <ac:chgData name="Kumar, Rakesh" userId="eceb6e99-c593-4029-afda-860a3434b6dc" providerId="ADAL" clId="{4D8B6B1D-B284-47DE-B11E-417C18C2C752}" dt="2025-03-28T04:20:50.011" v="4462" actId="1076"/>
          <ac:spMkLst>
            <pc:docMk/>
            <pc:sldMk cId="1318940335" sldId="276"/>
            <ac:spMk id="17" creationId="{D5791A43-54DF-2C32-ED7F-9C4246F5F7CC}"/>
          </ac:spMkLst>
        </pc:spChg>
        <pc:picChg chg="add del mod">
          <ac:chgData name="Kumar, Rakesh" userId="eceb6e99-c593-4029-afda-860a3434b6dc" providerId="ADAL" clId="{4D8B6B1D-B284-47DE-B11E-417C18C2C752}" dt="2025-03-28T04:16:06.478" v="4368" actId="478"/>
          <ac:picMkLst>
            <pc:docMk/>
            <pc:sldMk cId="1318940335" sldId="276"/>
            <ac:picMk id="3" creationId="{395BDCE5-1B11-35BB-362B-05D8C9A91962}"/>
          </ac:picMkLst>
        </pc:picChg>
        <pc:cxnChg chg="add del mod">
          <ac:chgData name="Kumar, Rakesh" userId="eceb6e99-c593-4029-afda-860a3434b6dc" providerId="ADAL" clId="{4D8B6B1D-B284-47DE-B11E-417C18C2C752}" dt="2025-03-28T04:19:42.292" v="4431" actId="478"/>
          <ac:cxnSpMkLst>
            <pc:docMk/>
            <pc:sldMk cId="1318940335" sldId="276"/>
            <ac:cxnSpMk id="12" creationId="{D7F0D728-08AC-2D0C-B207-F328B0470E37}"/>
          </ac:cxnSpMkLst>
        </pc:cxnChg>
      </pc:sldChg>
      <pc:sldChg chg="add">
        <pc:chgData name="Kumar, Rakesh" userId="eceb6e99-c593-4029-afda-860a3434b6dc" providerId="ADAL" clId="{4D8B6B1D-B284-47DE-B11E-417C18C2C752}" dt="2025-03-20T10:06:14.076" v="3408" actId="2890"/>
        <pc:sldMkLst>
          <pc:docMk/>
          <pc:sldMk cId="498118691" sldId="277"/>
        </pc:sldMkLst>
      </pc:sldChg>
      <pc:sldChg chg="addSp delSp modSp add mod">
        <pc:chgData name="Kumar, Rakesh" userId="eceb6e99-c593-4029-afda-860a3434b6dc" providerId="ADAL" clId="{4D8B6B1D-B284-47DE-B11E-417C18C2C752}" dt="2025-03-29T04:15:04.666" v="5332" actId="14734"/>
        <pc:sldMkLst>
          <pc:docMk/>
          <pc:sldMk cId="2186563330" sldId="278"/>
        </pc:sldMkLst>
        <pc:spChg chg="mod">
          <ac:chgData name="Kumar, Rakesh" userId="eceb6e99-c593-4029-afda-860a3434b6dc" providerId="ADAL" clId="{4D8B6B1D-B284-47DE-B11E-417C18C2C752}" dt="2025-03-20T12:34:18.353" v="4272" actId="1076"/>
          <ac:spMkLst>
            <pc:docMk/>
            <pc:sldMk cId="2186563330" sldId="278"/>
            <ac:spMk id="2" creationId="{4EE16F18-BADB-B5C0-0C65-03C8776B2E73}"/>
          </ac:spMkLst>
        </pc:spChg>
        <pc:graphicFrameChg chg="add mod modGraphic">
          <ac:chgData name="Kumar, Rakesh" userId="eceb6e99-c593-4029-afda-860a3434b6dc" providerId="ADAL" clId="{4D8B6B1D-B284-47DE-B11E-417C18C2C752}" dt="2025-03-29T04:15:04.666" v="5332" actId="14734"/>
          <ac:graphicFrameMkLst>
            <pc:docMk/>
            <pc:sldMk cId="2186563330" sldId="278"/>
            <ac:graphicFrameMk id="15" creationId="{48A4E8BA-4A14-49C7-02DA-1B9838303CF9}"/>
          </ac:graphicFrameMkLst>
        </pc:graphicFrameChg>
        <pc:picChg chg="add mod">
          <ac:chgData name="Kumar, Rakesh" userId="eceb6e99-c593-4029-afda-860a3434b6dc" providerId="ADAL" clId="{4D8B6B1D-B284-47DE-B11E-417C18C2C752}" dt="2025-03-20T12:34:32.027" v="4311" actId="1035"/>
          <ac:picMkLst>
            <pc:docMk/>
            <pc:sldMk cId="2186563330" sldId="278"/>
            <ac:picMk id="16" creationId="{A7497EB9-BDFB-7754-396C-94D182EB1ABC}"/>
          </ac:picMkLst>
        </pc:picChg>
        <pc:picChg chg="add mod">
          <ac:chgData name="Kumar, Rakesh" userId="eceb6e99-c593-4029-afda-860a3434b6dc" providerId="ADAL" clId="{4D8B6B1D-B284-47DE-B11E-417C18C2C752}" dt="2025-03-20T12:34:32.027" v="4311" actId="1035"/>
          <ac:picMkLst>
            <pc:docMk/>
            <pc:sldMk cId="2186563330" sldId="278"/>
            <ac:picMk id="17" creationId="{FC38841E-B4D6-53F6-D261-31C216FE66BC}"/>
          </ac:picMkLst>
        </pc:picChg>
        <pc:picChg chg="add mod">
          <ac:chgData name="Kumar, Rakesh" userId="eceb6e99-c593-4029-afda-860a3434b6dc" providerId="ADAL" clId="{4D8B6B1D-B284-47DE-B11E-417C18C2C752}" dt="2025-03-20T12:34:32.027" v="4311" actId="1035"/>
          <ac:picMkLst>
            <pc:docMk/>
            <pc:sldMk cId="2186563330" sldId="278"/>
            <ac:picMk id="18" creationId="{58827679-FF6C-A130-2978-9CC0092F6B2E}"/>
          </ac:picMkLst>
        </pc:picChg>
        <pc:picChg chg="add mod">
          <ac:chgData name="Kumar, Rakesh" userId="eceb6e99-c593-4029-afda-860a3434b6dc" providerId="ADAL" clId="{4D8B6B1D-B284-47DE-B11E-417C18C2C752}" dt="2025-03-20T12:34:32.027" v="4311" actId="1035"/>
          <ac:picMkLst>
            <pc:docMk/>
            <pc:sldMk cId="2186563330" sldId="278"/>
            <ac:picMk id="19" creationId="{9488C315-093D-B4CC-C5B5-19873311A207}"/>
          </ac:picMkLst>
        </pc:picChg>
        <pc:picChg chg="add mod">
          <ac:chgData name="Kumar, Rakesh" userId="eceb6e99-c593-4029-afda-860a3434b6dc" providerId="ADAL" clId="{4D8B6B1D-B284-47DE-B11E-417C18C2C752}" dt="2025-03-20T12:34:43.553" v="4314" actId="1076"/>
          <ac:picMkLst>
            <pc:docMk/>
            <pc:sldMk cId="2186563330" sldId="278"/>
            <ac:picMk id="21" creationId="{21A7DBAE-AF20-A243-95DB-BF49D3518EB1}"/>
          </ac:picMkLst>
        </pc:picChg>
      </pc:sldChg>
      <pc:sldChg chg="addSp delSp modSp add mod">
        <pc:chgData name="Kumar, Rakesh" userId="eceb6e99-c593-4029-afda-860a3434b6dc" providerId="ADAL" clId="{4D8B6B1D-B284-47DE-B11E-417C18C2C752}" dt="2025-03-21T02:50:01.280" v="4366" actId="478"/>
        <pc:sldMkLst>
          <pc:docMk/>
          <pc:sldMk cId="2503743277" sldId="279"/>
        </pc:sldMkLst>
        <pc:spChg chg="add mod">
          <ac:chgData name="Kumar, Rakesh" userId="eceb6e99-c593-4029-afda-860a3434b6dc" providerId="ADAL" clId="{4D8B6B1D-B284-47DE-B11E-417C18C2C752}" dt="2025-03-21T02:49:40.483" v="4364" actId="478"/>
          <ac:spMkLst>
            <pc:docMk/>
            <pc:sldMk cId="2503743277" sldId="279"/>
            <ac:spMk id="4" creationId="{7C19465E-2867-31EE-D8BB-6CFE8DADE852}"/>
          </ac:spMkLst>
        </pc:spChg>
      </pc:sldChg>
      <pc:sldChg chg="add">
        <pc:chgData name="Kumar, Rakesh" userId="eceb6e99-c593-4029-afda-860a3434b6dc" providerId="ADAL" clId="{4D8B6B1D-B284-47DE-B11E-417C18C2C752}" dt="2025-03-28T04:11:12.809" v="4367" actId="2890"/>
        <pc:sldMkLst>
          <pc:docMk/>
          <pc:sldMk cId="1615542345" sldId="280"/>
        </pc:sldMkLst>
      </pc:sldChg>
      <pc:sldChg chg="addSp delSp modSp add mod">
        <pc:chgData name="Kumar, Rakesh" userId="eceb6e99-c593-4029-afda-860a3434b6dc" providerId="ADAL" clId="{4D8B6B1D-B284-47DE-B11E-417C18C2C752}" dt="2025-03-28T04:29:58.631" v="4520" actId="14100"/>
        <pc:sldMkLst>
          <pc:docMk/>
          <pc:sldMk cId="2059809340" sldId="281"/>
        </pc:sldMkLst>
        <pc:spChg chg="mod">
          <ac:chgData name="Kumar, Rakesh" userId="eceb6e99-c593-4029-afda-860a3434b6dc" providerId="ADAL" clId="{4D8B6B1D-B284-47DE-B11E-417C18C2C752}" dt="2025-03-28T04:25:29.878" v="4465"/>
          <ac:spMkLst>
            <pc:docMk/>
            <pc:sldMk cId="2059809340" sldId="281"/>
            <ac:spMk id="2" creationId="{6F9D0615-16BF-01CF-3183-FA3D66FB69D5}"/>
          </ac:spMkLst>
        </pc:spChg>
        <pc:spChg chg="add del mod">
          <ac:chgData name="Kumar, Rakesh" userId="eceb6e99-c593-4029-afda-860a3434b6dc" providerId="ADAL" clId="{4D8B6B1D-B284-47DE-B11E-417C18C2C752}" dt="2025-03-28T04:27:45.668" v="4504" actId="21"/>
          <ac:spMkLst>
            <pc:docMk/>
            <pc:sldMk cId="2059809340" sldId="281"/>
            <ac:spMk id="3" creationId="{A1E0EE27-D31E-2AEE-42AE-965E236C0E3E}"/>
          </ac:spMkLst>
        </pc:spChg>
        <pc:spChg chg="del mod">
          <ac:chgData name="Kumar, Rakesh" userId="eceb6e99-c593-4029-afda-860a3434b6dc" providerId="ADAL" clId="{4D8B6B1D-B284-47DE-B11E-417C18C2C752}" dt="2025-03-28T04:27:45.668" v="4504" actId="21"/>
          <ac:spMkLst>
            <pc:docMk/>
            <pc:sldMk cId="2059809340" sldId="281"/>
            <ac:spMk id="4" creationId="{9E547CC0-1DBB-CCC7-4FAB-4E8C82ABB549}"/>
          </ac:spMkLst>
        </pc:spChg>
        <pc:spChg chg="add del mod">
          <ac:chgData name="Kumar, Rakesh" userId="eceb6e99-c593-4029-afda-860a3434b6dc" providerId="ADAL" clId="{4D8B6B1D-B284-47DE-B11E-417C18C2C752}" dt="2025-03-28T04:27:45.668" v="4504" actId="21"/>
          <ac:spMkLst>
            <pc:docMk/>
            <pc:sldMk cId="2059809340" sldId="281"/>
            <ac:spMk id="7" creationId="{0994061F-ADF5-A2F9-A256-E1AA130E911C}"/>
          </ac:spMkLst>
        </pc:spChg>
        <pc:spChg chg="del">
          <ac:chgData name="Kumar, Rakesh" userId="eceb6e99-c593-4029-afda-860a3434b6dc" providerId="ADAL" clId="{4D8B6B1D-B284-47DE-B11E-417C18C2C752}" dt="2025-03-28T04:28:49.227" v="4513" actId="21"/>
          <ac:spMkLst>
            <pc:docMk/>
            <pc:sldMk cId="2059809340" sldId="281"/>
            <ac:spMk id="8" creationId="{698DCC81-3031-01A0-0EFB-A919C0CEB995}"/>
          </ac:spMkLst>
        </pc:spChg>
        <pc:spChg chg="add mod ord">
          <ac:chgData name="Kumar, Rakesh" userId="eceb6e99-c593-4029-afda-860a3434b6dc" providerId="ADAL" clId="{4D8B6B1D-B284-47DE-B11E-417C18C2C752}" dt="2025-03-28T04:29:58.631" v="4520" actId="14100"/>
          <ac:spMkLst>
            <pc:docMk/>
            <pc:sldMk cId="2059809340" sldId="281"/>
            <ac:spMk id="11" creationId="{80E8BE5D-C576-A8EC-FB17-28DAF2F6658C}"/>
          </ac:spMkLst>
        </pc:spChg>
        <pc:spChg chg="add mod">
          <ac:chgData name="Kumar, Rakesh" userId="eceb6e99-c593-4029-afda-860a3434b6dc" providerId="ADAL" clId="{4D8B6B1D-B284-47DE-B11E-417C18C2C752}" dt="2025-03-28T04:29:04.164" v="4515" actId="207"/>
          <ac:spMkLst>
            <pc:docMk/>
            <pc:sldMk cId="2059809340" sldId="281"/>
            <ac:spMk id="12" creationId="{9E547CC0-1DBB-CCC7-4FAB-4E8C82ABB549}"/>
          </ac:spMkLst>
        </pc:spChg>
        <pc:spChg chg="add mod">
          <ac:chgData name="Kumar, Rakesh" userId="eceb6e99-c593-4029-afda-860a3434b6dc" providerId="ADAL" clId="{4D8B6B1D-B284-47DE-B11E-417C18C2C752}" dt="2025-03-28T04:29:40.984" v="4518" actId="207"/>
          <ac:spMkLst>
            <pc:docMk/>
            <pc:sldMk cId="2059809340" sldId="281"/>
            <ac:spMk id="13" creationId="{A1E0EE27-D31E-2AEE-42AE-965E236C0E3E}"/>
          </ac:spMkLst>
        </pc:spChg>
        <pc:spChg chg="add mod">
          <ac:chgData name="Kumar, Rakesh" userId="eceb6e99-c593-4029-afda-860a3434b6dc" providerId="ADAL" clId="{4D8B6B1D-B284-47DE-B11E-417C18C2C752}" dt="2025-03-28T04:29:48.361" v="4519" actId="1076"/>
          <ac:spMkLst>
            <pc:docMk/>
            <pc:sldMk cId="2059809340" sldId="281"/>
            <ac:spMk id="18" creationId="{0994061F-ADF5-A2F9-A256-E1AA130E911C}"/>
          </ac:spMkLst>
        </pc:spChg>
        <pc:spChg chg="add mod">
          <ac:chgData name="Kumar, Rakesh" userId="eceb6e99-c593-4029-afda-860a3434b6dc" providerId="ADAL" clId="{4D8B6B1D-B284-47DE-B11E-417C18C2C752}" dt="2025-03-28T04:28:45.973" v="4512"/>
          <ac:spMkLst>
            <pc:docMk/>
            <pc:sldMk cId="2059809340" sldId="281"/>
            <ac:spMk id="19" creationId="{BE8DAD28-5114-C399-B9C3-A4694C08DF75}"/>
          </ac:spMkLst>
        </pc:spChg>
        <pc:spChg chg="add mod">
          <ac:chgData name="Kumar, Rakesh" userId="eceb6e99-c593-4029-afda-860a3434b6dc" providerId="ADAL" clId="{4D8B6B1D-B284-47DE-B11E-417C18C2C752}" dt="2025-03-28T04:28:50.600" v="4514"/>
          <ac:spMkLst>
            <pc:docMk/>
            <pc:sldMk cId="2059809340" sldId="281"/>
            <ac:spMk id="20" creationId="{698DCC81-3031-01A0-0EFB-A919C0CEB995}"/>
          </ac:spMkLst>
        </pc:spChg>
      </pc:sldChg>
      <pc:sldChg chg="addSp delSp modSp add mod ord">
        <pc:chgData name="Kumar, Rakesh" userId="eceb6e99-c593-4029-afda-860a3434b6dc" providerId="ADAL" clId="{4D8B6B1D-B284-47DE-B11E-417C18C2C752}" dt="2025-03-29T03:21:21.146" v="5323" actId="1076"/>
        <pc:sldMkLst>
          <pc:docMk/>
          <pc:sldMk cId="688789284" sldId="282"/>
        </pc:sldMkLst>
        <pc:spChg chg="mod">
          <ac:chgData name="Kumar, Rakesh" userId="eceb6e99-c593-4029-afda-860a3434b6dc" providerId="ADAL" clId="{4D8B6B1D-B284-47DE-B11E-417C18C2C752}" dt="2025-03-28T04:31:09.401" v="4524"/>
          <ac:spMkLst>
            <pc:docMk/>
            <pc:sldMk cId="688789284" sldId="282"/>
            <ac:spMk id="2" creationId="{BF4B5222-0856-8A1C-4CE1-527B917FD372}"/>
          </ac:spMkLst>
        </pc:spChg>
        <pc:spChg chg="add mod">
          <ac:chgData name="Kumar, Rakesh" userId="eceb6e99-c593-4029-afda-860a3434b6dc" providerId="ADAL" clId="{4D8B6B1D-B284-47DE-B11E-417C18C2C752}" dt="2025-03-29T03:21:21.146" v="5323" actId="1076"/>
          <ac:spMkLst>
            <pc:docMk/>
            <pc:sldMk cId="688789284" sldId="282"/>
            <ac:spMk id="3" creationId="{E72E9D75-770A-6683-0493-0502A96E3263}"/>
          </ac:spMkLst>
        </pc:spChg>
        <pc:spChg chg="del mod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4" creationId="{AC46C56B-70DB-3BD1-7B20-A64B2FD4C704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5" creationId="{AD0305C6-BF77-FD03-BAF0-25F93573B9B4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6" creationId="{4AED2127-835A-A42C-1D8A-7011052AAEDA}"/>
          </ac:spMkLst>
        </pc:spChg>
        <pc:spChg chg="add mod">
          <ac:chgData name="Kumar, Rakesh" userId="eceb6e99-c593-4029-afda-860a3434b6dc" providerId="ADAL" clId="{4D8B6B1D-B284-47DE-B11E-417C18C2C752}" dt="2025-03-28T05:00:29.358" v="5212" actId="14100"/>
          <ac:spMkLst>
            <pc:docMk/>
            <pc:sldMk cId="688789284" sldId="282"/>
            <ac:spMk id="7" creationId="{10F4B05F-BA6B-9D61-EDAE-53C28CFED96C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8" creationId="{C4CB40D0-99A0-8D71-ED37-10DD029CF309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9" creationId="{6EA124CA-1F88-26B6-88E1-DF545030893D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10" creationId="{732B5C17-0058-4009-C1E4-80D07A9F6866}"/>
          </ac:spMkLst>
        </pc:spChg>
        <pc:spChg chg="add mod">
          <ac:chgData name="Kumar, Rakesh" userId="eceb6e99-c593-4029-afda-860a3434b6dc" providerId="ADAL" clId="{4D8B6B1D-B284-47DE-B11E-417C18C2C752}" dt="2025-03-28T05:00:32.438" v="5213" actId="14100"/>
          <ac:spMkLst>
            <pc:docMk/>
            <pc:sldMk cId="688789284" sldId="282"/>
            <ac:spMk id="11" creationId="{6FB597B1-C77F-5F92-1330-3163E37F126A}"/>
          </ac:spMkLst>
        </pc:spChg>
        <pc:spChg chg="add mod">
          <ac:chgData name="Kumar, Rakesh" userId="eceb6e99-c593-4029-afda-860a3434b6dc" providerId="ADAL" clId="{4D8B6B1D-B284-47DE-B11E-417C18C2C752}" dt="2025-03-28T05:00:43.240" v="5215" actId="14100"/>
          <ac:spMkLst>
            <pc:docMk/>
            <pc:sldMk cId="688789284" sldId="282"/>
            <ac:spMk id="12" creationId="{35891BD1-FF5E-4935-FF76-63B9A535A71B}"/>
          </ac:spMkLst>
        </pc:spChg>
        <pc:spChg chg="add mod">
          <ac:chgData name="Kumar, Rakesh" userId="eceb6e99-c593-4029-afda-860a3434b6dc" providerId="ADAL" clId="{4D8B6B1D-B284-47DE-B11E-417C18C2C752}" dt="2025-03-28T04:36:23.776" v="4702" actId="1076"/>
          <ac:spMkLst>
            <pc:docMk/>
            <pc:sldMk cId="688789284" sldId="282"/>
            <ac:spMk id="13" creationId="{A16BCB5A-677C-0883-7148-4908F8B9B30D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14" creationId="{5CB504A7-581B-383F-1120-23723D19B022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15" creationId="{5AE95ECB-7D5F-8AAB-DEB2-318293D63A96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16" creationId="{546C7371-84A1-937B-5420-834117249948}"/>
          </ac:spMkLst>
        </pc:spChg>
        <pc:spChg chg="del">
          <ac:chgData name="Kumar, Rakesh" userId="eceb6e99-c593-4029-afda-860a3434b6dc" providerId="ADAL" clId="{4D8B6B1D-B284-47DE-B11E-417C18C2C752}" dt="2025-03-28T04:31:33.225" v="4526" actId="478"/>
          <ac:spMkLst>
            <pc:docMk/>
            <pc:sldMk cId="688789284" sldId="282"/>
            <ac:spMk id="17" creationId="{96ED6914-5887-1DC9-306E-9C3665D4CE46}"/>
          </ac:spMkLst>
        </pc:spChg>
      </pc:sldChg>
      <pc:sldChg chg="addSp modSp add mod">
        <pc:chgData name="Kumar, Rakesh" userId="eceb6e99-c593-4029-afda-860a3434b6dc" providerId="ADAL" clId="{4D8B6B1D-B284-47DE-B11E-417C18C2C752}" dt="2025-03-28T04:38:31.978" v="4782" actId="20577"/>
        <pc:sldMkLst>
          <pc:docMk/>
          <pc:sldMk cId="4289032237" sldId="283"/>
        </pc:sldMkLst>
        <pc:spChg chg="add mod">
          <ac:chgData name="Kumar, Rakesh" userId="eceb6e99-c593-4029-afda-860a3434b6dc" providerId="ADAL" clId="{4D8B6B1D-B284-47DE-B11E-417C18C2C752}" dt="2025-03-28T04:37:20.689" v="4708" actId="14100"/>
          <ac:spMkLst>
            <pc:docMk/>
            <pc:sldMk cId="4289032237" sldId="283"/>
            <ac:spMk id="4" creationId="{E754CB59-0977-F78C-B7F8-0DDE2BE18BD7}"/>
          </ac:spMkLst>
        </pc:spChg>
        <pc:spChg chg="add mod">
          <ac:chgData name="Kumar, Rakesh" userId="eceb6e99-c593-4029-afda-860a3434b6dc" providerId="ADAL" clId="{4D8B6B1D-B284-47DE-B11E-417C18C2C752}" dt="2025-03-28T04:38:31.978" v="4782" actId="20577"/>
          <ac:spMkLst>
            <pc:docMk/>
            <pc:sldMk cId="4289032237" sldId="283"/>
            <ac:spMk id="6" creationId="{06982B04-2ECF-ABD3-9E43-CDD752B64B3A}"/>
          </ac:spMkLst>
        </pc:spChg>
        <pc:spChg chg="mod">
          <ac:chgData name="Kumar, Rakesh" userId="eceb6e99-c593-4029-afda-860a3434b6dc" providerId="ADAL" clId="{4D8B6B1D-B284-47DE-B11E-417C18C2C752}" dt="2025-03-28T04:37:35.015" v="4711" actId="1076"/>
          <ac:spMkLst>
            <pc:docMk/>
            <pc:sldMk cId="4289032237" sldId="283"/>
            <ac:spMk id="7" creationId="{0255F83A-2219-DCEF-75B6-B018E9D31B59}"/>
          </ac:spMkLst>
        </pc:spChg>
      </pc:sldChg>
      <pc:sldChg chg="addSp delSp modSp add mod">
        <pc:chgData name="Kumar, Rakesh" userId="eceb6e99-c593-4029-afda-860a3434b6dc" providerId="ADAL" clId="{4D8B6B1D-B284-47DE-B11E-417C18C2C752}" dt="2025-03-29T03:23:02.611" v="5326" actId="1076"/>
        <pc:sldMkLst>
          <pc:docMk/>
          <pc:sldMk cId="2012175956" sldId="284"/>
        </pc:sldMkLst>
        <pc:spChg chg="mod">
          <ac:chgData name="Kumar, Rakesh" userId="eceb6e99-c593-4029-afda-860a3434b6dc" providerId="ADAL" clId="{4D8B6B1D-B284-47DE-B11E-417C18C2C752}" dt="2025-03-29T03:22:14.016" v="5324" actId="313"/>
          <ac:spMkLst>
            <pc:docMk/>
            <pc:sldMk cId="2012175956" sldId="284"/>
            <ac:spMk id="2" creationId="{30018C37-87D6-49BF-2C5E-B3E386402CC5}"/>
          </ac:spMkLst>
        </pc:spChg>
        <pc:spChg chg="del">
          <ac:chgData name="Kumar, Rakesh" userId="eceb6e99-c593-4029-afda-860a3434b6dc" providerId="ADAL" clId="{4D8B6B1D-B284-47DE-B11E-417C18C2C752}" dt="2025-03-28T04:39:52.858" v="4797" actId="478"/>
          <ac:spMkLst>
            <pc:docMk/>
            <pc:sldMk cId="2012175956" sldId="284"/>
            <ac:spMk id="3" creationId="{C2B35C8C-90C3-2CD6-A667-C0C788E5BDF8}"/>
          </ac:spMkLst>
        </pc:spChg>
        <pc:spChg chg="del">
          <ac:chgData name="Kumar, Rakesh" userId="eceb6e99-c593-4029-afda-860a3434b6dc" providerId="ADAL" clId="{4D8B6B1D-B284-47DE-B11E-417C18C2C752}" dt="2025-03-28T04:39:52.858" v="4797" actId="478"/>
          <ac:spMkLst>
            <pc:docMk/>
            <pc:sldMk cId="2012175956" sldId="284"/>
            <ac:spMk id="4" creationId="{1EA51ECF-9E22-7DCF-0884-6249D919CD0A}"/>
          </ac:spMkLst>
        </pc:spChg>
        <pc:spChg chg="add mod ord">
          <ac:chgData name="Kumar, Rakesh" userId="eceb6e99-c593-4029-afda-860a3434b6dc" providerId="ADAL" clId="{4D8B6B1D-B284-47DE-B11E-417C18C2C752}" dt="2025-03-28T04:56:23.884" v="5204" actId="1038"/>
          <ac:spMkLst>
            <pc:docMk/>
            <pc:sldMk cId="2012175956" sldId="284"/>
            <ac:spMk id="5" creationId="{86E6EF2A-F28B-6C84-5C95-B914FF09ED79}"/>
          </ac:spMkLst>
        </pc:spChg>
        <pc:spChg chg="del">
          <ac:chgData name="Kumar, Rakesh" userId="eceb6e99-c593-4029-afda-860a3434b6dc" providerId="ADAL" clId="{4D8B6B1D-B284-47DE-B11E-417C18C2C752}" dt="2025-03-28T04:39:52.858" v="4797" actId="478"/>
          <ac:spMkLst>
            <pc:docMk/>
            <pc:sldMk cId="2012175956" sldId="284"/>
            <ac:spMk id="6" creationId="{CDBD594E-1C21-A6B2-0538-9C2F98E55A44}"/>
          </ac:spMkLst>
        </pc:spChg>
        <pc:spChg chg="del">
          <ac:chgData name="Kumar, Rakesh" userId="eceb6e99-c593-4029-afda-860a3434b6dc" providerId="ADAL" clId="{4D8B6B1D-B284-47DE-B11E-417C18C2C752}" dt="2025-03-28T04:39:52.858" v="4797" actId="478"/>
          <ac:spMkLst>
            <pc:docMk/>
            <pc:sldMk cId="2012175956" sldId="284"/>
            <ac:spMk id="7" creationId="{10ACDBA9-51ED-3080-831C-9013C32DE2A8}"/>
          </ac:spMkLst>
        </pc:spChg>
        <pc:spChg chg="add mod">
          <ac:chgData name="Kumar, Rakesh" userId="eceb6e99-c593-4029-afda-860a3434b6dc" providerId="ADAL" clId="{4D8B6B1D-B284-47DE-B11E-417C18C2C752}" dt="2025-03-28T04:56:23.884" v="5204" actId="1038"/>
          <ac:spMkLst>
            <pc:docMk/>
            <pc:sldMk cId="2012175956" sldId="284"/>
            <ac:spMk id="8" creationId="{1114C058-DE03-FCD1-0746-FC28A8C9F24E}"/>
          </ac:spMkLst>
        </pc:spChg>
        <pc:spChg chg="add mod">
          <ac:chgData name="Kumar, Rakesh" userId="eceb6e99-c593-4029-afda-860a3434b6dc" providerId="ADAL" clId="{4D8B6B1D-B284-47DE-B11E-417C18C2C752}" dt="2025-03-28T04:56:23.884" v="5204" actId="1038"/>
          <ac:spMkLst>
            <pc:docMk/>
            <pc:sldMk cId="2012175956" sldId="284"/>
            <ac:spMk id="9" creationId="{375F09BD-12DA-A75D-C437-362E19C0ED85}"/>
          </ac:spMkLst>
        </pc:spChg>
        <pc:spChg chg="add mod">
          <ac:chgData name="Kumar, Rakesh" userId="eceb6e99-c593-4029-afda-860a3434b6dc" providerId="ADAL" clId="{4D8B6B1D-B284-47DE-B11E-417C18C2C752}" dt="2025-03-28T04:56:23.884" v="5204" actId="1038"/>
          <ac:spMkLst>
            <pc:docMk/>
            <pc:sldMk cId="2012175956" sldId="284"/>
            <ac:spMk id="10" creationId="{486BF6D8-8092-C6B6-B85E-09DFB5920A01}"/>
          </ac:spMkLst>
        </pc:spChg>
        <pc:spChg chg="del">
          <ac:chgData name="Kumar, Rakesh" userId="eceb6e99-c593-4029-afda-860a3434b6dc" providerId="ADAL" clId="{4D8B6B1D-B284-47DE-B11E-417C18C2C752}" dt="2025-03-28T04:39:52.858" v="4797" actId="478"/>
          <ac:spMkLst>
            <pc:docMk/>
            <pc:sldMk cId="2012175956" sldId="284"/>
            <ac:spMk id="11" creationId="{7A98DCE5-D534-BFAA-EBA6-87A6353B0371}"/>
          </ac:spMkLst>
        </pc:spChg>
        <pc:spChg chg="del">
          <ac:chgData name="Kumar, Rakesh" userId="eceb6e99-c593-4029-afda-860a3434b6dc" providerId="ADAL" clId="{4D8B6B1D-B284-47DE-B11E-417C18C2C752}" dt="2025-03-28T04:39:52.858" v="4797" actId="478"/>
          <ac:spMkLst>
            <pc:docMk/>
            <pc:sldMk cId="2012175956" sldId="284"/>
            <ac:spMk id="12" creationId="{B4C31F25-9207-2968-ABFD-A7F7EFE24CF7}"/>
          </ac:spMkLst>
        </pc:spChg>
        <pc:spChg chg="del">
          <ac:chgData name="Kumar, Rakesh" userId="eceb6e99-c593-4029-afda-860a3434b6dc" providerId="ADAL" clId="{4D8B6B1D-B284-47DE-B11E-417C18C2C752}" dt="2025-03-28T04:39:52.858" v="4797" actId="478"/>
          <ac:spMkLst>
            <pc:docMk/>
            <pc:sldMk cId="2012175956" sldId="284"/>
            <ac:spMk id="13" creationId="{3C09E98D-84D0-57FA-3AB8-E5AE6A4B5DD8}"/>
          </ac:spMkLst>
        </pc:spChg>
        <pc:spChg chg="add mod">
          <ac:chgData name="Kumar, Rakesh" userId="eceb6e99-c593-4029-afda-860a3434b6dc" providerId="ADAL" clId="{4D8B6B1D-B284-47DE-B11E-417C18C2C752}" dt="2025-03-29T03:23:02.611" v="5326" actId="1076"/>
          <ac:spMkLst>
            <pc:docMk/>
            <pc:sldMk cId="2012175956" sldId="284"/>
            <ac:spMk id="23" creationId="{9E1A5DEB-03BB-9A0A-172E-2A4371B7366C}"/>
          </ac:spMkLst>
        </pc:spChg>
        <pc:spChg chg="add mod">
          <ac:chgData name="Kumar, Rakesh" userId="eceb6e99-c593-4029-afda-860a3434b6dc" providerId="ADAL" clId="{4D8B6B1D-B284-47DE-B11E-417C18C2C752}" dt="2025-03-28T04:51:13.664" v="5062" actId="20577"/>
          <ac:spMkLst>
            <pc:docMk/>
            <pc:sldMk cId="2012175956" sldId="284"/>
            <ac:spMk id="25" creationId="{FF4A509A-B683-5877-B9B3-17835840FB18}"/>
          </ac:spMkLst>
        </pc:spChg>
        <pc:spChg chg="add mod">
          <ac:chgData name="Kumar, Rakesh" userId="eceb6e99-c593-4029-afda-860a3434b6dc" providerId="ADAL" clId="{4D8B6B1D-B284-47DE-B11E-417C18C2C752}" dt="2025-03-28T04:50:19.639" v="5024" actId="1076"/>
          <ac:spMkLst>
            <pc:docMk/>
            <pc:sldMk cId="2012175956" sldId="284"/>
            <ac:spMk id="26" creationId="{3663FFE6-9BE0-537C-102C-16BF4C8508AD}"/>
          </ac:spMkLst>
        </pc:spChg>
        <pc:spChg chg="add mod">
          <ac:chgData name="Kumar, Rakesh" userId="eceb6e99-c593-4029-afda-860a3434b6dc" providerId="ADAL" clId="{4D8B6B1D-B284-47DE-B11E-417C18C2C752}" dt="2025-03-28T04:50:26.838" v="5025" actId="1076"/>
          <ac:spMkLst>
            <pc:docMk/>
            <pc:sldMk cId="2012175956" sldId="284"/>
            <ac:spMk id="27" creationId="{962B7E92-8B9C-60CD-B20F-09B7A48CA545}"/>
          </ac:spMkLst>
        </pc:spChg>
        <pc:spChg chg="add del mod">
          <ac:chgData name="Kumar, Rakesh" userId="eceb6e99-c593-4029-afda-860a3434b6dc" providerId="ADAL" clId="{4D8B6B1D-B284-47DE-B11E-417C18C2C752}" dt="2025-03-28T04:46:21.130" v="4895" actId="11529"/>
          <ac:spMkLst>
            <pc:docMk/>
            <pc:sldMk cId="2012175956" sldId="284"/>
            <ac:spMk id="32" creationId="{A3B2CB95-B1BE-F571-8BAA-9D1077DCE549}"/>
          </ac:spMkLst>
        </pc:spChg>
        <pc:spChg chg="add mod">
          <ac:chgData name="Kumar, Rakesh" userId="eceb6e99-c593-4029-afda-860a3434b6dc" providerId="ADAL" clId="{4D8B6B1D-B284-47DE-B11E-417C18C2C752}" dt="2025-03-28T04:50:16.310" v="5023" actId="14100"/>
          <ac:spMkLst>
            <pc:docMk/>
            <pc:sldMk cId="2012175956" sldId="284"/>
            <ac:spMk id="33" creationId="{8B922C50-2E9E-E3CE-CB54-8CDC00C415EE}"/>
          </ac:spMkLst>
        </pc:spChg>
        <pc:spChg chg="add mod">
          <ac:chgData name="Kumar, Rakesh" userId="eceb6e99-c593-4029-afda-860a3434b6dc" providerId="ADAL" clId="{4D8B6B1D-B284-47DE-B11E-417C18C2C752}" dt="2025-03-28T04:49:02.208" v="5008" actId="14100"/>
          <ac:spMkLst>
            <pc:docMk/>
            <pc:sldMk cId="2012175956" sldId="284"/>
            <ac:spMk id="34" creationId="{5A32DE74-E677-DD25-CE8A-AE15E8242501}"/>
          </ac:spMkLst>
        </pc:spChg>
        <pc:spChg chg="add mod">
          <ac:chgData name="Kumar, Rakesh" userId="eceb6e99-c593-4029-afda-860a3434b6dc" providerId="ADAL" clId="{4D8B6B1D-B284-47DE-B11E-417C18C2C752}" dt="2025-03-28T04:49:02.208" v="5008" actId="14100"/>
          <ac:spMkLst>
            <pc:docMk/>
            <pc:sldMk cId="2012175956" sldId="284"/>
            <ac:spMk id="35" creationId="{2E191AAA-32F0-76E0-4C4D-14DA3BCC6670}"/>
          </ac:spMkLst>
        </pc:spChg>
        <pc:spChg chg="add mod">
          <ac:chgData name="Kumar, Rakesh" userId="eceb6e99-c593-4029-afda-860a3434b6dc" providerId="ADAL" clId="{4D8B6B1D-B284-47DE-B11E-417C18C2C752}" dt="2025-03-28T04:49:02.208" v="5008" actId="14100"/>
          <ac:spMkLst>
            <pc:docMk/>
            <pc:sldMk cId="2012175956" sldId="284"/>
            <ac:spMk id="36" creationId="{51EEF1A6-8D01-288D-597A-82EBF5B518CD}"/>
          </ac:spMkLst>
        </pc:spChg>
        <pc:spChg chg="add mod">
          <ac:chgData name="Kumar, Rakesh" userId="eceb6e99-c593-4029-afda-860a3434b6dc" providerId="ADAL" clId="{4D8B6B1D-B284-47DE-B11E-417C18C2C752}" dt="2025-03-28T04:49:02.208" v="5008" actId="14100"/>
          <ac:spMkLst>
            <pc:docMk/>
            <pc:sldMk cId="2012175956" sldId="284"/>
            <ac:spMk id="37" creationId="{1F45665E-4B1E-740E-BAC5-A25D49FB25A1}"/>
          </ac:spMkLst>
        </pc:spChg>
        <pc:spChg chg="add mod">
          <ac:chgData name="Kumar, Rakesh" userId="eceb6e99-c593-4029-afda-860a3434b6dc" providerId="ADAL" clId="{4D8B6B1D-B284-47DE-B11E-417C18C2C752}" dt="2025-03-28T04:49:11.245" v="5010" actId="14100"/>
          <ac:spMkLst>
            <pc:docMk/>
            <pc:sldMk cId="2012175956" sldId="284"/>
            <ac:spMk id="38" creationId="{6383FDE3-1172-2C66-860B-0B8E474EE6F6}"/>
          </ac:spMkLst>
        </pc:spChg>
        <pc:spChg chg="add mod">
          <ac:chgData name="Kumar, Rakesh" userId="eceb6e99-c593-4029-afda-860a3434b6dc" providerId="ADAL" clId="{4D8B6B1D-B284-47DE-B11E-417C18C2C752}" dt="2025-03-28T04:55:19.962" v="5133" actId="1076"/>
          <ac:spMkLst>
            <pc:docMk/>
            <pc:sldMk cId="2012175956" sldId="284"/>
            <ac:spMk id="50" creationId="{80A7ACDF-B6F8-6F98-475D-E16F1797AFC3}"/>
          </ac:spMkLst>
        </pc:spChg>
        <pc:spChg chg="add mod">
          <ac:chgData name="Kumar, Rakesh" userId="eceb6e99-c593-4029-afda-860a3434b6dc" providerId="ADAL" clId="{4D8B6B1D-B284-47DE-B11E-417C18C2C752}" dt="2025-03-28T04:55:48.773" v="5155" actId="20577"/>
          <ac:spMkLst>
            <pc:docMk/>
            <pc:sldMk cId="2012175956" sldId="284"/>
            <ac:spMk id="52" creationId="{42FB853C-C1CF-3BFE-159B-FDF1F7CD4D3A}"/>
          </ac:spMkLst>
        </pc:spChg>
        <pc:spChg chg="add mod">
          <ac:chgData name="Kumar, Rakesh" userId="eceb6e99-c593-4029-afda-860a3434b6dc" providerId="ADAL" clId="{4D8B6B1D-B284-47DE-B11E-417C18C2C752}" dt="2025-03-28T04:52:19.337" v="5064" actId="1076"/>
          <ac:spMkLst>
            <pc:docMk/>
            <pc:sldMk cId="2012175956" sldId="284"/>
            <ac:spMk id="53" creationId="{B7B1181B-74ED-558E-5E0F-3EF1AD82FAA9}"/>
          </ac:spMkLst>
        </pc:spChg>
        <pc:spChg chg="add mod">
          <ac:chgData name="Kumar, Rakesh" userId="eceb6e99-c593-4029-afda-860a3434b6dc" providerId="ADAL" clId="{4D8B6B1D-B284-47DE-B11E-417C18C2C752}" dt="2025-03-28T04:54:51.271" v="5123" actId="1076"/>
          <ac:spMkLst>
            <pc:docMk/>
            <pc:sldMk cId="2012175956" sldId="284"/>
            <ac:spMk id="54" creationId="{25E0C5D5-2D83-6DE8-3B5F-E5E707274E95}"/>
          </ac:spMkLst>
        </pc:spChg>
        <pc:spChg chg="add del mod">
          <ac:chgData name="Kumar, Rakesh" userId="eceb6e99-c593-4029-afda-860a3434b6dc" providerId="ADAL" clId="{4D8B6B1D-B284-47DE-B11E-417C18C2C752}" dt="2025-03-28T04:53:54.654" v="5112" actId="207"/>
          <ac:spMkLst>
            <pc:docMk/>
            <pc:sldMk cId="2012175956" sldId="284"/>
            <ac:spMk id="57" creationId="{D5141B65-5171-C3C9-EBD5-35CD6D8B1DE3}"/>
          </ac:spMkLst>
        </pc:spChg>
        <pc:spChg chg="add del mod">
          <ac:chgData name="Kumar, Rakesh" userId="eceb6e99-c593-4029-afda-860a3434b6dc" providerId="ADAL" clId="{4D8B6B1D-B284-47DE-B11E-417C18C2C752}" dt="2025-03-28T04:52:38.383" v="5066" actId="478"/>
          <ac:spMkLst>
            <pc:docMk/>
            <pc:sldMk cId="2012175956" sldId="284"/>
            <ac:spMk id="58" creationId="{949B463C-89EC-92E8-238B-10EE973639BF}"/>
          </ac:spMkLst>
        </pc:spChg>
        <pc:spChg chg="add del mod">
          <ac:chgData name="Kumar, Rakesh" userId="eceb6e99-c593-4029-afda-860a3434b6dc" providerId="ADAL" clId="{4D8B6B1D-B284-47DE-B11E-417C18C2C752}" dt="2025-03-28T04:52:44.867" v="5069" actId="478"/>
          <ac:spMkLst>
            <pc:docMk/>
            <pc:sldMk cId="2012175956" sldId="284"/>
            <ac:spMk id="59" creationId="{0406813B-780E-5A52-54C5-E37AB43837FE}"/>
          </ac:spMkLst>
        </pc:spChg>
        <pc:spChg chg="add del mod">
          <ac:chgData name="Kumar, Rakesh" userId="eceb6e99-c593-4029-afda-860a3434b6dc" providerId="ADAL" clId="{4D8B6B1D-B284-47DE-B11E-417C18C2C752}" dt="2025-03-28T04:52:59.114" v="5073" actId="478"/>
          <ac:spMkLst>
            <pc:docMk/>
            <pc:sldMk cId="2012175956" sldId="284"/>
            <ac:spMk id="60" creationId="{61669070-55E2-1E4B-17D2-6E78479EDF43}"/>
          </ac:spMkLst>
        </pc:spChg>
        <pc:spChg chg="add del mod">
          <ac:chgData name="Kumar, Rakesh" userId="eceb6e99-c593-4029-afda-860a3434b6dc" providerId="ADAL" clId="{4D8B6B1D-B284-47DE-B11E-417C18C2C752}" dt="2025-03-28T04:53:01.755" v="5074" actId="478"/>
          <ac:spMkLst>
            <pc:docMk/>
            <pc:sldMk cId="2012175956" sldId="284"/>
            <ac:spMk id="61" creationId="{F672DECC-68EB-D0DC-2D76-2824119350EB}"/>
          </ac:spMkLst>
        </pc:spChg>
        <pc:spChg chg="add del mod">
          <ac:chgData name="Kumar, Rakesh" userId="eceb6e99-c593-4029-afda-860a3434b6dc" providerId="ADAL" clId="{4D8B6B1D-B284-47DE-B11E-417C18C2C752}" dt="2025-03-28T04:53:16.748" v="5076" actId="478"/>
          <ac:spMkLst>
            <pc:docMk/>
            <pc:sldMk cId="2012175956" sldId="284"/>
            <ac:spMk id="62" creationId="{69333110-C6ED-26EF-19FF-88D6131FFEB7}"/>
          </ac:spMkLst>
        </pc:spChg>
        <pc:spChg chg="add mod">
          <ac:chgData name="Kumar, Rakesh" userId="eceb6e99-c593-4029-afda-860a3434b6dc" providerId="ADAL" clId="{4D8B6B1D-B284-47DE-B11E-417C18C2C752}" dt="2025-03-28T04:55:12.243" v="5129" actId="1076"/>
          <ac:spMkLst>
            <pc:docMk/>
            <pc:sldMk cId="2012175956" sldId="284"/>
            <ac:spMk id="1028" creationId="{D862EA06-F645-CBE3-5998-3E65B943FA0D}"/>
          </ac:spMkLst>
        </pc:spChg>
        <pc:spChg chg="add mod">
          <ac:chgData name="Kumar, Rakesh" userId="eceb6e99-c593-4029-afda-860a3434b6dc" providerId="ADAL" clId="{4D8B6B1D-B284-47DE-B11E-417C18C2C752}" dt="2025-03-28T04:55:08.950" v="5128" actId="1076"/>
          <ac:spMkLst>
            <pc:docMk/>
            <pc:sldMk cId="2012175956" sldId="284"/>
            <ac:spMk id="1029" creationId="{288CD1CD-DBD2-1FCB-2708-15A7FFF70948}"/>
          </ac:spMkLst>
        </pc:spChg>
        <pc:picChg chg="add mod">
          <ac:chgData name="Kumar, Rakesh" userId="eceb6e99-c593-4029-afda-860a3434b6dc" providerId="ADAL" clId="{4D8B6B1D-B284-47DE-B11E-417C18C2C752}" dt="2025-03-28T04:49:42.338" v="5015" actId="1076"/>
          <ac:picMkLst>
            <pc:docMk/>
            <pc:sldMk cId="2012175956" sldId="284"/>
            <ac:picMk id="24" creationId="{C6F0EC44-EF54-A7D1-07DC-AAF215C80AB0}"/>
          </ac:picMkLst>
        </pc:picChg>
        <pc:picChg chg="del">
          <ac:chgData name="Kumar, Rakesh" userId="eceb6e99-c593-4029-afda-860a3434b6dc" providerId="ADAL" clId="{4D8B6B1D-B284-47DE-B11E-417C18C2C752}" dt="2025-03-28T04:54:09.424" v="5114" actId="478"/>
          <ac:picMkLst>
            <pc:docMk/>
            <pc:sldMk cId="2012175956" sldId="284"/>
            <ac:picMk id="51" creationId="{BFDEDF08-36C8-F7F2-C496-6D04A76581F4}"/>
          </ac:picMkLst>
        </pc:picChg>
        <pc:picChg chg="add mod">
          <ac:chgData name="Kumar, Rakesh" userId="eceb6e99-c593-4029-afda-860a3434b6dc" providerId="ADAL" clId="{4D8B6B1D-B284-47DE-B11E-417C18C2C752}" dt="2025-03-28T04:56:23.884" v="5204" actId="1038"/>
          <ac:picMkLst>
            <pc:docMk/>
            <pc:sldMk cId="2012175956" sldId="284"/>
            <ac:picMk id="1026" creationId="{C64D2D9A-BAD7-AE58-542A-BB8EF0142851}"/>
          </ac:picMkLst>
        </pc:picChg>
        <pc:cxnChg chg="add mod">
          <ac:chgData name="Kumar, Rakesh" userId="eceb6e99-c593-4029-afda-860a3434b6dc" providerId="ADAL" clId="{4D8B6B1D-B284-47DE-B11E-417C18C2C752}" dt="2025-03-28T04:56:23.884" v="5204" actId="1038"/>
          <ac:cxnSpMkLst>
            <pc:docMk/>
            <pc:sldMk cId="2012175956" sldId="284"/>
            <ac:cxnSpMk id="15" creationId="{F63420B4-E880-1A2F-8169-A752CC01FA48}"/>
          </ac:cxnSpMkLst>
        </pc:cxnChg>
        <pc:cxnChg chg="add mod">
          <ac:chgData name="Kumar, Rakesh" userId="eceb6e99-c593-4029-afda-860a3434b6dc" providerId="ADAL" clId="{4D8B6B1D-B284-47DE-B11E-417C18C2C752}" dt="2025-03-28T04:56:23.884" v="5204" actId="1038"/>
          <ac:cxnSpMkLst>
            <pc:docMk/>
            <pc:sldMk cId="2012175956" sldId="284"/>
            <ac:cxnSpMk id="16" creationId="{C773880F-A45C-FAC3-C227-32DC36CCA3D7}"/>
          </ac:cxnSpMkLst>
        </pc:cxnChg>
        <pc:cxnChg chg="add mod">
          <ac:chgData name="Kumar, Rakesh" userId="eceb6e99-c593-4029-afda-860a3434b6dc" providerId="ADAL" clId="{4D8B6B1D-B284-47DE-B11E-417C18C2C752}" dt="2025-03-28T04:50:19.639" v="5024" actId="1076"/>
          <ac:cxnSpMkLst>
            <pc:docMk/>
            <pc:sldMk cId="2012175956" sldId="284"/>
            <ac:cxnSpMk id="28" creationId="{4F6376F4-0375-E092-F598-290BE79F1F64}"/>
          </ac:cxnSpMkLst>
        </pc:cxnChg>
        <pc:cxnChg chg="add mod">
          <ac:chgData name="Kumar, Rakesh" userId="eceb6e99-c593-4029-afda-860a3434b6dc" providerId="ADAL" clId="{4D8B6B1D-B284-47DE-B11E-417C18C2C752}" dt="2025-03-29T03:23:02.096" v="5325" actId="14100"/>
          <ac:cxnSpMkLst>
            <pc:docMk/>
            <pc:sldMk cId="2012175956" sldId="284"/>
            <ac:cxnSpMk id="29" creationId="{E1BA06DF-5944-B236-3D50-80BE8C76E38E}"/>
          </ac:cxnSpMkLst>
        </pc:cxnChg>
        <pc:cxnChg chg="add mod">
          <ac:chgData name="Kumar, Rakesh" userId="eceb6e99-c593-4029-afda-860a3434b6dc" providerId="ADAL" clId="{4D8B6B1D-B284-47DE-B11E-417C18C2C752}" dt="2025-03-28T04:50:16.310" v="5023" actId="14100"/>
          <ac:cxnSpMkLst>
            <pc:docMk/>
            <pc:sldMk cId="2012175956" sldId="284"/>
            <ac:cxnSpMk id="43" creationId="{FAD60DD1-63B0-C444-D44B-D6375FC2615A}"/>
          </ac:cxnSpMkLst>
        </pc:cxnChg>
        <pc:cxnChg chg="mod">
          <ac:chgData name="Kumar, Rakesh" userId="eceb6e99-c593-4029-afda-860a3434b6dc" providerId="ADAL" clId="{4D8B6B1D-B284-47DE-B11E-417C18C2C752}" dt="2025-03-28T04:53:19.865" v="5077" actId="14100"/>
          <ac:cxnSpMkLst>
            <pc:docMk/>
            <pc:sldMk cId="2012175956" sldId="284"/>
            <ac:cxnSpMk id="55" creationId="{F41F2002-E09A-BE47-21FB-4603EA647B5C}"/>
          </ac:cxnSpMkLst>
        </pc:cxnChg>
        <pc:cxnChg chg="mod">
          <ac:chgData name="Kumar, Rakesh" userId="eceb6e99-c593-4029-afda-860a3434b6dc" providerId="ADAL" clId="{4D8B6B1D-B284-47DE-B11E-417C18C2C752}" dt="2025-03-28T04:55:19.538" v="5132" actId="14100"/>
          <ac:cxnSpMkLst>
            <pc:docMk/>
            <pc:sldMk cId="2012175956" sldId="284"/>
            <ac:cxnSpMk id="56" creationId="{B329A4F4-1932-8E22-7B47-934D918557ED}"/>
          </ac:cxnSpMkLst>
        </pc:cxnChg>
        <pc:cxnChg chg="mod">
          <ac:chgData name="Kumar, Rakesh" userId="eceb6e99-c593-4029-afda-860a3434b6dc" providerId="ADAL" clId="{4D8B6B1D-B284-47DE-B11E-417C18C2C752}" dt="2025-03-28T04:55:08.950" v="5128" actId="1076"/>
          <ac:cxnSpMkLst>
            <pc:docMk/>
            <pc:sldMk cId="2012175956" sldId="284"/>
            <ac:cxnSpMk id="63" creationId="{C1052F83-12F3-070D-022E-A1124984CCA3}"/>
          </ac:cxnSpMkLst>
        </pc:cxnChg>
        <pc:cxnChg chg="add mod">
          <ac:chgData name="Kumar, Rakesh" userId="eceb6e99-c593-4029-afda-860a3434b6dc" providerId="ADAL" clId="{4D8B6B1D-B284-47DE-B11E-417C18C2C752}" dt="2025-03-28T04:55:29.141" v="5137" actId="14100"/>
          <ac:cxnSpMkLst>
            <pc:docMk/>
            <pc:sldMk cId="2012175956" sldId="284"/>
            <ac:cxnSpMk id="1035" creationId="{D07DA322-CA74-6990-EB1D-31BAC3C03185}"/>
          </ac:cxnSpMkLst>
        </pc:cxnChg>
      </pc:sldChg>
      <pc:sldChg chg="addSp delSp modSp add mod">
        <pc:chgData name="Kumar, Rakesh" userId="eceb6e99-c593-4029-afda-860a3434b6dc" providerId="ADAL" clId="{4D8B6B1D-B284-47DE-B11E-417C18C2C752}" dt="2025-03-29T04:23:07.613" v="5355" actId="1076"/>
        <pc:sldMkLst>
          <pc:docMk/>
          <pc:sldMk cId="3839119655" sldId="285"/>
        </pc:sldMkLst>
        <pc:spChg chg="del mod">
          <ac:chgData name="Kumar, Rakesh" userId="eceb6e99-c593-4029-afda-860a3434b6dc" providerId="ADAL" clId="{4D8B6B1D-B284-47DE-B11E-417C18C2C752}" dt="2025-03-29T04:22:52.009" v="5352" actId="21"/>
          <ac:spMkLst>
            <pc:docMk/>
            <pc:sldMk cId="3839119655" sldId="285"/>
            <ac:spMk id="2" creationId="{1B90B671-B5E6-B65D-B876-86A0C2E5DF63}"/>
          </ac:spMkLst>
        </pc:spChg>
        <pc:spChg chg="add del mod">
          <ac:chgData name="Kumar, Rakesh" userId="eceb6e99-c593-4029-afda-860a3434b6dc" providerId="ADAL" clId="{4D8B6B1D-B284-47DE-B11E-417C18C2C752}" dt="2025-03-29T04:22:58.587" v="5354" actId="478"/>
          <ac:spMkLst>
            <pc:docMk/>
            <pc:sldMk cId="3839119655" sldId="285"/>
            <ac:spMk id="5" creationId="{2AE7CBD3-F615-0696-49A6-AD88FB9A7E11}"/>
          </ac:spMkLst>
        </pc:spChg>
        <pc:spChg chg="add mod">
          <ac:chgData name="Kumar, Rakesh" userId="eceb6e99-c593-4029-afda-860a3434b6dc" providerId="ADAL" clId="{4D8B6B1D-B284-47DE-B11E-417C18C2C752}" dt="2025-03-29T04:22:54.330" v="5353"/>
          <ac:spMkLst>
            <pc:docMk/>
            <pc:sldMk cId="3839119655" sldId="285"/>
            <ac:spMk id="6" creationId="{1B90B671-B5E6-B65D-B876-86A0C2E5DF63}"/>
          </ac:spMkLst>
        </pc:spChg>
        <pc:picChg chg="del">
          <ac:chgData name="Kumar, Rakesh" userId="eceb6e99-c593-4029-afda-860a3434b6dc" providerId="ADAL" clId="{4D8B6B1D-B284-47DE-B11E-417C18C2C752}" dt="2025-03-29T04:22:11.430" v="5344" actId="478"/>
          <ac:picMkLst>
            <pc:docMk/>
            <pc:sldMk cId="3839119655" sldId="285"/>
            <ac:picMk id="3" creationId="{1E0BAC4F-5CF9-CF53-C6EC-7D59A63C627B}"/>
          </ac:picMkLst>
        </pc:picChg>
        <pc:picChg chg="add mod">
          <ac:chgData name="Kumar, Rakesh" userId="eceb6e99-c593-4029-afda-860a3434b6dc" providerId="ADAL" clId="{4D8B6B1D-B284-47DE-B11E-417C18C2C752}" dt="2025-03-29T04:23:07.613" v="5355" actId="1076"/>
          <ac:picMkLst>
            <pc:docMk/>
            <pc:sldMk cId="3839119655" sldId="285"/>
            <ac:picMk id="3074" creationId="{EBA08F82-A0C7-BC73-5E24-4AA9EF69C5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15D8-2644-C0B8-AFA2-33E9CF8F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BB0F3-AB93-0978-FB94-1ED306E62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0CB5-4BD5-43A2-95A4-5B09F3B1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348A-59A5-6F4F-AD4A-83D04E72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5025-74B4-EB41-2244-6441B54A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4467-3230-C56D-AE9E-5EB16001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A090-76B6-C3D8-06C7-68A1DF2B7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37EC-9C3E-3CF4-A032-08884CED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9F13-F78B-6008-EDAF-C68C728C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6928-2877-6A34-AB63-C33BE7AB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1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D8D7A-3DA3-7FD0-F033-A6334A839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8155F-C8A8-5DB3-DF86-011B6574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4A33-2A0D-A1C6-9133-5B15202A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D841-3AED-63EA-4914-78AAE6D2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52BD-F629-8445-0995-2B98BDA4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8CA8-CB7A-B4D4-07E3-15152A14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0BD4-1843-7DD2-D375-1CD90D32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E36C-2D14-EB70-961C-333D21A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8B40-0AE8-7053-8B4B-520219D5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BA44-CC94-A7B9-A644-19DAD289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62B7-D986-3D43-8C73-AD05E317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05CD9-7055-1648-E1A1-1F0D14CB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0C54-4C98-7BBC-3604-673CB95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2C68-87E6-DA84-F2C0-27B93B22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1EE4-734B-B56E-C3CF-F3D8E33E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17E8-4BA7-3452-5679-51E5AEA8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755-5800-5160-DCD8-051F389B3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F4C9D-2614-45CD-E709-CBE6E78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0516C-73DB-88EC-B0BB-F065AAB1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97347-8AFD-E37B-9521-D432BE3B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303B-694A-7658-91F7-B87D4CD1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9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5BB2-F15B-A6CA-E805-22C6A104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DEA59-7EAA-6400-04A4-1D9CAA54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2A41-157B-5147-8A74-5B719AFD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EC5A8-9F4D-E81E-145A-1F4A18594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04940-ECC1-1B3C-183A-94DB3A24E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449EE-E162-D529-728B-D00A0BD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EB70E-15F7-D431-9A13-835DA78C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9B4A-3760-1A0E-83E0-77D0C7E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1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0838-DC44-C6AE-B136-6B1A786C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01740-E6FE-33B1-900A-3268494C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9C3C0-656B-E0C5-7DE7-C7F085ED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E0346-9392-871B-44C6-DED2C746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23805-60E4-0287-AFDF-C2710C9C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E7261-99DE-63A2-CA48-960D1AEE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1AA0-EFD0-CE67-3616-B72006E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5B60-D488-C0EC-6F14-363F7469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6C15-F3D5-0AFF-2854-BA2D0702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95DA-0879-8005-62B4-C0DCB50F1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294B-250C-A03D-BE83-D2B6DBA6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F0DC-B641-DD3F-8099-1A9FA1B2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8C0CB-7756-99F4-C3F5-6376FAF5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0015-DEFB-9403-4816-4D6AD65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D5F54-E849-7FCB-B0E5-E28EE385F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8CC9A-43E0-60CD-A4A4-A5BBEE68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BF7A-B48D-9CCF-0C85-4C406A85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B73C0-D672-11EE-B4BF-1A33D2E7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15527-AF72-C17F-C4DC-40F76231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ABE83-6DA1-6EBB-86D1-16571D61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8BEC-51C8-DD42-FB78-392C1AF8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2029-B9FF-9BAA-F0EE-AE77B3E47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38ADC-1055-476E-B5B5-D43E93A2F03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7E59-D618-D299-574B-2BB15BC4B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4658-2C8B-9E64-C181-27F9FA6F1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1DADE-D41C-4D05-9AAB-6FE08D574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linkedin.com/in/rakesh-jaiswal-91bb60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chain.com/" TargetMode="External"/><Relationship Id="rId7" Type="http://schemas.openxmlformats.org/officeDocument/2006/relationships/hyperlink" Target="https://groq.com/products/" TargetMode="External"/><Relationship Id="rId2" Type="http://schemas.openxmlformats.org/officeDocument/2006/relationships/hyperlink" Target="https://www.analyticsvidhya.com/blog/2024/07/ai-agent-frame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wai.com/" TargetMode="External"/><Relationship Id="rId5" Type="http://schemas.openxmlformats.org/officeDocument/2006/relationships/hyperlink" Target="https://docs.phidata.com/introduction" TargetMode="External"/><Relationship Id="rId4" Type="http://schemas.openxmlformats.org/officeDocument/2006/relationships/hyperlink" Target="https://www.langchain.com/langgrap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FFAC-BCBC-D98A-A1FF-1AAEAC491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Agentic AI Architecture </a:t>
            </a:r>
            <a:br>
              <a:rPr lang="en-US" dirty="0"/>
            </a:br>
            <a:r>
              <a:rPr lang="en-US" sz="3200" dirty="0"/>
              <a:t>(The Future of Intelligent Systems)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AE07-4E63-3120-3F99-1EF3B8382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345" y="4258743"/>
            <a:ext cx="9144000" cy="1655762"/>
          </a:xfrm>
        </p:spPr>
        <p:txBody>
          <a:bodyPr/>
          <a:lstStyle/>
          <a:p>
            <a:r>
              <a:rPr lang="en-US" dirty="0"/>
              <a:t>Exploring the Power of Autonomous, Adaptive, and Context-Aware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64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823F0-3C42-C6B1-B131-126E0CB62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5222-0856-8A1C-4CE1-527B917F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2" y="60636"/>
            <a:ext cx="10515600" cy="745321"/>
          </a:xfrm>
        </p:spPr>
        <p:txBody>
          <a:bodyPr/>
          <a:lstStyle/>
          <a:p>
            <a:r>
              <a:rPr lang="en-IN" dirty="0"/>
              <a:t>The Typical </a:t>
            </a:r>
            <a:r>
              <a:rPr lang="en-IN" dirty="0" err="1"/>
              <a:t>GenAI</a:t>
            </a:r>
            <a:r>
              <a:rPr lang="en-IN" dirty="0"/>
              <a:t> Journey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E9D75-770A-6683-0493-0502A96E3263}"/>
              </a:ext>
            </a:extLst>
          </p:cNvPr>
          <p:cNvSpPr/>
          <p:nvPr/>
        </p:nvSpPr>
        <p:spPr>
          <a:xfrm>
            <a:off x="1027216" y="1842585"/>
            <a:ext cx="2074775" cy="2084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Prompt Engineering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4B05F-BA6B-9D61-EDAE-53C28CFED96C}"/>
              </a:ext>
            </a:extLst>
          </p:cNvPr>
          <p:cNvSpPr/>
          <p:nvPr/>
        </p:nvSpPr>
        <p:spPr>
          <a:xfrm>
            <a:off x="3725757" y="1859240"/>
            <a:ext cx="2074775" cy="2067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Retrieval Augmented Generation (RAG) + Agents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597B1-C77F-5F92-1330-3163E37F126A}"/>
              </a:ext>
            </a:extLst>
          </p:cNvPr>
          <p:cNvSpPr/>
          <p:nvPr/>
        </p:nvSpPr>
        <p:spPr>
          <a:xfrm>
            <a:off x="6523523" y="1842585"/>
            <a:ext cx="2006115" cy="2067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Fine-tuning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91BD1-FF5E-4935-FF76-63B9A535A71B}"/>
              </a:ext>
            </a:extLst>
          </p:cNvPr>
          <p:cNvSpPr/>
          <p:nvPr/>
        </p:nvSpPr>
        <p:spPr>
          <a:xfrm>
            <a:off x="9286877" y="1809957"/>
            <a:ext cx="1933574" cy="2067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Pre-training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6BCB5A-677C-0883-7148-4908F8B9B30D}"/>
              </a:ext>
            </a:extLst>
          </p:cNvPr>
          <p:cNvSpPr/>
          <p:nvPr/>
        </p:nvSpPr>
        <p:spPr>
          <a:xfrm>
            <a:off x="844638" y="4449656"/>
            <a:ext cx="10641962" cy="103930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control and customization, but more compute and complexity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878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8D269-7610-FA2C-8BC0-7CB6C079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CB2-2385-F42E-4E4D-E8414CD9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2" y="60636"/>
            <a:ext cx="10515600" cy="745321"/>
          </a:xfrm>
        </p:spPr>
        <p:txBody>
          <a:bodyPr/>
          <a:lstStyle/>
          <a:p>
            <a:r>
              <a:rPr lang="en-IN" dirty="0"/>
              <a:t>The Typical </a:t>
            </a:r>
            <a:r>
              <a:rPr lang="en-IN" dirty="0" err="1"/>
              <a:t>GenAI</a:t>
            </a:r>
            <a:r>
              <a:rPr lang="en-IN" dirty="0"/>
              <a:t> Journey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C29D6-0E2D-3DAC-EFA3-823FEC32CAFF}"/>
              </a:ext>
            </a:extLst>
          </p:cNvPr>
          <p:cNvSpPr/>
          <p:nvPr/>
        </p:nvSpPr>
        <p:spPr>
          <a:xfrm>
            <a:off x="1201825" y="1842585"/>
            <a:ext cx="1828799" cy="1586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Prompt Engineering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5F83A-2219-DCEF-75B6-B018E9D31B59}"/>
              </a:ext>
            </a:extLst>
          </p:cNvPr>
          <p:cNvSpPr/>
          <p:nvPr/>
        </p:nvSpPr>
        <p:spPr>
          <a:xfrm>
            <a:off x="3725757" y="1859240"/>
            <a:ext cx="1828799" cy="160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Retrieval Augmented Generation (RAG) + Agents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E06C1-BA94-616F-6D0B-BBB28A488BFC}"/>
              </a:ext>
            </a:extLst>
          </p:cNvPr>
          <p:cNvSpPr/>
          <p:nvPr/>
        </p:nvSpPr>
        <p:spPr>
          <a:xfrm>
            <a:off x="6523523" y="1842585"/>
            <a:ext cx="1706077" cy="1586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Fine-tuning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AA8FD-FA39-FA7C-B946-EE6481987A4B}"/>
              </a:ext>
            </a:extLst>
          </p:cNvPr>
          <p:cNvSpPr/>
          <p:nvPr/>
        </p:nvSpPr>
        <p:spPr>
          <a:xfrm>
            <a:off x="9286876" y="1809957"/>
            <a:ext cx="1703299" cy="1586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Pre-training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0938B3-7B45-330E-0B51-F4993AF67818}"/>
              </a:ext>
            </a:extLst>
          </p:cNvPr>
          <p:cNvSpPr/>
          <p:nvPr/>
        </p:nvSpPr>
        <p:spPr>
          <a:xfrm>
            <a:off x="844638" y="4449656"/>
            <a:ext cx="10641962" cy="103930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control and customization, but more compute and complexity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4CB59-0977-F78C-B7F8-0DDE2BE18BD7}"/>
              </a:ext>
            </a:extLst>
          </p:cNvPr>
          <p:cNvSpPr/>
          <p:nvPr/>
        </p:nvSpPr>
        <p:spPr>
          <a:xfrm>
            <a:off x="747713" y="1381125"/>
            <a:ext cx="5248275" cy="2562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82B04-2ECF-ABD3-9E43-CDD752B64B3A}"/>
              </a:ext>
            </a:extLst>
          </p:cNvPr>
          <p:cNvSpPr txBox="1"/>
          <p:nvPr/>
        </p:nvSpPr>
        <p:spPr>
          <a:xfrm>
            <a:off x="2001440" y="4052133"/>
            <a:ext cx="3108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Current Industry Trends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3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CD01D-891A-3963-15E0-47CCC931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E6EF2A-F28B-6C84-5C95-B914FF09ED79}"/>
              </a:ext>
            </a:extLst>
          </p:cNvPr>
          <p:cNvSpPr/>
          <p:nvPr/>
        </p:nvSpPr>
        <p:spPr>
          <a:xfrm>
            <a:off x="491834" y="1132990"/>
            <a:ext cx="3241971" cy="530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18C37-87D6-49BF-2C5E-B3E38640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1" y="130170"/>
            <a:ext cx="10515600" cy="745321"/>
          </a:xfrm>
        </p:spPr>
        <p:txBody>
          <a:bodyPr/>
          <a:lstStyle/>
          <a:p>
            <a:r>
              <a:rPr lang="en-IN" dirty="0"/>
              <a:t>How Prompting Evolved</a:t>
            </a:r>
          </a:p>
        </p:txBody>
      </p:sp>
      <p:pic>
        <p:nvPicPr>
          <p:cNvPr id="1026" name="Picture 2" descr="Llm Images – Browse 18,377 Stock Photos, Vectors, and Video | Adobe Stock">
            <a:extLst>
              <a:ext uri="{FF2B5EF4-FFF2-40B4-BE49-F238E27FC236}">
                <a16:creationId xmlns:a16="http://schemas.microsoft.com/office/drawing/2014/main" id="{C64D2D9A-BAD7-AE58-542A-BB8EF014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32" y="2781340"/>
            <a:ext cx="893010" cy="8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4C058-DE03-FCD1-0746-FC28A8C9F24E}"/>
              </a:ext>
            </a:extLst>
          </p:cNvPr>
          <p:cNvSpPr txBox="1"/>
          <p:nvPr/>
        </p:nvSpPr>
        <p:spPr>
          <a:xfrm>
            <a:off x="623892" y="1165969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Prompting 01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5F09BD-12DA-A75D-C437-362E19C0ED85}"/>
              </a:ext>
            </a:extLst>
          </p:cNvPr>
          <p:cNvSpPr/>
          <p:nvPr/>
        </p:nvSpPr>
        <p:spPr>
          <a:xfrm>
            <a:off x="795341" y="1862335"/>
            <a:ext cx="1800225" cy="2998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6BF6D8-8092-C6B6-B85E-09DFB5920A01}"/>
              </a:ext>
            </a:extLst>
          </p:cNvPr>
          <p:cNvSpPr/>
          <p:nvPr/>
        </p:nvSpPr>
        <p:spPr>
          <a:xfrm>
            <a:off x="623892" y="4462660"/>
            <a:ext cx="1800225" cy="2998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3420B4-E880-1A2F-8169-A752CC01FA48}"/>
              </a:ext>
            </a:extLst>
          </p:cNvPr>
          <p:cNvCxnSpPr>
            <a:cxnSpLocks/>
            <a:stCxn id="9" idx="2"/>
            <a:endCxn id="1026" idx="1"/>
          </p:cNvCxnSpPr>
          <p:nvPr/>
        </p:nvCxnSpPr>
        <p:spPr>
          <a:xfrm>
            <a:off x="1695454" y="2162175"/>
            <a:ext cx="873878" cy="10656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73880F-A45C-FAC3-C227-32DC36CCA3D7}"/>
              </a:ext>
            </a:extLst>
          </p:cNvPr>
          <p:cNvCxnSpPr>
            <a:cxnSpLocks/>
            <a:stCxn id="1026" idx="1"/>
            <a:endCxn id="10" idx="0"/>
          </p:cNvCxnSpPr>
          <p:nvPr/>
        </p:nvCxnSpPr>
        <p:spPr>
          <a:xfrm flipH="1">
            <a:off x="1524005" y="3227845"/>
            <a:ext cx="1045327" cy="12348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E1A5DEB-03BB-9A0A-172E-2A4371B7366C}"/>
              </a:ext>
            </a:extLst>
          </p:cNvPr>
          <p:cNvSpPr/>
          <p:nvPr/>
        </p:nvSpPr>
        <p:spPr>
          <a:xfrm>
            <a:off x="4014665" y="1158358"/>
            <a:ext cx="3837284" cy="5293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4" name="Picture 2" descr="Llm Images – Browse 18,377 Stock Photos, Vectors, and Video | Adobe Stock">
            <a:extLst>
              <a:ext uri="{FF2B5EF4-FFF2-40B4-BE49-F238E27FC236}">
                <a16:creationId xmlns:a16="http://schemas.microsoft.com/office/drawing/2014/main" id="{C6F0EC44-EF54-A7D1-07DC-AAF215C80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97" y="3553802"/>
            <a:ext cx="893010" cy="8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4A509A-B683-5877-B9B3-17835840FB18}"/>
              </a:ext>
            </a:extLst>
          </p:cNvPr>
          <p:cNvSpPr txBox="1"/>
          <p:nvPr/>
        </p:nvSpPr>
        <p:spPr>
          <a:xfrm>
            <a:off x="4271962" y="1165969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Typical LLM App Prompting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63FFE6-9BE0-537C-102C-16BF4C8508AD}"/>
              </a:ext>
            </a:extLst>
          </p:cNvPr>
          <p:cNvSpPr/>
          <p:nvPr/>
        </p:nvSpPr>
        <p:spPr>
          <a:xfrm>
            <a:off x="4133082" y="1830675"/>
            <a:ext cx="1800225" cy="2998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62B7E92-8B9C-60CD-B20F-09B7A48CA545}"/>
              </a:ext>
            </a:extLst>
          </p:cNvPr>
          <p:cNvSpPr/>
          <p:nvPr/>
        </p:nvSpPr>
        <p:spPr>
          <a:xfrm>
            <a:off x="4543399" y="5645440"/>
            <a:ext cx="1800225" cy="2998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6376F4-0375-E092-F598-290BE79F1F64}"/>
              </a:ext>
            </a:extLst>
          </p:cNvPr>
          <p:cNvCxnSpPr>
            <a:cxnSpLocks/>
            <a:stCxn id="26" idx="2"/>
            <a:endCxn id="33" idx="1"/>
          </p:cNvCxnSpPr>
          <p:nvPr/>
        </p:nvCxnSpPr>
        <p:spPr>
          <a:xfrm>
            <a:off x="5033195" y="2130515"/>
            <a:ext cx="843722" cy="11819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BA06DF-5944-B236-3D50-80BE8C76E38E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655302" y="4446812"/>
            <a:ext cx="788210" cy="11986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B922C50-2E9E-E3CE-CB54-8CDC00C415EE}"/>
              </a:ext>
            </a:extLst>
          </p:cNvPr>
          <p:cNvSpPr/>
          <p:nvPr/>
        </p:nvSpPr>
        <p:spPr>
          <a:xfrm>
            <a:off x="5876917" y="2252761"/>
            <a:ext cx="1857383" cy="2119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32DE74-E677-DD25-CE8A-AE15E8242501}"/>
              </a:ext>
            </a:extLst>
          </p:cNvPr>
          <p:cNvSpPr/>
          <p:nvPr/>
        </p:nvSpPr>
        <p:spPr>
          <a:xfrm>
            <a:off x="6019792" y="2543175"/>
            <a:ext cx="1477338" cy="319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System Message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191AAA-32F0-76E0-4C4D-14DA3BCC6670}"/>
              </a:ext>
            </a:extLst>
          </p:cNvPr>
          <p:cNvSpPr/>
          <p:nvPr/>
        </p:nvSpPr>
        <p:spPr>
          <a:xfrm>
            <a:off x="6140650" y="2977342"/>
            <a:ext cx="1477338" cy="319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Example Logic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EEF1A6-8D01-288D-597A-82EBF5B518CD}"/>
              </a:ext>
            </a:extLst>
          </p:cNvPr>
          <p:cNvSpPr/>
          <p:nvPr/>
        </p:nvSpPr>
        <p:spPr>
          <a:xfrm>
            <a:off x="6172192" y="3387016"/>
            <a:ext cx="1477338" cy="319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Answer Sample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45665E-4B1E-740E-BAC5-A25D49FB25A1}"/>
              </a:ext>
            </a:extLst>
          </p:cNvPr>
          <p:cNvSpPr/>
          <p:nvPr/>
        </p:nvSpPr>
        <p:spPr>
          <a:xfrm>
            <a:off x="6186641" y="3796690"/>
            <a:ext cx="1464495" cy="2998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83FDE3-1172-2C66-860B-0B8E474EE6F6}"/>
              </a:ext>
            </a:extLst>
          </p:cNvPr>
          <p:cNvSpPr txBox="1"/>
          <p:nvPr/>
        </p:nvSpPr>
        <p:spPr>
          <a:xfrm>
            <a:off x="6019791" y="4355896"/>
            <a:ext cx="1857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Prompt Template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D60DD1-63B0-C444-D44B-D6375FC2615A}"/>
              </a:ext>
            </a:extLst>
          </p:cNvPr>
          <p:cNvCxnSpPr>
            <a:cxnSpLocks/>
            <a:stCxn id="33" idx="1"/>
            <a:endCxn id="24" idx="3"/>
          </p:cNvCxnSpPr>
          <p:nvPr/>
        </p:nvCxnSpPr>
        <p:spPr>
          <a:xfrm flipH="1">
            <a:off x="5101807" y="3312417"/>
            <a:ext cx="775110" cy="6878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0A7ACDF-B6F8-6F98-475D-E16F1797AFC3}"/>
              </a:ext>
            </a:extLst>
          </p:cNvPr>
          <p:cNvSpPr/>
          <p:nvPr/>
        </p:nvSpPr>
        <p:spPr>
          <a:xfrm>
            <a:off x="8109246" y="1158358"/>
            <a:ext cx="3837284" cy="5293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FB853C-C1CF-3BFE-159B-FDF1F7CD4D3A}"/>
              </a:ext>
            </a:extLst>
          </p:cNvPr>
          <p:cNvSpPr txBox="1"/>
          <p:nvPr/>
        </p:nvSpPr>
        <p:spPr>
          <a:xfrm>
            <a:off x="8367712" y="1170646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Advanced App Logic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7B1181B-74ED-558E-5E0F-3EF1AD82FAA9}"/>
              </a:ext>
            </a:extLst>
          </p:cNvPr>
          <p:cNvSpPr/>
          <p:nvPr/>
        </p:nvSpPr>
        <p:spPr>
          <a:xfrm>
            <a:off x="8228832" y="1835352"/>
            <a:ext cx="1800225" cy="2998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5E0C5D5-2D83-6DE8-3B5F-E5E707274E95}"/>
              </a:ext>
            </a:extLst>
          </p:cNvPr>
          <p:cNvSpPr/>
          <p:nvPr/>
        </p:nvSpPr>
        <p:spPr>
          <a:xfrm>
            <a:off x="8301681" y="5634524"/>
            <a:ext cx="1800225" cy="2998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1F2002-E09A-BE47-21FB-4603EA647B5C}"/>
              </a:ext>
            </a:extLst>
          </p:cNvPr>
          <p:cNvCxnSpPr>
            <a:cxnSpLocks/>
            <a:stCxn id="53" idx="2"/>
            <a:endCxn id="57" idx="1"/>
          </p:cNvCxnSpPr>
          <p:nvPr/>
        </p:nvCxnSpPr>
        <p:spPr>
          <a:xfrm>
            <a:off x="9128945" y="2135192"/>
            <a:ext cx="843722" cy="4556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29A4F4-1932-8E22-7B47-934D918557ED}"/>
              </a:ext>
            </a:extLst>
          </p:cNvPr>
          <p:cNvCxnSpPr>
            <a:cxnSpLocks/>
            <a:stCxn id="1028" idx="3"/>
            <a:endCxn id="1029" idx="0"/>
          </p:cNvCxnSpPr>
          <p:nvPr/>
        </p:nvCxnSpPr>
        <p:spPr>
          <a:xfrm>
            <a:off x="10041577" y="3985847"/>
            <a:ext cx="859781" cy="677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141B65-5171-C3C9-EBD5-35CD6D8B1DE3}"/>
              </a:ext>
            </a:extLst>
          </p:cNvPr>
          <p:cNvSpPr/>
          <p:nvPr/>
        </p:nvSpPr>
        <p:spPr>
          <a:xfrm>
            <a:off x="9972667" y="2257438"/>
            <a:ext cx="1857383" cy="666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C00000"/>
                </a:solidFill>
              </a:rPr>
              <a:t>Prompt Template 1 &amp;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052F83-12F3-070D-022E-A1124984CCA3}"/>
              </a:ext>
            </a:extLst>
          </p:cNvPr>
          <p:cNvCxnSpPr>
            <a:cxnSpLocks/>
            <a:stCxn id="1029" idx="2"/>
            <a:endCxn id="54" idx="0"/>
          </p:cNvCxnSpPr>
          <p:nvPr/>
        </p:nvCxnSpPr>
        <p:spPr>
          <a:xfrm flipH="1">
            <a:off x="9201794" y="5330316"/>
            <a:ext cx="1699564" cy="3042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D862EA06-F645-CBE3-5998-3E65B943FA0D}"/>
              </a:ext>
            </a:extLst>
          </p:cNvPr>
          <p:cNvSpPr/>
          <p:nvPr/>
        </p:nvSpPr>
        <p:spPr>
          <a:xfrm>
            <a:off x="8184194" y="3652478"/>
            <a:ext cx="1857383" cy="666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C00000"/>
                </a:solidFill>
              </a:rPr>
              <a:t>Prompt Template 1 &amp; Response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88CD1CD-DBD2-1FCB-2708-15A7FFF70948}"/>
              </a:ext>
            </a:extLst>
          </p:cNvPr>
          <p:cNvSpPr/>
          <p:nvPr/>
        </p:nvSpPr>
        <p:spPr>
          <a:xfrm>
            <a:off x="9972666" y="4663579"/>
            <a:ext cx="1857383" cy="666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C00000"/>
                </a:solidFill>
              </a:rPr>
              <a:t>Prompt Template 1 &amp; Response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D07DA322-CA74-6990-EB1D-31BAC3C03185}"/>
              </a:ext>
            </a:extLst>
          </p:cNvPr>
          <p:cNvCxnSpPr>
            <a:cxnSpLocks/>
            <a:stCxn id="57" idx="2"/>
            <a:endCxn id="1028" idx="0"/>
          </p:cNvCxnSpPr>
          <p:nvPr/>
        </p:nvCxnSpPr>
        <p:spPr>
          <a:xfrm flipH="1">
            <a:off x="9112886" y="2924175"/>
            <a:ext cx="1788473" cy="7283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7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44888-59AC-8A0C-D68D-97C9F99F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4F6F-F2BE-B282-195E-2594C3C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2" y="60636"/>
            <a:ext cx="10515600" cy="745321"/>
          </a:xfrm>
        </p:spPr>
        <p:txBody>
          <a:bodyPr/>
          <a:lstStyle/>
          <a:p>
            <a:r>
              <a:rPr lang="en-IN" dirty="0"/>
              <a:t>RAG</a:t>
            </a:r>
          </a:p>
        </p:txBody>
      </p:sp>
      <p:pic>
        <p:nvPicPr>
          <p:cNvPr id="3" name="Google Shape;97;p19">
            <a:extLst>
              <a:ext uri="{FF2B5EF4-FFF2-40B4-BE49-F238E27FC236}">
                <a16:creationId xmlns:a16="http://schemas.microsoft.com/office/drawing/2014/main" id="{73FD2E16-2A03-E29A-C444-EF28DB0AEA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3164" y="718212"/>
            <a:ext cx="11038379" cy="6079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54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EF232-356E-37AC-84D7-EDDEFD64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9D3A-3EE2-19D2-3A2C-B3DDE809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77" y="87584"/>
            <a:ext cx="10515600" cy="745321"/>
          </a:xfrm>
        </p:spPr>
        <p:txBody>
          <a:bodyPr/>
          <a:lstStyle/>
          <a:p>
            <a:r>
              <a:rPr lang="en-IN" dirty="0"/>
              <a:t>Evolution of LLM &amp; Agent</a:t>
            </a: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4C10F157-2A10-2B17-A11C-AEA41E05AF61}"/>
              </a:ext>
            </a:extLst>
          </p:cNvPr>
          <p:cNvSpPr txBox="1"/>
          <p:nvPr/>
        </p:nvSpPr>
        <p:spPr>
          <a:xfrm>
            <a:off x="686802" y="1090296"/>
            <a:ext cx="8040747" cy="168330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Phase 4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r>
              <a:rPr lang="en-IN" sz="2133" b="1" spc="-7" dirty="0">
                <a:solidFill>
                  <a:srgbClr val="1A3138"/>
                </a:solidFill>
                <a:latin typeface="Arial"/>
                <a:cs typeface="Arial"/>
              </a:rPr>
              <a:t> Multimodal AI Models</a:t>
            </a:r>
            <a:endParaRPr lang="en-US" sz="2133" dirty="0">
              <a:latin typeface="Arial"/>
              <a:cs typeface="Arial"/>
            </a:endParaRP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Ability to process and generate text, images, audio, and video.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Expands AI applications into creative, analytical, and assistive domains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Example: GPT-4V (Vision)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A1F9AC1-9EEF-168E-2C03-372076FFBC1B}"/>
              </a:ext>
            </a:extLst>
          </p:cNvPr>
          <p:cNvSpPr txBox="1"/>
          <p:nvPr/>
        </p:nvSpPr>
        <p:spPr>
          <a:xfrm>
            <a:off x="686801" y="4993248"/>
            <a:ext cx="8297758" cy="168330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Phase 6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r>
              <a:rPr lang="en-IN" sz="2133" b="1" spc="-7" dirty="0">
                <a:solidFill>
                  <a:srgbClr val="1A3138"/>
                </a:solidFill>
                <a:latin typeface="Arial"/>
                <a:cs typeface="Arial"/>
              </a:rPr>
              <a:t> AI Agents</a:t>
            </a:r>
            <a:endParaRPr lang="en-US" sz="2133" dirty="0">
              <a:latin typeface="Arial"/>
              <a:cs typeface="Arial"/>
            </a:endParaRP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AI system that can plan, execute and refine task autonomously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Includes memory, reasoning and self improvement mechanisms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Example: Robotics system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0C3AE6-8EC5-0099-BC00-06D6B9CBAC78}"/>
              </a:ext>
            </a:extLst>
          </p:cNvPr>
          <p:cNvSpPr txBox="1"/>
          <p:nvPr/>
        </p:nvSpPr>
        <p:spPr>
          <a:xfrm>
            <a:off x="686801" y="2939207"/>
            <a:ext cx="8040747" cy="168330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Phase 5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r>
              <a:rPr lang="en-IN" sz="2133" b="1" spc="-7" dirty="0">
                <a:solidFill>
                  <a:srgbClr val="1A3138"/>
                </a:solidFill>
                <a:latin typeface="Arial"/>
                <a:cs typeface="Arial"/>
              </a:rPr>
              <a:t> Reasoning AI Models</a:t>
            </a:r>
            <a:endParaRPr lang="en-US" sz="2133" dirty="0">
              <a:latin typeface="Arial"/>
              <a:cs typeface="Arial"/>
            </a:endParaRP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Capable of Complex Problem solving and logical reasoning.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Improved decision-making, planning and dynamic response generation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Example: Chain-of-thought prompting, AI-driven logic engines</a:t>
            </a:r>
          </a:p>
        </p:txBody>
      </p:sp>
    </p:spTree>
    <p:extLst>
      <p:ext uri="{BB962C8B-B14F-4D97-AF65-F5344CB8AC3E}">
        <p14:creationId xmlns:p14="http://schemas.microsoft.com/office/powerpoint/2010/main" val="400814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FF94E-6BA4-4034-29CC-16260314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EE99-BFB0-EE6E-E39D-2531E410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1" y="476452"/>
            <a:ext cx="10515600" cy="745321"/>
          </a:xfrm>
        </p:spPr>
        <p:txBody>
          <a:bodyPr/>
          <a:lstStyle/>
          <a:p>
            <a:r>
              <a:rPr lang="en-IN" dirty="0"/>
              <a:t>AI Agent 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D24E307-86D2-E381-EC23-6C61540873C1}"/>
              </a:ext>
            </a:extLst>
          </p:cNvPr>
          <p:cNvSpPr txBox="1"/>
          <p:nvPr/>
        </p:nvSpPr>
        <p:spPr>
          <a:xfrm>
            <a:off x="519691" y="2264833"/>
            <a:ext cx="5712703" cy="158584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Agentic AI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endParaRPr lang="en-US" sz="2133" dirty="0">
              <a:latin typeface="Arial"/>
              <a:cs typeface="Arial"/>
            </a:endParaRPr>
          </a:p>
          <a:p>
            <a:pPr marL="8467">
              <a:spcBef>
                <a:spcPts val="1133"/>
              </a:spcBef>
            </a:pPr>
            <a:r>
              <a:rPr lang="en-US" sz="2400" b="0" i="0" dirty="0">
                <a:effectLst/>
                <a:latin typeface="Fabric Sans"/>
              </a:rPr>
              <a:t>AI agents are </a:t>
            </a:r>
            <a:r>
              <a:rPr lang="en-US" sz="2400" b="1" i="0" dirty="0">
                <a:effectLst/>
                <a:latin typeface="Fabric Sans"/>
              </a:rPr>
              <a:t>autonomous</a:t>
            </a:r>
            <a:r>
              <a:rPr lang="en-US" sz="2400" b="0" i="0" dirty="0">
                <a:effectLst/>
                <a:latin typeface="Fabric Sans"/>
              </a:rPr>
              <a:t> systems that interact with users and its environment to make decisions and complete tasks.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19B1F01-D884-67E9-8D4A-3533F46C0DE9}"/>
              </a:ext>
            </a:extLst>
          </p:cNvPr>
          <p:cNvSpPr/>
          <p:nvPr/>
        </p:nvSpPr>
        <p:spPr>
          <a:xfrm>
            <a:off x="8238790" y="2459460"/>
            <a:ext cx="1121174" cy="96954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EBF923-E7A9-2E43-52B1-9B91B4B93B65}"/>
              </a:ext>
            </a:extLst>
          </p:cNvPr>
          <p:cNvSpPr/>
          <p:nvPr/>
        </p:nvSpPr>
        <p:spPr>
          <a:xfrm>
            <a:off x="6316559" y="2506357"/>
            <a:ext cx="1121174" cy="5513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B78D19-6DDD-38A9-590B-F0311ED6247F}"/>
              </a:ext>
            </a:extLst>
          </p:cNvPr>
          <p:cNvSpPr/>
          <p:nvPr/>
        </p:nvSpPr>
        <p:spPr>
          <a:xfrm>
            <a:off x="7103066" y="1270649"/>
            <a:ext cx="1121174" cy="5513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Planning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BA5904-AE26-EAF1-DBB4-419ACBEFFE54}"/>
              </a:ext>
            </a:extLst>
          </p:cNvPr>
          <p:cNvSpPr/>
          <p:nvPr/>
        </p:nvSpPr>
        <p:spPr>
          <a:xfrm>
            <a:off x="9006151" y="1252544"/>
            <a:ext cx="1121174" cy="5513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EFC571-9FB0-4E8B-4E7A-407D96270E39}"/>
              </a:ext>
            </a:extLst>
          </p:cNvPr>
          <p:cNvSpPr/>
          <p:nvPr/>
        </p:nvSpPr>
        <p:spPr>
          <a:xfrm>
            <a:off x="10029138" y="2459460"/>
            <a:ext cx="1121174" cy="5513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Tools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3FE0E-A0B1-22F4-C43B-85952804957F}"/>
              </a:ext>
            </a:extLst>
          </p:cNvPr>
          <p:cNvSpPr/>
          <p:nvPr/>
        </p:nvSpPr>
        <p:spPr>
          <a:xfrm>
            <a:off x="9940603" y="3759643"/>
            <a:ext cx="1121174" cy="5513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DA1294-C003-3460-46A3-D08437BC0C53}"/>
              </a:ext>
            </a:extLst>
          </p:cNvPr>
          <p:cNvSpPr/>
          <p:nvPr/>
        </p:nvSpPr>
        <p:spPr>
          <a:xfrm>
            <a:off x="8386060" y="4290363"/>
            <a:ext cx="1121174" cy="5513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Other Agents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73A223-38AF-18E7-EA55-3DD97AAEAF0F}"/>
              </a:ext>
            </a:extLst>
          </p:cNvPr>
          <p:cNvSpPr/>
          <p:nvPr/>
        </p:nvSpPr>
        <p:spPr>
          <a:xfrm>
            <a:off x="6717087" y="3987290"/>
            <a:ext cx="1121174" cy="5513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Environments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E84E78-61B4-4BD9-14D6-F2CD928481FD}"/>
              </a:ext>
            </a:extLst>
          </p:cNvPr>
          <p:cNvCxnSpPr>
            <a:cxnSpLocks/>
          </p:cNvCxnSpPr>
          <p:nvPr/>
        </p:nvCxnSpPr>
        <p:spPr>
          <a:xfrm flipH="1" flipV="1">
            <a:off x="7976252" y="1897523"/>
            <a:ext cx="409808" cy="70423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2BE8FD-70A9-0902-1470-0C27A4EED555}"/>
              </a:ext>
            </a:extLst>
          </p:cNvPr>
          <p:cNvCxnSpPr>
            <a:cxnSpLocks/>
          </p:cNvCxnSpPr>
          <p:nvPr/>
        </p:nvCxnSpPr>
        <p:spPr>
          <a:xfrm flipV="1">
            <a:off x="9006151" y="1821238"/>
            <a:ext cx="402896" cy="68511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0157AE-D0F1-99E0-9869-77AA472011C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359964" y="2735159"/>
            <a:ext cx="669174" cy="10122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D09FC9-B28F-41F9-C20C-B40879A2DF22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 flipV="1">
            <a:off x="7437733" y="2782056"/>
            <a:ext cx="801057" cy="16217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FDEAFF-064E-F0E4-D9D2-58BA52AC2125}"/>
              </a:ext>
            </a:extLst>
          </p:cNvPr>
          <p:cNvCxnSpPr>
            <a:stCxn id="6" idx="3"/>
          </p:cNvCxnSpPr>
          <p:nvPr/>
        </p:nvCxnSpPr>
        <p:spPr>
          <a:xfrm flipH="1">
            <a:off x="7838261" y="3287014"/>
            <a:ext cx="564721" cy="70027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C06DE-A360-ABBD-3822-52F91326A4C9}"/>
              </a:ext>
            </a:extLst>
          </p:cNvPr>
          <p:cNvCxnSpPr>
            <a:stCxn id="6" idx="4"/>
          </p:cNvCxnSpPr>
          <p:nvPr/>
        </p:nvCxnSpPr>
        <p:spPr>
          <a:xfrm>
            <a:off x="8799377" y="3429000"/>
            <a:ext cx="82710" cy="88453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35B9BA-29E7-CFC3-E7CE-9F82B1F4B930}"/>
              </a:ext>
            </a:extLst>
          </p:cNvPr>
          <p:cNvCxnSpPr>
            <a:cxnSpLocks/>
          </p:cNvCxnSpPr>
          <p:nvPr/>
        </p:nvCxnSpPr>
        <p:spPr>
          <a:xfrm>
            <a:off x="9295404" y="3161876"/>
            <a:ext cx="684882" cy="59776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1A44-5541-3BCF-7262-F73ACA0D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AI Agent (Architecture)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A99EE20-B9A1-2BCB-D00F-915EC2EA726C}"/>
              </a:ext>
            </a:extLst>
          </p:cNvPr>
          <p:cNvSpPr/>
          <p:nvPr/>
        </p:nvSpPr>
        <p:spPr>
          <a:xfrm>
            <a:off x="5173943" y="3506947"/>
            <a:ext cx="1695545" cy="66529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Agent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03E302A7-FEBA-F2E1-3991-9BF3B2E93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3218" y="3429000"/>
            <a:ext cx="914400" cy="9144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D9BCDD0-909C-EF7A-0E9B-33A504ED2A2B}"/>
              </a:ext>
            </a:extLst>
          </p:cNvPr>
          <p:cNvSpPr/>
          <p:nvPr/>
        </p:nvSpPr>
        <p:spPr>
          <a:xfrm>
            <a:off x="5197679" y="1970981"/>
            <a:ext cx="1626621" cy="551397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Prompt Template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5B86307-D0D2-4B56-26CC-06247E08FDC8}"/>
              </a:ext>
            </a:extLst>
          </p:cNvPr>
          <p:cNvSpPr/>
          <p:nvPr/>
        </p:nvSpPr>
        <p:spPr>
          <a:xfrm>
            <a:off x="9126386" y="3563893"/>
            <a:ext cx="1626621" cy="55139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A12E1AE-1211-2264-0AF9-7D4456775429}"/>
              </a:ext>
            </a:extLst>
          </p:cNvPr>
          <p:cNvSpPr/>
          <p:nvPr/>
        </p:nvSpPr>
        <p:spPr>
          <a:xfrm>
            <a:off x="3680960" y="5523925"/>
            <a:ext cx="1626621" cy="55139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Tools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8B189D-5D67-63A3-5533-D401BE60022C}"/>
              </a:ext>
            </a:extLst>
          </p:cNvPr>
          <p:cNvSpPr/>
          <p:nvPr/>
        </p:nvSpPr>
        <p:spPr>
          <a:xfrm>
            <a:off x="7449985" y="5523925"/>
            <a:ext cx="1626621" cy="551397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80CE38-4368-779C-E54A-D011005853A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25910" y="3839592"/>
            <a:ext cx="2348033" cy="52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15B03-787D-F1BD-EEEC-25EAB92FE3E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869488" y="3839592"/>
            <a:ext cx="22568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73BE37-7086-3620-8803-76E7F7027674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6010990" y="2522378"/>
            <a:ext cx="10726" cy="984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FA11AD-3269-7423-0DE2-774D58E3728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494271" y="4172237"/>
            <a:ext cx="1527445" cy="1351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B585B6-C815-9D83-09D3-61614F2B40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21716" y="4172237"/>
            <a:ext cx="2241580" cy="1351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BE4349-4935-A424-3F86-F1753667069D}"/>
              </a:ext>
            </a:extLst>
          </p:cNvPr>
          <p:cNvSpPr txBox="1"/>
          <p:nvPr/>
        </p:nvSpPr>
        <p:spPr>
          <a:xfrm rot="19434050">
            <a:off x="4576902" y="4598526"/>
            <a:ext cx="90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7B373-9198-63D4-AF2F-B9D5437D911F}"/>
              </a:ext>
            </a:extLst>
          </p:cNvPr>
          <p:cNvSpPr txBox="1"/>
          <p:nvPr/>
        </p:nvSpPr>
        <p:spPr>
          <a:xfrm rot="1856309">
            <a:off x="6793198" y="4739243"/>
            <a:ext cx="177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Store/Retrieve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21DFFA-DADD-A72C-6C7B-9B6E50323C17}"/>
              </a:ext>
            </a:extLst>
          </p:cNvPr>
          <p:cNvSpPr txBox="1"/>
          <p:nvPr/>
        </p:nvSpPr>
        <p:spPr>
          <a:xfrm>
            <a:off x="3406119" y="3493714"/>
            <a:ext cx="114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Prompt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A4C3-784D-D8A0-5139-A5700BA3413B}"/>
              </a:ext>
            </a:extLst>
          </p:cNvPr>
          <p:cNvSpPr txBox="1"/>
          <p:nvPr/>
        </p:nvSpPr>
        <p:spPr>
          <a:xfrm>
            <a:off x="3425265" y="3945056"/>
            <a:ext cx="13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5C914-5730-C528-C074-B10FF218BD93}"/>
              </a:ext>
            </a:extLst>
          </p:cNvPr>
          <p:cNvSpPr txBox="1"/>
          <p:nvPr/>
        </p:nvSpPr>
        <p:spPr>
          <a:xfrm>
            <a:off x="7646897" y="3332557"/>
            <a:ext cx="1330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Planning</a:t>
            </a:r>
          </a:p>
          <a:p>
            <a:endParaRPr lang="en-IN" dirty="0"/>
          </a:p>
          <a:p>
            <a:r>
              <a:rPr lang="en-IN" dirty="0"/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34412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3294A-C533-A973-8507-A56314FF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7BAD-07A6-7E27-AA49-296F7562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07" y="0"/>
            <a:ext cx="10515600" cy="1325563"/>
          </a:xfrm>
        </p:spPr>
        <p:txBody>
          <a:bodyPr/>
          <a:lstStyle/>
          <a:p>
            <a:r>
              <a:rPr lang="en-IN" dirty="0"/>
              <a:t>An AI Agent (Execution)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E9291-7F26-A304-9468-C51CB303E4DE}"/>
              </a:ext>
            </a:extLst>
          </p:cNvPr>
          <p:cNvSpPr/>
          <p:nvPr/>
        </p:nvSpPr>
        <p:spPr>
          <a:xfrm>
            <a:off x="4188815" y="1441221"/>
            <a:ext cx="6855702" cy="442496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417C57-0DE1-71DC-5479-8ACD89611DF3}"/>
              </a:ext>
            </a:extLst>
          </p:cNvPr>
          <p:cNvSpPr/>
          <p:nvPr/>
        </p:nvSpPr>
        <p:spPr>
          <a:xfrm>
            <a:off x="5057263" y="2114385"/>
            <a:ext cx="3960870" cy="26650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7ED19-DA4C-63C6-4C65-C6249F94D32B}"/>
              </a:ext>
            </a:extLst>
          </p:cNvPr>
          <p:cNvSpPr txBox="1"/>
          <p:nvPr/>
        </p:nvSpPr>
        <p:spPr>
          <a:xfrm>
            <a:off x="4266929" y="1487172"/>
            <a:ext cx="19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Agent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AE602-8FA4-9B46-8933-3A8030BB23DA}"/>
              </a:ext>
            </a:extLst>
          </p:cNvPr>
          <p:cNvSpPr txBox="1"/>
          <p:nvPr/>
        </p:nvSpPr>
        <p:spPr>
          <a:xfrm>
            <a:off x="5177500" y="2152100"/>
            <a:ext cx="19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Orchestration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BA81FCC-423D-1A84-4B04-6119D0738C00}"/>
              </a:ext>
            </a:extLst>
          </p:cNvPr>
          <p:cNvSpPr/>
          <p:nvPr/>
        </p:nvSpPr>
        <p:spPr>
          <a:xfrm>
            <a:off x="5313048" y="2728768"/>
            <a:ext cx="3456955" cy="500852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E2C7E-2D55-CB4B-BD08-13337932BEC7}"/>
              </a:ext>
            </a:extLst>
          </p:cNvPr>
          <p:cNvSpPr txBox="1"/>
          <p:nvPr/>
        </p:nvSpPr>
        <p:spPr>
          <a:xfrm>
            <a:off x="5475407" y="2829860"/>
            <a:ext cx="34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Profile, goal, &amp; instructions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99D2A45-B4A6-224D-770A-659EE3A9A2ED}"/>
              </a:ext>
            </a:extLst>
          </p:cNvPr>
          <p:cNvSpPr/>
          <p:nvPr/>
        </p:nvSpPr>
        <p:spPr>
          <a:xfrm>
            <a:off x="5313049" y="3464360"/>
            <a:ext cx="3464608" cy="500852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852D3-4EE7-5EA9-8C22-D9083D8AF7C7}"/>
              </a:ext>
            </a:extLst>
          </p:cNvPr>
          <p:cNvSpPr txBox="1"/>
          <p:nvPr/>
        </p:nvSpPr>
        <p:spPr>
          <a:xfrm>
            <a:off x="5378912" y="3534810"/>
            <a:ext cx="346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Memory,  sort-term, long-term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A7B22A28-7D12-28FB-8FB4-DD0797257935}"/>
              </a:ext>
            </a:extLst>
          </p:cNvPr>
          <p:cNvSpPr/>
          <p:nvPr/>
        </p:nvSpPr>
        <p:spPr>
          <a:xfrm>
            <a:off x="5345979" y="4141173"/>
            <a:ext cx="3464608" cy="500852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7104CC-33F4-3C8A-963E-35E60CC6C363}"/>
              </a:ext>
            </a:extLst>
          </p:cNvPr>
          <p:cNvSpPr txBox="1"/>
          <p:nvPr/>
        </p:nvSpPr>
        <p:spPr>
          <a:xfrm>
            <a:off x="5393846" y="4199952"/>
            <a:ext cx="397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based Reasoning/Planning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30E54FF-9DA6-07AE-F7FC-70B8C7D14570}"/>
              </a:ext>
            </a:extLst>
          </p:cNvPr>
          <p:cNvSpPr/>
          <p:nvPr/>
        </p:nvSpPr>
        <p:spPr>
          <a:xfrm>
            <a:off x="9133009" y="1976940"/>
            <a:ext cx="1125768" cy="3457314"/>
          </a:xfrm>
          <a:prstGeom prst="roundRect">
            <a:avLst/>
          </a:prstGeom>
          <a:solidFill>
            <a:srgbClr val="FDFC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F7EC67-750C-1CA1-1DB2-8DEDD609FF89}"/>
              </a:ext>
            </a:extLst>
          </p:cNvPr>
          <p:cNvSpPr/>
          <p:nvPr/>
        </p:nvSpPr>
        <p:spPr>
          <a:xfrm rot="16200000">
            <a:off x="6849608" y="3265728"/>
            <a:ext cx="496419" cy="38406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7B04C-E0D2-447C-390D-F556309143B7}"/>
              </a:ext>
            </a:extLst>
          </p:cNvPr>
          <p:cNvSpPr txBox="1"/>
          <p:nvPr/>
        </p:nvSpPr>
        <p:spPr>
          <a:xfrm>
            <a:off x="6059351" y="4986806"/>
            <a:ext cx="19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63D84A-75F9-FBC7-1E9C-26735F802F03}"/>
              </a:ext>
            </a:extLst>
          </p:cNvPr>
          <p:cNvSpPr txBox="1"/>
          <p:nvPr/>
        </p:nvSpPr>
        <p:spPr>
          <a:xfrm>
            <a:off x="9286940" y="2105961"/>
            <a:ext cx="81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</a:t>
            </a:r>
          </a:p>
        </p:txBody>
      </p:sp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AC3466EE-6134-1330-21B1-530FD8BC8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022" y="3107294"/>
            <a:ext cx="914400" cy="914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7167A6-3CD1-85A8-D1F0-C318DAB2BAB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85881" y="3653702"/>
            <a:ext cx="1702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F8406CD-054C-C4D0-D0E8-39E74A06203B}"/>
              </a:ext>
            </a:extLst>
          </p:cNvPr>
          <p:cNvCxnSpPr>
            <a:stCxn id="5" idx="2"/>
            <a:endCxn id="29" idx="2"/>
          </p:cNvCxnSpPr>
          <p:nvPr/>
        </p:nvCxnSpPr>
        <p:spPr>
          <a:xfrm rot="5400000" flipH="1">
            <a:off x="3884200" y="2133716"/>
            <a:ext cx="1844488" cy="5620444"/>
          </a:xfrm>
          <a:prstGeom prst="bentConnector3">
            <a:avLst>
              <a:gd name="adj1" fmla="val -123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1CB69D-2B28-93D4-985E-11CFCD6DB73A}"/>
              </a:ext>
            </a:extLst>
          </p:cNvPr>
          <p:cNvSpPr txBox="1"/>
          <p:nvPr/>
        </p:nvSpPr>
        <p:spPr>
          <a:xfrm>
            <a:off x="2791503" y="3262261"/>
            <a:ext cx="19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DE6FE-4237-5567-63C1-6A0DDEB7C98F}"/>
              </a:ext>
            </a:extLst>
          </p:cNvPr>
          <p:cNvSpPr txBox="1"/>
          <p:nvPr/>
        </p:nvSpPr>
        <p:spPr>
          <a:xfrm>
            <a:off x="2122978" y="5678466"/>
            <a:ext cx="19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Agent Response</a:t>
            </a:r>
          </a:p>
        </p:txBody>
      </p:sp>
    </p:spTree>
    <p:extLst>
      <p:ext uri="{BB962C8B-B14F-4D97-AF65-F5344CB8AC3E}">
        <p14:creationId xmlns:p14="http://schemas.microsoft.com/office/powerpoint/2010/main" val="424298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83046-586E-91A4-F399-DB1B54D3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E68A9F-8F8A-7C7E-D65D-FB5C33AA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98" y="215795"/>
            <a:ext cx="10546402" cy="66422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FF6882-C328-74C5-834A-697C931417CE}"/>
              </a:ext>
            </a:extLst>
          </p:cNvPr>
          <p:cNvSpPr txBox="1">
            <a:spLocks/>
          </p:cNvSpPr>
          <p:nvPr/>
        </p:nvSpPr>
        <p:spPr>
          <a:xfrm>
            <a:off x="144357" y="44524"/>
            <a:ext cx="9960225" cy="745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ReAct</a:t>
            </a:r>
            <a:r>
              <a:rPr lang="en-IN" dirty="0"/>
              <a:t> reasoning example</a:t>
            </a:r>
          </a:p>
        </p:txBody>
      </p:sp>
    </p:spTree>
    <p:extLst>
      <p:ext uri="{BB962C8B-B14F-4D97-AF65-F5344CB8AC3E}">
        <p14:creationId xmlns:p14="http://schemas.microsoft.com/office/powerpoint/2010/main" val="406979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F5B3-0A86-6749-D4C8-4D62A7EBA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CCF1-9AA9-3FE1-F498-6965E239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0" y="476452"/>
            <a:ext cx="9960225" cy="745321"/>
          </a:xfrm>
        </p:spPr>
        <p:txBody>
          <a:bodyPr>
            <a:normAutofit/>
          </a:bodyPr>
          <a:lstStyle/>
          <a:p>
            <a:r>
              <a:rPr lang="en-IN" dirty="0"/>
              <a:t>Sample RAG based </a:t>
            </a:r>
            <a:r>
              <a:rPr lang="en-IN" dirty="0" err="1"/>
              <a:t>ReAct</a:t>
            </a:r>
            <a:r>
              <a:rPr lang="en-IN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0A750-E7FE-FE0A-8D9A-364210C7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60" y="1156279"/>
            <a:ext cx="8904683" cy="52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2F1ED-9E73-417C-85A2-45F055B4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" y="-58405"/>
            <a:ext cx="6891084" cy="1131238"/>
          </a:xfrm>
        </p:spPr>
        <p:txBody>
          <a:bodyPr anchor="b">
            <a:normAutofit/>
          </a:bodyPr>
          <a:lstStyle/>
          <a:p>
            <a:r>
              <a:rPr lang="en-IN" sz="5400" dirty="0"/>
              <a:t>Agentic AI Architecture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CF9E-5F72-F09C-51FA-9BA3EBD6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37" y="1945880"/>
            <a:ext cx="4243589" cy="1740456"/>
          </a:xfrm>
        </p:spPr>
        <p:txBody>
          <a:bodyPr>
            <a:normAutofit/>
          </a:bodyPr>
          <a:lstStyle/>
          <a:p>
            <a:r>
              <a:rPr lang="en-IN" sz="2200" dirty="0"/>
              <a:t>Rakesh Kumar</a:t>
            </a:r>
          </a:p>
          <a:p>
            <a:endParaRPr lang="en-IN" sz="2200" dirty="0"/>
          </a:p>
          <a:p>
            <a:r>
              <a:rPr lang="en-IN" sz="2200" dirty="0"/>
              <a:t>Linked In : </a:t>
            </a:r>
            <a:r>
              <a:rPr lang="en-IN" sz="1600" i="0" dirty="0">
                <a:effectLst/>
                <a:latin typeface="-apple-system"/>
                <a:hlinkClick r:id="rId2"/>
              </a:rPr>
              <a:t>linkedin.com/in/rakesh-jaiswal-91bb60b</a:t>
            </a:r>
            <a:endParaRPr lang="en-IN" sz="2200" dirty="0"/>
          </a:p>
        </p:txBody>
      </p:sp>
      <p:pic>
        <p:nvPicPr>
          <p:cNvPr id="5" name="Picture 4" descr="A close-up of a person&#10;&#10;AI-generated content may be incorrect.">
            <a:extLst>
              <a:ext uri="{FF2B5EF4-FFF2-40B4-BE49-F238E27FC236}">
                <a16:creationId xmlns:a16="http://schemas.microsoft.com/office/drawing/2014/main" id="{1CB0E1D4-1AC0-2865-5AB3-BEBAFFC90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8" b="19509"/>
          <a:stretch/>
        </p:blipFill>
        <p:spPr>
          <a:xfrm>
            <a:off x="6221596" y="10"/>
            <a:ext cx="59688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81A6E3-8FDF-8A8C-C30E-58CA78BEE498}"/>
              </a:ext>
            </a:extLst>
          </p:cNvPr>
          <p:cNvSpPr txBox="1">
            <a:spLocks/>
          </p:cNvSpPr>
          <p:nvPr/>
        </p:nvSpPr>
        <p:spPr>
          <a:xfrm>
            <a:off x="289337" y="3843773"/>
            <a:ext cx="5708645" cy="174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dirty="0"/>
              <a:t>We will run through evolution and architecture of Agentic AI followed by a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E067D-5874-A1AC-CD6D-441C5D0602BF}"/>
              </a:ext>
            </a:extLst>
          </p:cNvPr>
          <p:cNvSpPr txBox="1"/>
          <p:nvPr/>
        </p:nvSpPr>
        <p:spPr>
          <a:xfrm>
            <a:off x="226301" y="4850584"/>
            <a:ext cx="6095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Disclaimer: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The views and opinions expressed in this presentation are solely my own and do not reflect the views or opinions of my employer or any clients I work with. </a:t>
            </a:r>
          </a:p>
        </p:txBody>
      </p:sp>
    </p:spTree>
    <p:extLst>
      <p:ext uri="{BB962C8B-B14F-4D97-AF65-F5344CB8AC3E}">
        <p14:creationId xmlns:p14="http://schemas.microsoft.com/office/powerpoint/2010/main" val="1691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EC7D8-284C-4AF2-8871-0DB77466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C080-D024-A5E7-BEAB-D58B1A51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99" y="867025"/>
            <a:ext cx="9960225" cy="745321"/>
          </a:xfrm>
        </p:spPr>
        <p:txBody>
          <a:bodyPr>
            <a:normAutofit fontScale="90000"/>
          </a:bodyPr>
          <a:lstStyle/>
          <a:p>
            <a:r>
              <a:rPr lang="en-IN" dirty="0"/>
              <a:t>From Simple Assistant--&gt;RAG--&gt; AI Agent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Challenges?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94E92-B34E-0520-95BF-41EFF55A3CFB}"/>
              </a:ext>
            </a:extLst>
          </p:cNvPr>
          <p:cNvSpPr txBox="1"/>
          <p:nvPr/>
        </p:nvSpPr>
        <p:spPr>
          <a:xfrm>
            <a:off x="1318757" y="2215009"/>
            <a:ext cx="9006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Slower development, more effort, higher cost, slower deployments.</a:t>
            </a:r>
          </a:p>
          <a:p>
            <a:r>
              <a:rPr lang="en-IN" sz="1200" dirty="0"/>
              <a:t>          (</a:t>
            </a:r>
            <a:r>
              <a:rPr lang="en-US" sz="1200" dirty="0"/>
              <a:t>prompt engineering, fine-tuning, data handling, and deployment</a:t>
            </a:r>
            <a:r>
              <a:rPr lang="en-IN" sz="1200" dirty="0"/>
              <a:t>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Poor Retrieval &amp; Context Handling</a:t>
            </a:r>
          </a:p>
          <a:p>
            <a:r>
              <a:rPr lang="en-IN" sz="1100" b="1" dirty="0"/>
              <a:t>          (</a:t>
            </a:r>
            <a:r>
              <a:rPr lang="en-US" sz="1100" b="1" dirty="0"/>
              <a:t>handling long documents, knowledge bases, or user queries becomes inefficient)</a:t>
            </a:r>
          </a:p>
          <a:p>
            <a:endParaRPr lang="en-IN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Lack of Scalability</a:t>
            </a:r>
          </a:p>
          <a:p>
            <a:r>
              <a:rPr lang="en-IN" sz="1200" dirty="0"/>
              <a:t>         (</a:t>
            </a:r>
            <a:r>
              <a:rPr lang="en-US" sz="1200" b="1" dirty="0"/>
              <a:t>memory management, batching, and distributed computing</a:t>
            </a:r>
            <a:r>
              <a:rPr lang="en-IN" sz="1200" dirty="0"/>
              <a:t>)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Security &amp; Compliance Risks</a:t>
            </a:r>
          </a:p>
          <a:p>
            <a:r>
              <a:rPr lang="en-IN" sz="1200" dirty="0"/>
              <a:t>         (</a:t>
            </a:r>
            <a:r>
              <a:rPr lang="en-US" sz="1200" dirty="0"/>
              <a:t>implementing </a:t>
            </a:r>
            <a:r>
              <a:rPr lang="en-US" sz="1200" b="1" dirty="0"/>
              <a:t>audit logs, bias control, and output moderation</a:t>
            </a:r>
            <a:r>
              <a:rPr lang="en-US" sz="1200" dirty="0"/>
              <a:t> is challenging.</a:t>
            </a:r>
            <a:r>
              <a:rPr lang="en-IN" sz="12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9ECBE-3B87-F830-8A5A-8736CB33AF8C}"/>
              </a:ext>
            </a:extLst>
          </p:cNvPr>
          <p:cNvSpPr txBox="1"/>
          <p:nvPr/>
        </p:nvSpPr>
        <p:spPr>
          <a:xfrm>
            <a:off x="524976" y="5156993"/>
            <a:ext cx="8173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Solution:  </a:t>
            </a:r>
          </a:p>
          <a:p>
            <a:endParaRPr lang="en-IN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i="1" dirty="0"/>
              <a:t>We need Frameworks &amp; Tools</a:t>
            </a:r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75095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B1461-73A2-FF3A-B457-D6CA5621A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F18-BADB-B5C0-0C65-03C8776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51" y="111104"/>
            <a:ext cx="9960225" cy="745321"/>
          </a:xfrm>
        </p:spPr>
        <p:txBody>
          <a:bodyPr>
            <a:normAutofit/>
          </a:bodyPr>
          <a:lstStyle/>
          <a:p>
            <a:r>
              <a:rPr lang="en-IN" dirty="0"/>
              <a:t>Frameworks &amp; Tools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A4E8BA-4A14-49C7-02DA-1B9838303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70774"/>
              </p:ext>
            </p:extLst>
          </p:nvPr>
        </p:nvGraphicFramePr>
        <p:xfrm>
          <a:off x="607556" y="708800"/>
          <a:ext cx="10555209" cy="527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72">
                  <a:extLst>
                    <a:ext uri="{9D8B030D-6E8A-4147-A177-3AD203B41FA5}">
                      <a16:colId xmlns:a16="http://schemas.microsoft.com/office/drawing/2014/main" val="1753355866"/>
                    </a:ext>
                  </a:extLst>
                </a:gridCol>
                <a:gridCol w="7073237">
                  <a:extLst>
                    <a:ext uri="{9D8B030D-6E8A-4147-A177-3AD203B41FA5}">
                      <a16:colId xmlns:a16="http://schemas.microsoft.com/office/drawing/2014/main" val="118721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76325"/>
                  </a:ext>
                </a:extLst>
              </a:tr>
              <a:tr h="6612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Framework for </a:t>
                      </a:r>
                      <a:r>
                        <a:rPr lang="en-US" dirty="0"/>
                        <a:t>chaining of LLMs with other data sources and API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80877"/>
                  </a:ext>
                </a:extLst>
              </a:tr>
              <a:tr h="51981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visualize and graph-based workflows for AI 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79458"/>
                  </a:ext>
                </a:extLst>
              </a:tr>
              <a:tr h="7443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in data ingestion, structuring, retrieval, and integration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92085"/>
                  </a:ext>
                </a:extLst>
              </a:tr>
              <a:tr h="7995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Multi-Agent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81001"/>
                  </a:ext>
                </a:extLst>
              </a:tr>
              <a:tr h="79952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AutoGen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 Open Source,  to build multi-agent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Amazon Bedrock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building and scaling generative AI applications.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3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PhiData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agents and workflows to automate intelligent work.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Low-code to build AI-Agent and workflow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24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7497EB9-BDFB-7754-396C-94D182EB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67" y="1182050"/>
            <a:ext cx="1971360" cy="3746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38841E-B4D6-53F6-D261-31C216FE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51" y="2362959"/>
            <a:ext cx="1762393" cy="5476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827679-FF6C-A130-2978-9CC0092F6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34" y="1757545"/>
            <a:ext cx="2000427" cy="449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88C315-093D-B4CC-C5B5-19873311A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65" y="3240998"/>
            <a:ext cx="1537364" cy="432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A7DBAE-AF20-A243-95DB-BF49D3518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884" y="5626180"/>
            <a:ext cx="1183245" cy="3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48CA5-07BF-BAB8-DBA8-903B7863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5F1F-D306-710B-6257-574811A4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0" y="476452"/>
            <a:ext cx="9960225" cy="745321"/>
          </a:xfrm>
        </p:spPr>
        <p:txBody>
          <a:bodyPr>
            <a:normAutofit/>
          </a:bodyPr>
          <a:lstStyle/>
          <a:p>
            <a:r>
              <a:rPr lang="en-IN" dirty="0" err="1"/>
              <a:t>LangChain</a:t>
            </a:r>
            <a:r>
              <a:rPr lang="en-IN" dirty="0"/>
              <a:t> Agent – Sequence of 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CFDCE-105E-44AF-A5A1-215CCD90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99" y="1221773"/>
            <a:ext cx="4648603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1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71299-1060-F87E-09D8-F1C46E98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4C9B-81C8-4FF6-6840-1A431FCC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0" y="476452"/>
            <a:ext cx="9960225" cy="745321"/>
          </a:xfrm>
        </p:spPr>
        <p:txBody>
          <a:bodyPr>
            <a:normAutofit/>
          </a:bodyPr>
          <a:lstStyle/>
          <a:p>
            <a:r>
              <a:rPr lang="en-IN" dirty="0" err="1"/>
              <a:t>LangChain</a:t>
            </a:r>
            <a:r>
              <a:rPr lang="en-IN" dirty="0"/>
              <a:t> Agent – Sequence of Events</a:t>
            </a:r>
          </a:p>
        </p:txBody>
      </p:sp>
      <p:pic>
        <p:nvPicPr>
          <p:cNvPr id="3" name="Google Shape;139;p27">
            <a:extLst>
              <a:ext uri="{FF2B5EF4-FFF2-40B4-BE49-F238E27FC236}">
                <a16:creationId xmlns:a16="http://schemas.microsoft.com/office/drawing/2014/main" id="{639760D0-ECAA-8321-84D1-A2E460C8E3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1085" y="1456593"/>
            <a:ext cx="5288811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41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0533B-5200-8AF1-C110-695C9B4C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80E0-4789-BD95-A7F7-EBFDCFC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0" y="476452"/>
            <a:ext cx="9960225" cy="745321"/>
          </a:xfrm>
        </p:spPr>
        <p:txBody>
          <a:bodyPr>
            <a:normAutofit/>
          </a:bodyPr>
          <a:lstStyle/>
          <a:p>
            <a:r>
              <a:rPr lang="en-IN" dirty="0"/>
              <a:t>Multi Agent System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B0C51B-87C7-9EB6-3591-79C850F6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75" y="1294904"/>
            <a:ext cx="7939000" cy="55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0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072A-AFEC-7837-4DFF-FABE5A12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A08F82-A0C7-BC73-5E24-4AA9EF69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64" y="743578"/>
            <a:ext cx="8439661" cy="606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0B671-B5E6-B65D-B876-86A0C2E5DF63}"/>
              </a:ext>
            </a:extLst>
          </p:cNvPr>
          <p:cNvSpPr txBox="1">
            <a:spLocks/>
          </p:cNvSpPr>
          <p:nvPr/>
        </p:nvSpPr>
        <p:spPr>
          <a:xfrm>
            <a:off x="172583" y="119736"/>
            <a:ext cx="9960225" cy="745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Multi Agent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11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0A73D-ED34-253A-5621-A601F8BE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B031-C633-E423-57C6-FF640F06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688" y="2803149"/>
            <a:ext cx="3732270" cy="745321"/>
          </a:xfrm>
        </p:spPr>
        <p:txBody>
          <a:bodyPr>
            <a:normAutofit fontScale="90000"/>
          </a:bodyPr>
          <a:lstStyle/>
          <a:p>
            <a:r>
              <a:rPr lang="en-IN" sz="8900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88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80DAE-4FCA-03AA-5C0D-8EF970B7E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B514-B26C-7584-D93A-7B274D06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290" y="1294910"/>
            <a:ext cx="6146546" cy="745321"/>
          </a:xfrm>
        </p:spPr>
        <p:txBody>
          <a:bodyPr>
            <a:normAutofit fontScale="90000"/>
          </a:bodyPr>
          <a:lstStyle/>
          <a:p>
            <a:r>
              <a:rPr lang="en-IN" sz="8900" dirty="0"/>
              <a:t>Thank You!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F21CD-9A35-ADF7-F488-8210AC9C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2" y="3330231"/>
            <a:ext cx="2723370" cy="25828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5DE534-3B45-87A9-A9D0-7510CA287FA0}"/>
              </a:ext>
            </a:extLst>
          </p:cNvPr>
          <p:cNvSpPr txBox="1">
            <a:spLocks/>
          </p:cNvSpPr>
          <p:nvPr/>
        </p:nvSpPr>
        <p:spPr>
          <a:xfrm>
            <a:off x="1036529" y="5827979"/>
            <a:ext cx="1716720" cy="597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LinkedIn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0E6D-0C38-EFD1-BD8B-1614DA63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44" y="3330231"/>
            <a:ext cx="2628352" cy="2692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705D1-36B7-4058-C5A9-BD22EA73E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255" y="3183127"/>
            <a:ext cx="2800593" cy="28577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B9F1AF-3B4C-2E29-CEE7-6AD1C819720C}"/>
              </a:ext>
            </a:extLst>
          </p:cNvPr>
          <p:cNvSpPr txBox="1">
            <a:spLocks/>
          </p:cNvSpPr>
          <p:nvPr/>
        </p:nvSpPr>
        <p:spPr>
          <a:xfrm>
            <a:off x="8705095" y="6033773"/>
            <a:ext cx="2343067" cy="597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WhatsApp Group</a:t>
            </a:r>
            <a:endParaRPr lang="en-IN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861D90-1F47-BDD1-93E4-AA1923A49CD0}"/>
              </a:ext>
            </a:extLst>
          </p:cNvPr>
          <p:cNvSpPr txBox="1">
            <a:spLocks/>
          </p:cNvSpPr>
          <p:nvPr/>
        </p:nvSpPr>
        <p:spPr>
          <a:xfrm>
            <a:off x="4702352" y="5864493"/>
            <a:ext cx="2187317" cy="597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YouTube Channel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706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BC14-7E9F-1FF2-A0F4-7CD08BEA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19465E-2867-31EE-D8BB-6CFE8DAD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4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93D4-AED7-1CA1-7AFD-3D040CBA3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5D14-5729-5962-DE4F-16090D7F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0" y="476452"/>
            <a:ext cx="9960225" cy="745321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3663-7184-95A9-9716-B307BE05967F}"/>
              </a:ext>
            </a:extLst>
          </p:cNvPr>
          <p:cNvSpPr txBox="1"/>
          <p:nvPr/>
        </p:nvSpPr>
        <p:spPr>
          <a:xfrm>
            <a:off x="1161809" y="2694537"/>
            <a:ext cx="6096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 7 Frameworks for Building AI Agents in 2025</a:t>
            </a:r>
            <a:endParaRPr lang="en-US" dirty="0"/>
          </a:p>
          <a:p>
            <a:endParaRPr lang="en-US" dirty="0"/>
          </a:p>
          <a:p>
            <a:r>
              <a:rPr lang="en-IN" dirty="0" err="1">
                <a:hlinkClick r:id="rId3"/>
              </a:rPr>
              <a:t>LangChain</a:t>
            </a:r>
            <a:endParaRPr lang="en-US" dirty="0"/>
          </a:p>
          <a:p>
            <a:r>
              <a:rPr lang="en-IN" dirty="0" err="1">
                <a:hlinkClick r:id="rId4"/>
              </a:rPr>
              <a:t>LangGraph</a:t>
            </a:r>
            <a:endParaRPr lang="en-IN" dirty="0"/>
          </a:p>
          <a:p>
            <a:r>
              <a:rPr lang="en-IN" dirty="0">
                <a:hlinkClick r:id="rId5"/>
              </a:rPr>
              <a:t>Introduction – </a:t>
            </a:r>
            <a:r>
              <a:rPr lang="en-IN" dirty="0" err="1">
                <a:hlinkClick r:id="rId5"/>
              </a:rPr>
              <a:t>Phidata</a:t>
            </a:r>
            <a:endParaRPr lang="en-IN" dirty="0"/>
          </a:p>
          <a:p>
            <a:r>
              <a:rPr lang="en-IN" dirty="0" err="1">
                <a:hlinkClick r:id="rId6"/>
              </a:rPr>
              <a:t>CrewAI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7"/>
              </a:rPr>
              <a:t>Products - </a:t>
            </a:r>
            <a:r>
              <a:rPr lang="en-US" dirty="0" err="1">
                <a:hlinkClick r:id="rId7"/>
              </a:rPr>
              <a:t>Groq</a:t>
            </a:r>
            <a:r>
              <a:rPr lang="en-US" dirty="0">
                <a:hlinkClick r:id="rId7"/>
              </a:rPr>
              <a:t> is Fast AI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02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5196-6872-2A87-32CF-176BD26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02AC1-E70B-ABCA-779C-B06D1C812080}"/>
              </a:ext>
            </a:extLst>
          </p:cNvPr>
          <p:cNvSpPr txBox="1"/>
          <p:nvPr/>
        </p:nvSpPr>
        <p:spPr>
          <a:xfrm>
            <a:off x="312784" y="423080"/>
            <a:ext cx="203068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Software 1.0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83C09-B266-01E1-B875-D99EA6A080C3}"/>
              </a:ext>
            </a:extLst>
          </p:cNvPr>
          <p:cNvSpPr txBox="1"/>
          <p:nvPr/>
        </p:nvSpPr>
        <p:spPr>
          <a:xfrm>
            <a:off x="348824" y="3693659"/>
            <a:ext cx="203068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67" dirty="0"/>
              <a:t>Software 2.0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1CECF-9266-BA3E-C45D-5EFF418DACFA}"/>
              </a:ext>
            </a:extLst>
          </p:cNvPr>
          <p:cNvSpPr/>
          <p:nvPr/>
        </p:nvSpPr>
        <p:spPr>
          <a:xfrm>
            <a:off x="4371833" y="1205552"/>
            <a:ext cx="2079009" cy="1032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933" dirty="0"/>
              <a:t>CPU</a:t>
            </a:r>
            <a:endParaRPr lang="en-IN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B802B-B9F0-0E63-BF3C-44B5BC318A51}"/>
              </a:ext>
            </a:extLst>
          </p:cNvPr>
          <p:cNvCxnSpPr/>
          <p:nvPr/>
        </p:nvCxnSpPr>
        <p:spPr>
          <a:xfrm>
            <a:off x="3348251" y="1378424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6A230D-BE04-79CA-F255-67B4829051D6}"/>
              </a:ext>
            </a:extLst>
          </p:cNvPr>
          <p:cNvCxnSpPr/>
          <p:nvPr/>
        </p:nvCxnSpPr>
        <p:spPr>
          <a:xfrm>
            <a:off x="3348251" y="1884907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1CE850-C153-27B1-39DF-A3019B58020F}"/>
              </a:ext>
            </a:extLst>
          </p:cNvPr>
          <p:cNvSpPr txBox="1"/>
          <p:nvPr/>
        </p:nvSpPr>
        <p:spPr>
          <a:xfrm>
            <a:off x="2832061" y="1204017"/>
            <a:ext cx="328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4F5C2-1D55-E6D3-1171-96D886C4C4A6}"/>
              </a:ext>
            </a:extLst>
          </p:cNvPr>
          <p:cNvSpPr txBox="1"/>
          <p:nvPr/>
        </p:nvSpPr>
        <p:spPr>
          <a:xfrm>
            <a:off x="2870579" y="2619629"/>
            <a:ext cx="145576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Human Coding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D23EB-F46C-3983-AF0B-F9152620E31E}"/>
              </a:ext>
            </a:extLst>
          </p:cNvPr>
          <p:cNvCxnSpPr/>
          <p:nvPr/>
        </p:nvCxnSpPr>
        <p:spPr>
          <a:xfrm>
            <a:off x="6450842" y="1674107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773F4C-F3F4-CB72-2217-6C8CCF777DF5}"/>
              </a:ext>
            </a:extLst>
          </p:cNvPr>
          <p:cNvSpPr txBox="1"/>
          <p:nvPr/>
        </p:nvSpPr>
        <p:spPr>
          <a:xfrm>
            <a:off x="7446421" y="1499700"/>
            <a:ext cx="328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1A8EC2-CA5B-09FB-70C2-21EA2BBF70D4}"/>
              </a:ext>
            </a:extLst>
          </p:cNvPr>
          <p:cNvSpPr txBox="1"/>
          <p:nvPr/>
        </p:nvSpPr>
        <p:spPr>
          <a:xfrm>
            <a:off x="2822054" y="1775707"/>
            <a:ext cx="88113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F(X)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DCF95B6-C798-C612-478E-12C299E6B04B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rot="16200000" flipV="1">
            <a:off x="3198409" y="2219578"/>
            <a:ext cx="464266" cy="33583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852A49-8AA1-AF30-C46E-667352AB5DA1}"/>
              </a:ext>
            </a:extLst>
          </p:cNvPr>
          <p:cNvSpPr/>
          <p:nvPr/>
        </p:nvSpPr>
        <p:spPr>
          <a:xfrm>
            <a:off x="2663688" y="4673600"/>
            <a:ext cx="2079009" cy="1032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933" dirty="0"/>
              <a:t>GPU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27672A-FC8A-6636-93E3-7DD6096EC7A6}"/>
              </a:ext>
            </a:extLst>
          </p:cNvPr>
          <p:cNvCxnSpPr/>
          <p:nvPr/>
        </p:nvCxnSpPr>
        <p:spPr>
          <a:xfrm>
            <a:off x="1640106" y="4846472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86A19C-8D54-7B68-6D00-2225AFB40399}"/>
              </a:ext>
            </a:extLst>
          </p:cNvPr>
          <p:cNvCxnSpPr/>
          <p:nvPr/>
        </p:nvCxnSpPr>
        <p:spPr>
          <a:xfrm>
            <a:off x="1640106" y="5352955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9A54D1-AF66-DFFF-7E68-AEB8C0E1F2B5}"/>
              </a:ext>
            </a:extLst>
          </p:cNvPr>
          <p:cNvSpPr txBox="1"/>
          <p:nvPr/>
        </p:nvSpPr>
        <p:spPr>
          <a:xfrm>
            <a:off x="1123916" y="4672065"/>
            <a:ext cx="3289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2F9A77-5D2F-41C4-1841-52CB2A3ED69D}"/>
              </a:ext>
            </a:extLst>
          </p:cNvPr>
          <p:cNvSpPr txBox="1"/>
          <p:nvPr/>
        </p:nvSpPr>
        <p:spPr>
          <a:xfrm>
            <a:off x="3161024" y="6296369"/>
            <a:ext cx="145576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Machine Learning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1D6CDA-185F-ED18-FE84-821839FB7F32}"/>
              </a:ext>
            </a:extLst>
          </p:cNvPr>
          <p:cNvCxnSpPr/>
          <p:nvPr/>
        </p:nvCxnSpPr>
        <p:spPr>
          <a:xfrm>
            <a:off x="4751191" y="5369869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FAC50C-1862-3FD6-4769-6BE9B8FB373F}"/>
              </a:ext>
            </a:extLst>
          </p:cNvPr>
          <p:cNvSpPr txBox="1"/>
          <p:nvPr/>
        </p:nvSpPr>
        <p:spPr>
          <a:xfrm>
            <a:off x="5746769" y="5195463"/>
            <a:ext cx="63522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F(x)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285C9B-9035-52BD-5338-088F396EC5BB}"/>
              </a:ext>
            </a:extLst>
          </p:cNvPr>
          <p:cNvSpPr txBox="1"/>
          <p:nvPr/>
        </p:nvSpPr>
        <p:spPr>
          <a:xfrm>
            <a:off x="1113909" y="5243755"/>
            <a:ext cx="88113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Y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595B2CA-325E-4FD4-FBA6-570ED6C14AC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3473434" y="5880897"/>
            <a:ext cx="495108" cy="33583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501EEB-060F-F098-ED2D-C9CD402DBDB9}"/>
              </a:ext>
            </a:extLst>
          </p:cNvPr>
          <p:cNvSpPr txBox="1"/>
          <p:nvPr/>
        </p:nvSpPr>
        <p:spPr>
          <a:xfrm>
            <a:off x="7119482" y="2317068"/>
            <a:ext cx="145576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Desired Behaviour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18A28F3-C01A-97D2-A064-A6335EEC63CC}"/>
              </a:ext>
            </a:extLst>
          </p:cNvPr>
          <p:cNvCxnSpPr>
            <a:stCxn id="32" idx="0"/>
          </p:cNvCxnSpPr>
          <p:nvPr/>
        </p:nvCxnSpPr>
        <p:spPr>
          <a:xfrm rot="16200000" flipV="1">
            <a:off x="7431892" y="1901596"/>
            <a:ext cx="495108" cy="33583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58BB3C-508B-2EE1-91B2-A13B8B639B80}"/>
              </a:ext>
            </a:extLst>
          </p:cNvPr>
          <p:cNvSpPr txBox="1"/>
          <p:nvPr/>
        </p:nvSpPr>
        <p:spPr>
          <a:xfrm>
            <a:off x="2350698" y="1225228"/>
            <a:ext cx="58827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E1727-300D-5172-9061-D32E2E6E8A2D}"/>
              </a:ext>
            </a:extLst>
          </p:cNvPr>
          <p:cNvSpPr txBox="1"/>
          <p:nvPr/>
        </p:nvSpPr>
        <p:spPr>
          <a:xfrm>
            <a:off x="664088" y="4690514"/>
            <a:ext cx="58827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53ED5-DE97-27BB-6CD3-E14842B878DA}"/>
              </a:ext>
            </a:extLst>
          </p:cNvPr>
          <p:cNvSpPr txBox="1"/>
          <p:nvPr/>
        </p:nvSpPr>
        <p:spPr>
          <a:xfrm>
            <a:off x="392294" y="5182687"/>
            <a:ext cx="98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Desired behaviour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387A1-ED4B-2980-63E1-2BED762F4EFB}"/>
              </a:ext>
            </a:extLst>
          </p:cNvPr>
          <p:cNvSpPr/>
          <p:nvPr/>
        </p:nvSpPr>
        <p:spPr>
          <a:xfrm>
            <a:off x="7324502" y="4690514"/>
            <a:ext cx="2079009" cy="1032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933" dirty="0"/>
              <a:t>GPU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BAD040-43F6-8AD0-60D4-B30DCD8FF658}"/>
              </a:ext>
            </a:extLst>
          </p:cNvPr>
          <p:cNvCxnSpPr/>
          <p:nvPr/>
        </p:nvCxnSpPr>
        <p:spPr>
          <a:xfrm>
            <a:off x="6300920" y="4863386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28FA7C-652C-BDEF-7A7E-3C66E02FADD7}"/>
              </a:ext>
            </a:extLst>
          </p:cNvPr>
          <p:cNvCxnSpPr/>
          <p:nvPr/>
        </p:nvCxnSpPr>
        <p:spPr>
          <a:xfrm>
            <a:off x="6300920" y="5369869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9B5E06-91EE-C26F-03A4-3EFECDDF2B49}"/>
              </a:ext>
            </a:extLst>
          </p:cNvPr>
          <p:cNvCxnSpPr/>
          <p:nvPr/>
        </p:nvCxnSpPr>
        <p:spPr>
          <a:xfrm>
            <a:off x="9403512" y="5159069"/>
            <a:ext cx="9780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3A232B9-1B8C-47E7-28B5-E555FBEB2509}"/>
              </a:ext>
            </a:extLst>
          </p:cNvPr>
          <p:cNvSpPr txBox="1"/>
          <p:nvPr/>
        </p:nvSpPr>
        <p:spPr>
          <a:xfrm>
            <a:off x="10399090" y="4984662"/>
            <a:ext cx="328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Y’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C9ACD-C7F6-855E-173D-5F8B873ABDE1}"/>
              </a:ext>
            </a:extLst>
          </p:cNvPr>
          <p:cNvSpPr txBox="1"/>
          <p:nvPr/>
        </p:nvSpPr>
        <p:spPr>
          <a:xfrm>
            <a:off x="10072151" y="5802030"/>
            <a:ext cx="180140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Un-known Behaviour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762C59A-7281-DFB2-CB22-B3C060C694C7}"/>
              </a:ext>
            </a:extLst>
          </p:cNvPr>
          <p:cNvCxnSpPr>
            <a:cxnSpLocks/>
            <a:stCxn id="42" idx="0"/>
          </p:cNvCxnSpPr>
          <p:nvPr/>
        </p:nvCxnSpPr>
        <p:spPr>
          <a:xfrm rot="16200000" flipV="1">
            <a:off x="10470974" y="5300151"/>
            <a:ext cx="495108" cy="5086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1EA36E-DA21-CBB1-6446-4EFE8C6E592B}"/>
              </a:ext>
            </a:extLst>
          </p:cNvPr>
          <p:cNvSpPr txBox="1"/>
          <p:nvPr/>
        </p:nvSpPr>
        <p:spPr>
          <a:xfrm>
            <a:off x="5999253" y="4694183"/>
            <a:ext cx="3289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X’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800938-2A3E-FF62-DCD5-B65CFFD3A8FB}"/>
              </a:ext>
            </a:extLst>
          </p:cNvPr>
          <p:cNvSpPr txBox="1"/>
          <p:nvPr/>
        </p:nvSpPr>
        <p:spPr>
          <a:xfrm>
            <a:off x="7993243" y="6208853"/>
            <a:ext cx="145576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Model Inferencing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F6BF02B-1267-1C99-C9DD-5B6982CD193D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8305653" y="5793382"/>
            <a:ext cx="495108" cy="3358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3E1635-E780-0CDC-75AD-DAEF1CBE4D3C}"/>
              </a:ext>
            </a:extLst>
          </p:cNvPr>
          <p:cNvSpPr txBox="1"/>
          <p:nvPr/>
        </p:nvSpPr>
        <p:spPr>
          <a:xfrm>
            <a:off x="4992151" y="4103656"/>
            <a:ext cx="180140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Un-known Data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78908458-D5D3-1783-7D0A-74101AAB6991}"/>
              </a:ext>
            </a:extLst>
          </p:cNvPr>
          <p:cNvCxnSpPr>
            <a:cxnSpLocks/>
            <a:stCxn id="48" idx="0"/>
          </p:cNvCxnSpPr>
          <p:nvPr/>
        </p:nvCxnSpPr>
        <p:spPr>
          <a:xfrm rot="16200000" flipH="1">
            <a:off x="5682613" y="4313895"/>
            <a:ext cx="678214" cy="257737"/>
          </a:xfrm>
          <a:prstGeom prst="curvedConnector5">
            <a:avLst>
              <a:gd name="adj1" fmla="val -33706"/>
              <a:gd name="adj2" fmla="val 438160"/>
              <a:gd name="adj3" fmla="val 719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5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F3BD-40B4-7D23-B071-93084BD21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493E-3A3F-57D6-D1C7-F822793D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87085-AB4E-2516-4AFB-8EC83D6FD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756"/>
            <a:ext cx="10515600" cy="425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4563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84AB1-4E7F-2F82-C604-11342FFFF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7D38-E3B2-8198-0728-813772A2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9843238B-CAA5-B14B-65FA-61ED5E9EA0DD}"/>
              </a:ext>
            </a:extLst>
          </p:cNvPr>
          <p:cNvSpPr/>
          <p:nvPr/>
        </p:nvSpPr>
        <p:spPr>
          <a:xfrm>
            <a:off x="764999" y="1996796"/>
            <a:ext cx="5245100" cy="4251960"/>
          </a:xfrm>
          <a:custGeom>
            <a:avLst/>
            <a:gdLst/>
            <a:ahLst/>
            <a:cxnLst/>
            <a:rect l="l" t="t" r="r" b="b"/>
            <a:pathLst>
              <a:path w="7867650" h="6377940">
                <a:moveTo>
                  <a:pt x="7553534" y="6377387"/>
                </a:moveTo>
                <a:lnTo>
                  <a:pt x="313639" y="6377387"/>
                </a:lnTo>
                <a:lnTo>
                  <a:pt x="267292" y="6373986"/>
                </a:lnTo>
                <a:lnTo>
                  <a:pt x="223056" y="6364107"/>
                </a:lnTo>
                <a:lnTo>
                  <a:pt x="181417" y="6348235"/>
                </a:lnTo>
                <a:lnTo>
                  <a:pt x="142859" y="6326856"/>
                </a:lnTo>
                <a:lnTo>
                  <a:pt x="107869" y="6300454"/>
                </a:lnTo>
                <a:lnTo>
                  <a:pt x="76930" y="6269515"/>
                </a:lnTo>
                <a:lnTo>
                  <a:pt x="50529" y="6234523"/>
                </a:lnTo>
                <a:lnTo>
                  <a:pt x="29150" y="6195964"/>
                </a:lnTo>
                <a:lnTo>
                  <a:pt x="13279" y="6154324"/>
                </a:lnTo>
                <a:lnTo>
                  <a:pt x="3400" y="6110086"/>
                </a:lnTo>
                <a:lnTo>
                  <a:pt x="0" y="6063737"/>
                </a:lnTo>
                <a:lnTo>
                  <a:pt x="0" y="313649"/>
                </a:lnTo>
                <a:lnTo>
                  <a:pt x="3400" y="267300"/>
                </a:lnTo>
                <a:lnTo>
                  <a:pt x="13279" y="223062"/>
                </a:lnTo>
                <a:lnTo>
                  <a:pt x="29150" y="181422"/>
                </a:lnTo>
                <a:lnTo>
                  <a:pt x="50529" y="142863"/>
                </a:lnTo>
                <a:lnTo>
                  <a:pt x="76930" y="107871"/>
                </a:lnTo>
                <a:lnTo>
                  <a:pt x="107869" y="76932"/>
                </a:lnTo>
                <a:lnTo>
                  <a:pt x="142859" y="50530"/>
                </a:lnTo>
                <a:lnTo>
                  <a:pt x="181417" y="29151"/>
                </a:lnTo>
                <a:lnTo>
                  <a:pt x="223056" y="13279"/>
                </a:lnTo>
                <a:lnTo>
                  <a:pt x="267292" y="3400"/>
                </a:lnTo>
                <a:lnTo>
                  <a:pt x="313639" y="0"/>
                </a:lnTo>
                <a:lnTo>
                  <a:pt x="7553534" y="0"/>
                </a:lnTo>
                <a:lnTo>
                  <a:pt x="7602903" y="3907"/>
                </a:lnTo>
                <a:lnTo>
                  <a:pt x="7650607" y="15398"/>
                </a:lnTo>
                <a:lnTo>
                  <a:pt x="7695804" y="34122"/>
                </a:lnTo>
                <a:lnTo>
                  <a:pt x="7737652" y="59731"/>
                </a:lnTo>
                <a:lnTo>
                  <a:pt x="7775309" y="91874"/>
                </a:lnTo>
                <a:lnTo>
                  <a:pt x="7807453" y="129531"/>
                </a:lnTo>
                <a:lnTo>
                  <a:pt x="7833061" y="171379"/>
                </a:lnTo>
                <a:lnTo>
                  <a:pt x="7851785" y="216576"/>
                </a:lnTo>
                <a:lnTo>
                  <a:pt x="7863276" y="264280"/>
                </a:lnTo>
                <a:lnTo>
                  <a:pt x="7867184" y="313649"/>
                </a:lnTo>
                <a:lnTo>
                  <a:pt x="7867184" y="6063737"/>
                </a:lnTo>
                <a:lnTo>
                  <a:pt x="7863783" y="6110086"/>
                </a:lnTo>
                <a:lnTo>
                  <a:pt x="7853904" y="6154324"/>
                </a:lnTo>
                <a:lnTo>
                  <a:pt x="7838032" y="6195964"/>
                </a:lnTo>
                <a:lnTo>
                  <a:pt x="7816653" y="6234523"/>
                </a:lnTo>
                <a:lnTo>
                  <a:pt x="7790251" y="6269515"/>
                </a:lnTo>
                <a:lnTo>
                  <a:pt x="7759312" y="6300454"/>
                </a:lnTo>
                <a:lnTo>
                  <a:pt x="7724320" y="6326856"/>
                </a:lnTo>
                <a:lnTo>
                  <a:pt x="7685761" y="6348235"/>
                </a:lnTo>
                <a:lnTo>
                  <a:pt x="7644121" y="6364107"/>
                </a:lnTo>
                <a:lnTo>
                  <a:pt x="7599883" y="6373986"/>
                </a:lnTo>
                <a:lnTo>
                  <a:pt x="7553534" y="637738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43C65FBE-479F-1157-E1DE-61DA6E2FB401}"/>
              </a:ext>
            </a:extLst>
          </p:cNvPr>
          <p:cNvSpPr/>
          <p:nvPr/>
        </p:nvSpPr>
        <p:spPr>
          <a:xfrm>
            <a:off x="764999" y="1996796"/>
            <a:ext cx="5245100" cy="4251960"/>
          </a:xfrm>
          <a:custGeom>
            <a:avLst/>
            <a:gdLst/>
            <a:ahLst/>
            <a:cxnLst/>
            <a:rect l="l" t="t" r="r" b="b"/>
            <a:pathLst>
              <a:path w="7867650" h="6377940">
                <a:moveTo>
                  <a:pt x="0" y="313649"/>
                </a:moveTo>
                <a:lnTo>
                  <a:pt x="3400" y="267300"/>
                </a:lnTo>
                <a:lnTo>
                  <a:pt x="13279" y="223062"/>
                </a:lnTo>
                <a:lnTo>
                  <a:pt x="29150" y="181422"/>
                </a:lnTo>
                <a:lnTo>
                  <a:pt x="50529" y="142863"/>
                </a:lnTo>
                <a:lnTo>
                  <a:pt x="76930" y="107871"/>
                </a:lnTo>
                <a:lnTo>
                  <a:pt x="107869" y="76932"/>
                </a:lnTo>
                <a:lnTo>
                  <a:pt x="142859" y="50530"/>
                </a:lnTo>
                <a:lnTo>
                  <a:pt x="181417" y="29151"/>
                </a:lnTo>
                <a:lnTo>
                  <a:pt x="223056" y="13279"/>
                </a:lnTo>
                <a:lnTo>
                  <a:pt x="267292" y="3400"/>
                </a:lnTo>
                <a:lnTo>
                  <a:pt x="313639" y="0"/>
                </a:lnTo>
                <a:lnTo>
                  <a:pt x="7553534" y="0"/>
                </a:lnTo>
                <a:lnTo>
                  <a:pt x="7602903" y="3907"/>
                </a:lnTo>
                <a:lnTo>
                  <a:pt x="7650607" y="15398"/>
                </a:lnTo>
                <a:lnTo>
                  <a:pt x="7695804" y="34122"/>
                </a:lnTo>
                <a:lnTo>
                  <a:pt x="7737652" y="59731"/>
                </a:lnTo>
                <a:lnTo>
                  <a:pt x="7775309" y="91874"/>
                </a:lnTo>
                <a:lnTo>
                  <a:pt x="7807453" y="129531"/>
                </a:lnTo>
                <a:lnTo>
                  <a:pt x="7833061" y="171379"/>
                </a:lnTo>
                <a:lnTo>
                  <a:pt x="7851785" y="216576"/>
                </a:lnTo>
                <a:lnTo>
                  <a:pt x="7863276" y="264280"/>
                </a:lnTo>
                <a:lnTo>
                  <a:pt x="7867184" y="313649"/>
                </a:lnTo>
                <a:lnTo>
                  <a:pt x="7867184" y="6063737"/>
                </a:lnTo>
                <a:lnTo>
                  <a:pt x="7863783" y="6110086"/>
                </a:lnTo>
                <a:lnTo>
                  <a:pt x="7853904" y="6154324"/>
                </a:lnTo>
                <a:lnTo>
                  <a:pt x="7838032" y="6195964"/>
                </a:lnTo>
                <a:lnTo>
                  <a:pt x="7816653" y="6234523"/>
                </a:lnTo>
                <a:lnTo>
                  <a:pt x="7790251" y="6269515"/>
                </a:lnTo>
                <a:lnTo>
                  <a:pt x="7759312" y="6300454"/>
                </a:lnTo>
                <a:lnTo>
                  <a:pt x="7724320" y="6326856"/>
                </a:lnTo>
                <a:lnTo>
                  <a:pt x="7685761" y="6348235"/>
                </a:lnTo>
                <a:lnTo>
                  <a:pt x="7644121" y="6364107"/>
                </a:lnTo>
                <a:lnTo>
                  <a:pt x="7599883" y="6373986"/>
                </a:lnTo>
                <a:lnTo>
                  <a:pt x="7553534" y="6377387"/>
                </a:lnTo>
                <a:lnTo>
                  <a:pt x="313639" y="6377387"/>
                </a:lnTo>
                <a:lnTo>
                  <a:pt x="267292" y="6373986"/>
                </a:lnTo>
                <a:lnTo>
                  <a:pt x="223056" y="6364107"/>
                </a:lnTo>
                <a:lnTo>
                  <a:pt x="181417" y="6348235"/>
                </a:lnTo>
                <a:lnTo>
                  <a:pt x="142859" y="6326856"/>
                </a:lnTo>
                <a:lnTo>
                  <a:pt x="107869" y="6300454"/>
                </a:lnTo>
                <a:lnTo>
                  <a:pt x="76930" y="6269515"/>
                </a:lnTo>
                <a:lnTo>
                  <a:pt x="50529" y="6234523"/>
                </a:lnTo>
                <a:lnTo>
                  <a:pt x="29150" y="6195964"/>
                </a:lnTo>
                <a:lnTo>
                  <a:pt x="13279" y="6154324"/>
                </a:lnTo>
                <a:lnTo>
                  <a:pt x="3400" y="6110086"/>
                </a:lnTo>
                <a:lnTo>
                  <a:pt x="0" y="6063737"/>
                </a:lnTo>
                <a:lnTo>
                  <a:pt x="0" y="313649"/>
                </a:lnTo>
                <a:close/>
              </a:path>
            </a:pathLst>
          </a:custGeom>
          <a:solidFill>
            <a:srgbClr val="00B050"/>
          </a:solidFill>
          <a:ln w="28574">
            <a:solidFill>
              <a:srgbClr val="BF9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A68E54EE-74F1-4843-5AEA-2C280B821B08}"/>
              </a:ext>
            </a:extLst>
          </p:cNvPr>
          <p:cNvSpPr txBox="1"/>
          <p:nvPr/>
        </p:nvSpPr>
        <p:spPr>
          <a:xfrm>
            <a:off x="874924" y="2096560"/>
            <a:ext cx="3100493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000" b="1" dirty="0">
                <a:solidFill>
                  <a:srgbClr val="1A5062"/>
                </a:solidFill>
                <a:latin typeface="Arial"/>
                <a:cs typeface="Arial"/>
              </a:rPr>
              <a:t>Artificial</a:t>
            </a:r>
            <a:r>
              <a:rPr sz="2000" b="1" spc="260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5062"/>
                </a:solidFill>
                <a:latin typeface="Arial"/>
                <a:cs typeface="Arial"/>
              </a:rPr>
              <a:t>Intelligence</a:t>
            </a:r>
            <a:r>
              <a:rPr sz="2000" b="1" spc="263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b="1" spc="33" dirty="0">
                <a:solidFill>
                  <a:srgbClr val="1A5062"/>
                </a:solidFill>
                <a:latin typeface="Arial"/>
                <a:cs typeface="Arial"/>
              </a:rPr>
              <a:t>(AI)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1" name="object 9">
            <a:extLst>
              <a:ext uri="{FF2B5EF4-FFF2-40B4-BE49-F238E27FC236}">
                <a16:creationId xmlns:a16="http://schemas.microsoft.com/office/drawing/2014/main" id="{D6256FEA-770D-183A-5D4A-E36D475E3658}"/>
              </a:ext>
            </a:extLst>
          </p:cNvPr>
          <p:cNvGrpSpPr/>
          <p:nvPr/>
        </p:nvGrpSpPr>
        <p:grpSpPr>
          <a:xfrm>
            <a:off x="1017039" y="2733420"/>
            <a:ext cx="4792556" cy="3260090"/>
            <a:chOff x="1525559" y="4100129"/>
            <a:chExt cx="7188834" cy="4890135"/>
          </a:xfrm>
          <a:solidFill>
            <a:srgbClr val="FFFF00"/>
          </a:solidFill>
        </p:grpSpPr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7F773E28-BB16-8443-8B06-BA741F798BD7}"/>
                </a:ext>
              </a:extLst>
            </p:cNvPr>
            <p:cNvSpPr/>
            <p:nvPr/>
          </p:nvSpPr>
          <p:spPr>
            <a:xfrm>
              <a:off x="1539846" y="4114416"/>
              <a:ext cx="7160259" cy="4861560"/>
            </a:xfrm>
            <a:custGeom>
              <a:avLst/>
              <a:gdLst/>
              <a:ahLst/>
              <a:cxnLst/>
              <a:rect l="l" t="t" r="r" b="b"/>
              <a:pathLst>
                <a:path w="7160259" h="4861559">
                  <a:moveTo>
                    <a:pt x="6921011" y="4861190"/>
                  </a:moveTo>
                  <a:lnTo>
                    <a:pt x="239072" y="4861190"/>
                  </a:lnTo>
                  <a:lnTo>
                    <a:pt x="190890" y="4856333"/>
                  </a:lnTo>
                  <a:lnTo>
                    <a:pt x="146014" y="4842404"/>
                  </a:lnTo>
                  <a:lnTo>
                    <a:pt x="105405" y="4820363"/>
                  </a:lnTo>
                  <a:lnTo>
                    <a:pt x="70022" y="4791171"/>
                  </a:lnTo>
                  <a:lnTo>
                    <a:pt x="40830" y="4755790"/>
                  </a:lnTo>
                  <a:lnTo>
                    <a:pt x="18787" y="4715179"/>
                  </a:lnTo>
                  <a:lnTo>
                    <a:pt x="4857" y="4670301"/>
                  </a:lnTo>
                  <a:lnTo>
                    <a:pt x="0" y="4622115"/>
                  </a:lnTo>
                  <a:lnTo>
                    <a:pt x="0" y="239074"/>
                  </a:lnTo>
                  <a:lnTo>
                    <a:pt x="4857" y="190889"/>
                  </a:lnTo>
                  <a:lnTo>
                    <a:pt x="18787" y="146010"/>
                  </a:lnTo>
                  <a:lnTo>
                    <a:pt x="40830" y="105400"/>
                  </a:lnTo>
                  <a:lnTo>
                    <a:pt x="70022" y="70018"/>
                  </a:lnTo>
                  <a:lnTo>
                    <a:pt x="105405" y="40826"/>
                  </a:lnTo>
                  <a:lnTo>
                    <a:pt x="146014" y="18785"/>
                  </a:lnTo>
                  <a:lnTo>
                    <a:pt x="190890" y="4856"/>
                  </a:lnTo>
                  <a:lnTo>
                    <a:pt x="239072" y="0"/>
                  </a:lnTo>
                  <a:lnTo>
                    <a:pt x="6921011" y="0"/>
                  </a:lnTo>
                  <a:lnTo>
                    <a:pt x="6967868" y="4637"/>
                  </a:lnTo>
                  <a:lnTo>
                    <a:pt x="7012501" y="18203"/>
                  </a:lnTo>
                  <a:lnTo>
                    <a:pt x="7053652" y="40172"/>
                  </a:lnTo>
                  <a:lnTo>
                    <a:pt x="7090060" y="70024"/>
                  </a:lnTo>
                  <a:lnTo>
                    <a:pt x="7119912" y="106433"/>
                  </a:lnTo>
                  <a:lnTo>
                    <a:pt x="7141882" y="147584"/>
                  </a:lnTo>
                  <a:lnTo>
                    <a:pt x="7155447" y="192217"/>
                  </a:lnTo>
                  <a:lnTo>
                    <a:pt x="7160085" y="239074"/>
                  </a:lnTo>
                  <a:lnTo>
                    <a:pt x="7160085" y="4622115"/>
                  </a:lnTo>
                  <a:lnTo>
                    <a:pt x="7155229" y="4670301"/>
                  </a:lnTo>
                  <a:lnTo>
                    <a:pt x="7141299" y="4715179"/>
                  </a:lnTo>
                  <a:lnTo>
                    <a:pt x="7119258" y="4755790"/>
                  </a:lnTo>
                  <a:lnTo>
                    <a:pt x="7090067" y="4791171"/>
                  </a:lnTo>
                  <a:lnTo>
                    <a:pt x="7054685" y="4820363"/>
                  </a:lnTo>
                  <a:lnTo>
                    <a:pt x="7014075" y="4842404"/>
                  </a:lnTo>
                  <a:lnTo>
                    <a:pt x="6969196" y="4856333"/>
                  </a:lnTo>
                  <a:lnTo>
                    <a:pt x="6921011" y="486119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4B1843C4-273A-8058-1FAE-D8778692C43C}"/>
                </a:ext>
              </a:extLst>
            </p:cNvPr>
            <p:cNvSpPr/>
            <p:nvPr/>
          </p:nvSpPr>
          <p:spPr>
            <a:xfrm>
              <a:off x="1539846" y="4114416"/>
              <a:ext cx="7160259" cy="4861560"/>
            </a:xfrm>
            <a:custGeom>
              <a:avLst/>
              <a:gdLst/>
              <a:ahLst/>
              <a:cxnLst/>
              <a:rect l="l" t="t" r="r" b="b"/>
              <a:pathLst>
                <a:path w="7160259" h="4861559">
                  <a:moveTo>
                    <a:pt x="0" y="239074"/>
                  </a:moveTo>
                  <a:lnTo>
                    <a:pt x="4857" y="190889"/>
                  </a:lnTo>
                  <a:lnTo>
                    <a:pt x="18787" y="146010"/>
                  </a:lnTo>
                  <a:lnTo>
                    <a:pt x="40830" y="105400"/>
                  </a:lnTo>
                  <a:lnTo>
                    <a:pt x="70022" y="70018"/>
                  </a:lnTo>
                  <a:lnTo>
                    <a:pt x="105405" y="40826"/>
                  </a:lnTo>
                  <a:lnTo>
                    <a:pt x="146014" y="18785"/>
                  </a:lnTo>
                  <a:lnTo>
                    <a:pt x="190890" y="4856"/>
                  </a:lnTo>
                  <a:lnTo>
                    <a:pt x="239072" y="0"/>
                  </a:lnTo>
                  <a:lnTo>
                    <a:pt x="6921011" y="0"/>
                  </a:lnTo>
                  <a:lnTo>
                    <a:pt x="6967868" y="4637"/>
                  </a:lnTo>
                  <a:lnTo>
                    <a:pt x="7012501" y="18203"/>
                  </a:lnTo>
                  <a:lnTo>
                    <a:pt x="7053651" y="40172"/>
                  </a:lnTo>
                  <a:lnTo>
                    <a:pt x="7090060" y="70024"/>
                  </a:lnTo>
                  <a:lnTo>
                    <a:pt x="7119912" y="106433"/>
                  </a:lnTo>
                  <a:lnTo>
                    <a:pt x="7141882" y="147584"/>
                  </a:lnTo>
                  <a:lnTo>
                    <a:pt x="7155447" y="192217"/>
                  </a:lnTo>
                  <a:lnTo>
                    <a:pt x="7160085" y="239074"/>
                  </a:lnTo>
                  <a:lnTo>
                    <a:pt x="7160085" y="4622115"/>
                  </a:lnTo>
                  <a:lnTo>
                    <a:pt x="7155228" y="4670301"/>
                  </a:lnTo>
                  <a:lnTo>
                    <a:pt x="7141299" y="4715179"/>
                  </a:lnTo>
                  <a:lnTo>
                    <a:pt x="7119258" y="4755790"/>
                  </a:lnTo>
                  <a:lnTo>
                    <a:pt x="7090066" y="4791171"/>
                  </a:lnTo>
                  <a:lnTo>
                    <a:pt x="7054685" y="4820363"/>
                  </a:lnTo>
                  <a:lnTo>
                    <a:pt x="7014074" y="4842404"/>
                  </a:lnTo>
                  <a:lnTo>
                    <a:pt x="6969196" y="4856333"/>
                  </a:lnTo>
                  <a:lnTo>
                    <a:pt x="6921011" y="4861190"/>
                  </a:lnTo>
                  <a:lnTo>
                    <a:pt x="239072" y="4861190"/>
                  </a:lnTo>
                  <a:lnTo>
                    <a:pt x="190890" y="4856333"/>
                  </a:lnTo>
                  <a:lnTo>
                    <a:pt x="146014" y="4842404"/>
                  </a:lnTo>
                  <a:lnTo>
                    <a:pt x="105405" y="4820363"/>
                  </a:lnTo>
                  <a:lnTo>
                    <a:pt x="70022" y="4791171"/>
                  </a:lnTo>
                  <a:lnTo>
                    <a:pt x="40830" y="4755790"/>
                  </a:lnTo>
                  <a:lnTo>
                    <a:pt x="18787" y="4715179"/>
                  </a:lnTo>
                  <a:lnTo>
                    <a:pt x="4857" y="4670301"/>
                  </a:lnTo>
                  <a:lnTo>
                    <a:pt x="0" y="4622115"/>
                  </a:lnTo>
                  <a:lnTo>
                    <a:pt x="0" y="239074"/>
                  </a:lnTo>
                  <a:close/>
                </a:path>
              </a:pathLst>
            </a:custGeom>
            <a:grpFill/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2" name="object 12">
            <a:extLst>
              <a:ext uri="{FF2B5EF4-FFF2-40B4-BE49-F238E27FC236}">
                <a16:creationId xmlns:a16="http://schemas.microsoft.com/office/drawing/2014/main" id="{D26A47E3-14EC-ED24-DDFA-F558195895E4}"/>
              </a:ext>
            </a:extLst>
          </p:cNvPr>
          <p:cNvSpPr txBox="1"/>
          <p:nvPr/>
        </p:nvSpPr>
        <p:spPr>
          <a:xfrm>
            <a:off x="1121926" y="2828149"/>
            <a:ext cx="2683510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Machine</a:t>
            </a:r>
            <a:r>
              <a:rPr sz="2000" spc="136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Learning</a:t>
            </a:r>
            <a:r>
              <a:rPr sz="2000" spc="140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spc="-13" dirty="0">
                <a:solidFill>
                  <a:srgbClr val="1A5062"/>
                </a:solidFill>
                <a:latin typeface="Arial"/>
                <a:cs typeface="Arial"/>
              </a:rPr>
              <a:t>(ML)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3" name="object 13">
            <a:extLst>
              <a:ext uri="{FF2B5EF4-FFF2-40B4-BE49-F238E27FC236}">
                <a16:creationId xmlns:a16="http://schemas.microsoft.com/office/drawing/2014/main" id="{ADCD5F3C-C73B-A191-5638-116D19B10BE1}"/>
              </a:ext>
            </a:extLst>
          </p:cNvPr>
          <p:cNvGrpSpPr/>
          <p:nvPr/>
        </p:nvGrpSpPr>
        <p:grpSpPr>
          <a:xfrm>
            <a:off x="1318022" y="3494818"/>
            <a:ext cx="4177453" cy="2156883"/>
            <a:chOff x="1977033" y="5242226"/>
            <a:chExt cx="6266180" cy="3235325"/>
          </a:xfrm>
          <a:solidFill>
            <a:srgbClr val="FFC000"/>
          </a:solidFill>
        </p:grpSpPr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8E7A569A-9DB7-AF3F-631A-BB017E3EBC51}"/>
                </a:ext>
              </a:extLst>
            </p:cNvPr>
            <p:cNvSpPr/>
            <p:nvPr/>
          </p:nvSpPr>
          <p:spPr>
            <a:xfrm>
              <a:off x="1991320" y="5256514"/>
              <a:ext cx="6237605" cy="3206750"/>
            </a:xfrm>
            <a:custGeom>
              <a:avLst/>
              <a:gdLst/>
              <a:ahLst/>
              <a:cxnLst/>
              <a:rect l="l" t="t" r="r" b="b"/>
              <a:pathLst>
                <a:path w="6237605" h="3206750">
                  <a:moveTo>
                    <a:pt x="6079887" y="3206393"/>
                  </a:moveTo>
                  <a:lnTo>
                    <a:pt x="157689" y="3206393"/>
                  </a:lnTo>
                  <a:lnTo>
                    <a:pt x="107847" y="3198354"/>
                  </a:lnTo>
                  <a:lnTo>
                    <a:pt x="64560" y="3175968"/>
                  </a:lnTo>
                  <a:lnTo>
                    <a:pt x="30424" y="3141831"/>
                  </a:lnTo>
                  <a:lnTo>
                    <a:pt x="8039" y="3098540"/>
                  </a:lnTo>
                  <a:lnTo>
                    <a:pt x="0" y="3048693"/>
                  </a:lnTo>
                  <a:lnTo>
                    <a:pt x="0" y="157699"/>
                  </a:lnTo>
                  <a:lnTo>
                    <a:pt x="8039" y="107852"/>
                  </a:lnTo>
                  <a:lnTo>
                    <a:pt x="30424" y="64562"/>
                  </a:lnTo>
                  <a:lnTo>
                    <a:pt x="64560" y="30425"/>
                  </a:lnTo>
                  <a:lnTo>
                    <a:pt x="107847" y="8039"/>
                  </a:lnTo>
                  <a:lnTo>
                    <a:pt x="157689" y="0"/>
                  </a:lnTo>
                  <a:lnTo>
                    <a:pt x="6079887" y="0"/>
                  </a:lnTo>
                  <a:lnTo>
                    <a:pt x="6140243" y="12006"/>
                  </a:lnTo>
                  <a:lnTo>
                    <a:pt x="6191412" y="46174"/>
                  </a:lnTo>
                  <a:lnTo>
                    <a:pt x="6225581" y="97343"/>
                  </a:lnTo>
                  <a:lnTo>
                    <a:pt x="6237587" y="157699"/>
                  </a:lnTo>
                  <a:lnTo>
                    <a:pt x="6237587" y="3048693"/>
                  </a:lnTo>
                  <a:lnTo>
                    <a:pt x="6229548" y="3098540"/>
                  </a:lnTo>
                  <a:lnTo>
                    <a:pt x="6207161" y="3141831"/>
                  </a:lnTo>
                  <a:lnTo>
                    <a:pt x="6173025" y="3175968"/>
                  </a:lnTo>
                  <a:lnTo>
                    <a:pt x="6129734" y="3198354"/>
                  </a:lnTo>
                  <a:lnTo>
                    <a:pt x="6079887" y="32063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70F811AA-3673-C003-3415-30F1FC18C0F1}"/>
                </a:ext>
              </a:extLst>
            </p:cNvPr>
            <p:cNvSpPr/>
            <p:nvPr/>
          </p:nvSpPr>
          <p:spPr>
            <a:xfrm>
              <a:off x="1991320" y="5256514"/>
              <a:ext cx="6237605" cy="3206750"/>
            </a:xfrm>
            <a:custGeom>
              <a:avLst/>
              <a:gdLst/>
              <a:ahLst/>
              <a:cxnLst/>
              <a:rect l="l" t="t" r="r" b="b"/>
              <a:pathLst>
                <a:path w="6237605" h="3206750">
                  <a:moveTo>
                    <a:pt x="0" y="157699"/>
                  </a:moveTo>
                  <a:lnTo>
                    <a:pt x="8039" y="107852"/>
                  </a:lnTo>
                  <a:lnTo>
                    <a:pt x="30424" y="64562"/>
                  </a:lnTo>
                  <a:lnTo>
                    <a:pt x="64560" y="30425"/>
                  </a:lnTo>
                  <a:lnTo>
                    <a:pt x="107847" y="8039"/>
                  </a:lnTo>
                  <a:lnTo>
                    <a:pt x="157689" y="0"/>
                  </a:lnTo>
                  <a:lnTo>
                    <a:pt x="6079887" y="0"/>
                  </a:lnTo>
                  <a:lnTo>
                    <a:pt x="6140243" y="12006"/>
                  </a:lnTo>
                  <a:lnTo>
                    <a:pt x="6191412" y="46174"/>
                  </a:lnTo>
                  <a:lnTo>
                    <a:pt x="6225581" y="97343"/>
                  </a:lnTo>
                  <a:lnTo>
                    <a:pt x="6237587" y="157699"/>
                  </a:lnTo>
                  <a:lnTo>
                    <a:pt x="6237587" y="3048693"/>
                  </a:lnTo>
                  <a:lnTo>
                    <a:pt x="6229548" y="3098540"/>
                  </a:lnTo>
                  <a:lnTo>
                    <a:pt x="6207161" y="3141831"/>
                  </a:lnTo>
                  <a:lnTo>
                    <a:pt x="6173025" y="3175968"/>
                  </a:lnTo>
                  <a:lnTo>
                    <a:pt x="6129734" y="3198354"/>
                  </a:lnTo>
                  <a:lnTo>
                    <a:pt x="6079887" y="3206393"/>
                  </a:lnTo>
                  <a:lnTo>
                    <a:pt x="157689" y="3206393"/>
                  </a:lnTo>
                  <a:lnTo>
                    <a:pt x="107847" y="3198354"/>
                  </a:lnTo>
                  <a:lnTo>
                    <a:pt x="64560" y="3175968"/>
                  </a:lnTo>
                  <a:lnTo>
                    <a:pt x="30424" y="3141831"/>
                  </a:lnTo>
                  <a:lnTo>
                    <a:pt x="8039" y="3098540"/>
                  </a:lnTo>
                  <a:lnTo>
                    <a:pt x="0" y="3048693"/>
                  </a:lnTo>
                  <a:lnTo>
                    <a:pt x="0" y="157699"/>
                  </a:lnTo>
                  <a:close/>
                </a:path>
              </a:pathLst>
            </a:custGeom>
            <a:grpFill/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4" name="object 16">
            <a:extLst>
              <a:ext uri="{FF2B5EF4-FFF2-40B4-BE49-F238E27FC236}">
                <a16:creationId xmlns:a16="http://schemas.microsoft.com/office/drawing/2014/main" id="{0EDACB5E-CBAA-EE5B-A557-A3F3CFD9AAE0}"/>
              </a:ext>
            </a:extLst>
          </p:cNvPr>
          <p:cNvSpPr txBox="1"/>
          <p:nvPr/>
        </p:nvSpPr>
        <p:spPr>
          <a:xfrm>
            <a:off x="1407022" y="3573656"/>
            <a:ext cx="2272453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Deep</a:t>
            </a:r>
            <a:r>
              <a:rPr sz="2000" spc="70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Learning</a:t>
            </a:r>
            <a:r>
              <a:rPr sz="2000" spc="73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spc="-13" dirty="0">
                <a:solidFill>
                  <a:srgbClr val="1A5062"/>
                </a:solidFill>
                <a:latin typeface="Arial"/>
                <a:cs typeface="Arial"/>
              </a:rPr>
              <a:t>(DL)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7" name="object 24">
            <a:extLst>
              <a:ext uri="{FF2B5EF4-FFF2-40B4-BE49-F238E27FC236}">
                <a16:creationId xmlns:a16="http://schemas.microsoft.com/office/drawing/2014/main" id="{665CDCAF-72C7-DDE8-318A-68463ABD8A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046" y="4122592"/>
            <a:ext cx="3441393" cy="1229997"/>
          </a:xfrm>
          <a:prstGeom prst="rect">
            <a:avLst/>
          </a:prstGeom>
        </p:spPr>
      </p:pic>
      <p:sp>
        <p:nvSpPr>
          <p:cNvPr id="38" name="object 25">
            <a:extLst>
              <a:ext uri="{FF2B5EF4-FFF2-40B4-BE49-F238E27FC236}">
                <a16:creationId xmlns:a16="http://schemas.microsoft.com/office/drawing/2014/main" id="{E91B20A6-F269-029A-C1FD-BD2D5DB0264A}"/>
              </a:ext>
            </a:extLst>
          </p:cNvPr>
          <p:cNvSpPr/>
          <p:nvPr/>
        </p:nvSpPr>
        <p:spPr>
          <a:xfrm>
            <a:off x="1686046" y="4122591"/>
            <a:ext cx="3441700" cy="1230207"/>
          </a:xfrm>
          <a:custGeom>
            <a:avLst/>
            <a:gdLst/>
            <a:ahLst/>
            <a:cxnLst/>
            <a:rect l="l" t="t" r="r" b="b"/>
            <a:pathLst>
              <a:path w="5162550" h="1845309">
                <a:moveTo>
                  <a:pt x="0" y="90724"/>
                </a:moveTo>
                <a:lnTo>
                  <a:pt x="7130" y="55413"/>
                </a:lnTo>
                <a:lnTo>
                  <a:pt x="26574" y="26574"/>
                </a:lnTo>
                <a:lnTo>
                  <a:pt x="55413" y="7130"/>
                </a:lnTo>
                <a:lnTo>
                  <a:pt x="90724" y="0"/>
                </a:lnTo>
                <a:lnTo>
                  <a:pt x="5071364" y="0"/>
                </a:lnTo>
                <a:lnTo>
                  <a:pt x="5121690" y="15240"/>
                </a:lnTo>
                <a:lnTo>
                  <a:pt x="5155186" y="56015"/>
                </a:lnTo>
                <a:lnTo>
                  <a:pt x="5162089" y="90724"/>
                </a:lnTo>
                <a:lnTo>
                  <a:pt x="5162089" y="1754271"/>
                </a:lnTo>
                <a:lnTo>
                  <a:pt x="5154959" y="1789583"/>
                </a:lnTo>
                <a:lnTo>
                  <a:pt x="5135514" y="1818421"/>
                </a:lnTo>
                <a:lnTo>
                  <a:pt x="5106676" y="1837865"/>
                </a:lnTo>
                <a:lnTo>
                  <a:pt x="5071364" y="1844996"/>
                </a:lnTo>
                <a:lnTo>
                  <a:pt x="90724" y="1844996"/>
                </a:lnTo>
                <a:lnTo>
                  <a:pt x="55413" y="1837865"/>
                </a:lnTo>
                <a:lnTo>
                  <a:pt x="26574" y="1818421"/>
                </a:lnTo>
                <a:lnTo>
                  <a:pt x="7130" y="1789583"/>
                </a:lnTo>
                <a:lnTo>
                  <a:pt x="0" y="1754271"/>
                </a:lnTo>
                <a:lnTo>
                  <a:pt x="0" y="90724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A10CAB7C-447A-476A-8E17-A70965FB1963}"/>
              </a:ext>
            </a:extLst>
          </p:cNvPr>
          <p:cNvSpPr txBox="1"/>
          <p:nvPr/>
        </p:nvSpPr>
        <p:spPr>
          <a:xfrm>
            <a:off x="2384056" y="4176803"/>
            <a:ext cx="204597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400" b="1" spc="60" dirty="0">
                <a:solidFill>
                  <a:srgbClr val="F9F6F4"/>
                </a:solidFill>
                <a:latin typeface="Arial"/>
                <a:cs typeface="Arial"/>
              </a:rPr>
              <a:t>Generative</a:t>
            </a:r>
            <a:r>
              <a:rPr sz="2400" b="1" spc="-87" dirty="0">
                <a:solidFill>
                  <a:srgbClr val="F9F6F4"/>
                </a:solidFill>
                <a:latin typeface="Arial"/>
                <a:cs typeface="Arial"/>
              </a:rPr>
              <a:t> </a:t>
            </a:r>
            <a:r>
              <a:rPr sz="2400" b="1" spc="-17" dirty="0">
                <a:solidFill>
                  <a:srgbClr val="F9F6F4"/>
                </a:solidFill>
                <a:latin typeface="Arial"/>
                <a:cs typeface="Arial"/>
              </a:rPr>
              <a:t>AI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1" name="object 32">
            <a:extLst>
              <a:ext uri="{FF2B5EF4-FFF2-40B4-BE49-F238E27FC236}">
                <a16:creationId xmlns:a16="http://schemas.microsoft.com/office/drawing/2014/main" id="{1D0192E7-6EDF-4D6D-2D59-3D47B1264D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129" y="4687907"/>
            <a:ext cx="2699190" cy="542115"/>
          </a:xfrm>
          <a:prstGeom prst="rect">
            <a:avLst/>
          </a:prstGeom>
        </p:spPr>
      </p:pic>
      <p:sp>
        <p:nvSpPr>
          <p:cNvPr id="42" name="object 4">
            <a:extLst>
              <a:ext uri="{FF2B5EF4-FFF2-40B4-BE49-F238E27FC236}">
                <a16:creationId xmlns:a16="http://schemas.microsoft.com/office/drawing/2014/main" id="{BC53DB80-4B97-2A3B-5775-5322C94E171B}"/>
              </a:ext>
            </a:extLst>
          </p:cNvPr>
          <p:cNvSpPr txBox="1"/>
          <p:nvPr/>
        </p:nvSpPr>
        <p:spPr>
          <a:xfrm>
            <a:off x="7143035" y="2012392"/>
            <a:ext cx="4749387" cy="390121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sz="2133" b="1" spc="53" dirty="0">
                <a:solidFill>
                  <a:srgbClr val="1A3138"/>
                </a:solidFill>
                <a:latin typeface="Arial"/>
                <a:cs typeface="Arial"/>
              </a:rPr>
              <a:t>Generative</a:t>
            </a:r>
            <a:r>
              <a:rPr sz="2133" b="1" spc="-80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sz="2133" b="1" spc="27" dirty="0">
                <a:solidFill>
                  <a:srgbClr val="1A3138"/>
                </a:solidFill>
                <a:latin typeface="Arial"/>
                <a:cs typeface="Arial"/>
              </a:rPr>
              <a:t>Artificial</a:t>
            </a:r>
            <a:r>
              <a:rPr lang="en-IN" sz="2133" b="1" spc="27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Intelligence:</a:t>
            </a:r>
            <a:endParaRPr lang="en-US" sz="2133" dirty="0">
              <a:latin typeface="Arial"/>
              <a:cs typeface="Arial"/>
            </a:endParaRPr>
          </a:p>
          <a:p>
            <a:pPr marL="8467">
              <a:spcBef>
                <a:spcPts val="1133"/>
              </a:spcBef>
            </a:pPr>
            <a:r>
              <a:rPr lang="en-US" sz="2133" spc="100" dirty="0">
                <a:solidFill>
                  <a:srgbClr val="1A3138"/>
                </a:solidFill>
                <a:latin typeface="Arial"/>
                <a:cs typeface="Arial"/>
              </a:rPr>
              <a:t>Sub-</a:t>
            </a:r>
            <a:r>
              <a:rPr lang="en-US" sz="2133" spc="70" dirty="0">
                <a:solidFill>
                  <a:srgbClr val="1A3138"/>
                </a:solidFill>
                <a:latin typeface="Arial"/>
                <a:cs typeface="Arial"/>
              </a:rPr>
              <a:t>field</a:t>
            </a:r>
            <a:r>
              <a:rPr lang="en-US" sz="2133" spc="-47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lang="en-US" sz="2133" spc="103" dirty="0">
                <a:solidFill>
                  <a:srgbClr val="1A3138"/>
                </a:solidFill>
                <a:latin typeface="Arial"/>
                <a:cs typeface="Arial"/>
              </a:rPr>
              <a:t>of</a:t>
            </a:r>
            <a:r>
              <a:rPr lang="en-US" sz="2133" spc="-47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lang="en-US" sz="2133" dirty="0">
                <a:solidFill>
                  <a:srgbClr val="1A3138"/>
                </a:solidFill>
                <a:latin typeface="Arial"/>
                <a:cs typeface="Arial"/>
              </a:rPr>
              <a:t>AI</a:t>
            </a:r>
            <a:r>
              <a:rPr lang="en-US" sz="2133" spc="-43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lang="en-US" sz="2133" spc="110" dirty="0">
                <a:solidFill>
                  <a:srgbClr val="1A3138"/>
                </a:solidFill>
                <a:latin typeface="Arial"/>
                <a:cs typeface="Arial"/>
              </a:rPr>
              <a:t>that</a:t>
            </a:r>
            <a:r>
              <a:rPr lang="en-US" sz="2133" spc="-47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lang="en-US" sz="2133" spc="50" dirty="0">
                <a:solidFill>
                  <a:srgbClr val="1A3138"/>
                </a:solidFill>
                <a:latin typeface="Arial"/>
                <a:cs typeface="Arial"/>
              </a:rPr>
              <a:t>focuses</a:t>
            </a:r>
            <a:r>
              <a:rPr lang="en-US" sz="2133" spc="-43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lang="en-US" sz="2133" spc="40" dirty="0">
                <a:solidFill>
                  <a:srgbClr val="1A3138"/>
                </a:solidFill>
                <a:latin typeface="Arial"/>
                <a:cs typeface="Arial"/>
              </a:rPr>
              <a:t>on</a:t>
            </a:r>
            <a:endParaRPr lang="en-US" sz="2133" dirty="0">
              <a:latin typeface="Arial"/>
              <a:cs typeface="Arial"/>
            </a:endParaRPr>
          </a:p>
          <a:p>
            <a:pPr marL="8467"/>
            <a:r>
              <a:rPr sz="2133" b="1" spc="37" dirty="0">
                <a:solidFill>
                  <a:srgbClr val="1A3138"/>
                </a:solidFill>
                <a:latin typeface="Arial"/>
                <a:cs typeface="Arial"/>
              </a:rPr>
              <a:t>generating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sz="2133" dirty="0">
                <a:solidFill>
                  <a:srgbClr val="1A3138"/>
                </a:solidFill>
                <a:latin typeface="Arial"/>
                <a:cs typeface="Arial"/>
              </a:rPr>
              <a:t>new </a:t>
            </a:r>
            <a:r>
              <a:rPr sz="2133" spc="107" dirty="0">
                <a:solidFill>
                  <a:srgbClr val="1A3138"/>
                </a:solidFill>
                <a:latin typeface="Arial"/>
                <a:cs typeface="Arial"/>
              </a:rPr>
              <a:t>content</a:t>
            </a:r>
            <a:r>
              <a:rPr sz="2133" spc="3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sz="2133" spc="53" dirty="0">
                <a:solidFill>
                  <a:srgbClr val="1A3138"/>
                </a:solidFill>
                <a:latin typeface="Arial"/>
                <a:cs typeface="Arial"/>
              </a:rPr>
              <a:t>such</a:t>
            </a:r>
            <a:r>
              <a:rPr sz="2133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sz="2133" spc="-17" dirty="0">
                <a:solidFill>
                  <a:srgbClr val="1A3138"/>
                </a:solidFill>
                <a:latin typeface="Arial"/>
                <a:cs typeface="Arial"/>
              </a:rPr>
              <a:t>as:</a:t>
            </a:r>
            <a:endParaRPr sz="2133" dirty="0">
              <a:latin typeface="Arial"/>
              <a:cs typeface="Arial"/>
            </a:endParaRPr>
          </a:p>
          <a:p>
            <a:pPr marL="312859" indent="-249779">
              <a:spcBef>
                <a:spcPts val="1133"/>
              </a:spcBef>
              <a:buClr>
                <a:srgbClr val="1A5062"/>
              </a:buClr>
              <a:buChar char="•"/>
              <a:tabLst>
                <a:tab pos="312859" algn="l"/>
              </a:tabLst>
            </a:pPr>
            <a:r>
              <a:rPr sz="2133" spc="-7" dirty="0">
                <a:solidFill>
                  <a:srgbClr val="1A3138"/>
                </a:solidFill>
                <a:latin typeface="Arial"/>
                <a:cs typeface="Arial"/>
              </a:rPr>
              <a:t>Images</a:t>
            </a:r>
            <a:endParaRPr sz="2133" dirty="0">
              <a:latin typeface="Arial"/>
              <a:cs typeface="Arial"/>
            </a:endParaRPr>
          </a:p>
          <a:p>
            <a:pPr marL="312859" indent="-249779">
              <a:buClr>
                <a:srgbClr val="1A5062"/>
              </a:buClr>
              <a:buChar char="•"/>
              <a:tabLst>
                <a:tab pos="312859" algn="l"/>
              </a:tabLst>
            </a:pPr>
            <a:r>
              <a:rPr sz="2133" spc="-13" dirty="0">
                <a:solidFill>
                  <a:srgbClr val="1A3138"/>
                </a:solidFill>
                <a:latin typeface="Arial"/>
                <a:cs typeface="Arial"/>
              </a:rPr>
              <a:t>Text</a:t>
            </a:r>
            <a:endParaRPr sz="2133" dirty="0">
              <a:latin typeface="Arial"/>
              <a:cs typeface="Arial"/>
            </a:endParaRPr>
          </a:p>
          <a:p>
            <a:pPr marL="312859" indent="-249779">
              <a:buClr>
                <a:srgbClr val="1A5062"/>
              </a:buClr>
              <a:buChar char="•"/>
              <a:tabLst>
                <a:tab pos="312859" algn="l"/>
              </a:tabLst>
            </a:pPr>
            <a:r>
              <a:rPr sz="2133" spc="60" dirty="0">
                <a:solidFill>
                  <a:srgbClr val="1A3138"/>
                </a:solidFill>
                <a:latin typeface="Arial"/>
                <a:cs typeface="Arial"/>
              </a:rPr>
              <a:t>Audio/music</a:t>
            </a:r>
            <a:endParaRPr sz="2133" dirty="0">
              <a:latin typeface="Arial"/>
              <a:cs typeface="Arial"/>
            </a:endParaRPr>
          </a:p>
          <a:p>
            <a:pPr marL="312859" indent="-249779">
              <a:buClr>
                <a:srgbClr val="1A5062"/>
              </a:buClr>
              <a:buChar char="•"/>
              <a:tabLst>
                <a:tab pos="312859" algn="l"/>
              </a:tabLst>
            </a:pPr>
            <a:r>
              <a:rPr sz="2133" spc="47" dirty="0">
                <a:solidFill>
                  <a:srgbClr val="1A3138"/>
                </a:solidFill>
                <a:latin typeface="Arial"/>
                <a:cs typeface="Arial"/>
              </a:rPr>
              <a:t>Video</a:t>
            </a:r>
            <a:endParaRPr sz="2133" dirty="0">
              <a:latin typeface="Arial"/>
              <a:cs typeface="Arial"/>
            </a:endParaRPr>
          </a:p>
          <a:p>
            <a:pPr marL="312859" indent="-249779">
              <a:buClr>
                <a:srgbClr val="1A5062"/>
              </a:buClr>
              <a:buChar char="•"/>
              <a:tabLst>
                <a:tab pos="312859" algn="l"/>
              </a:tabLst>
            </a:pPr>
            <a:r>
              <a:rPr sz="2133" spc="37" dirty="0">
                <a:solidFill>
                  <a:srgbClr val="1A3138"/>
                </a:solidFill>
                <a:latin typeface="Arial"/>
                <a:cs typeface="Arial"/>
              </a:rPr>
              <a:t>Code</a:t>
            </a:r>
            <a:endParaRPr sz="2133" dirty="0">
              <a:latin typeface="Arial"/>
              <a:cs typeface="Arial"/>
            </a:endParaRPr>
          </a:p>
          <a:p>
            <a:pPr marL="312859" indent="-249779">
              <a:buClr>
                <a:srgbClr val="1A5062"/>
              </a:buClr>
              <a:buChar char="•"/>
              <a:tabLst>
                <a:tab pos="312859" algn="l"/>
              </a:tabLst>
            </a:pPr>
            <a:r>
              <a:rPr sz="2133" dirty="0">
                <a:solidFill>
                  <a:srgbClr val="1A3138"/>
                </a:solidFill>
                <a:latin typeface="Arial"/>
                <a:cs typeface="Arial"/>
              </a:rPr>
              <a:t>3D</a:t>
            </a:r>
            <a:r>
              <a:rPr sz="2133" spc="-33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sz="2133" spc="90" dirty="0">
                <a:solidFill>
                  <a:srgbClr val="1A3138"/>
                </a:solidFill>
                <a:latin typeface="Arial"/>
                <a:cs typeface="Arial"/>
              </a:rPr>
              <a:t>objects</a:t>
            </a:r>
            <a:endParaRPr sz="2133" dirty="0">
              <a:latin typeface="Arial"/>
              <a:cs typeface="Arial"/>
            </a:endParaRPr>
          </a:p>
          <a:p>
            <a:pPr marL="312859" indent="-249779">
              <a:buClr>
                <a:srgbClr val="1A5062"/>
              </a:buClr>
              <a:buChar char="•"/>
              <a:tabLst>
                <a:tab pos="312859" algn="l"/>
              </a:tabLst>
            </a:pPr>
            <a:r>
              <a:rPr sz="2133" spc="70" dirty="0">
                <a:solidFill>
                  <a:srgbClr val="1A3138"/>
                </a:solidFill>
                <a:latin typeface="Arial"/>
                <a:cs typeface="Arial"/>
              </a:rPr>
              <a:t>Synthetic</a:t>
            </a:r>
            <a:r>
              <a:rPr sz="2133" spc="-3" dirty="0">
                <a:solidFill>
                  <a:srgbClr val="1A3138"/>
                </a:solidFill>
                <a:latin typeface="Arial"/>
                <a:cs typeface="Arial"/>
              </a:rPr>
              <a:t> </a:t>
            </a:r>
            <a:r>
              <a:rPr sz="2133" spc="60" dirty="0">
                <a:solidFill>
                  <a:srgbClr val="1A3138"/>
                </a:solidFill>
                <a:latin typeface="Arial"/>
                <a:cs typeface="Arial"/>
              </a:rPr>
              <a:t>data</a:t>
            </a:r>
            <a:endParaRPr sz="2133" dirty="0">
              <a:latin typeface="Arial"/>
              <a:cs typeface="Arial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7C306E0-DA02-236A-C1F1-01CF51094ECF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 flipV="1">
            <a:off x="5127439" y="3963001"/>
            <a:ext cx="2015596" cy="7745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191B3-7D92-C203-E8E3-B9F7EA73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2B54-16AD-914D-7A8E-460A2949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id="{86A773DF-BC7C-D383-7190-92FD6F8C7CCE}"/>
              </a:ext>
            </a:extLst>
          </p:cNvPr>
          <p:cNvGrpSpPr/>
          <p:nvPr/>
        </p:nvGrpSpPr>
        <p:grpSpPr>
          <a:xfrm>
            <a:off x="755474" y="1987271"/>
            <a:ext cx="5264150" cy="4271010"/>
            <a:chOff x="1133210" y="2980906"/>
            <a:chExt cx="7896225" cy="6406515"/>
          </a:xfrm>
          <a:solidFill>
            <a:srgbClr val="00B050"/>
          </a:solidFill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6CF7FF24-7083-18F8-FE83-06DD990B1397}"/>
                </a:ext>
              </a:extLst>
            </p:cNvPr>
            <p:cNvSpPr/>
            <p:nvPr/>
          </p:nvSpPr>
          <p:spPr>
            <a:xfrm>
              <a:off x="1147497" y="2995193"/>
              <a:ext cx="7867650" cy="6377940"/>
            </a:xfrm>
            <a:custGeom>
              <a:avLst/>
              <a:gdLst/>
              <a:ahLst/>
              <a:cxnLst/>
              <a:rect l="l" t="t" r="r" b="b"/>
              <a:pathLst>
                <a:path w="7867650" h="6377940">
                  <a:moveTo>
                    <a:pt x="7553534" y="6377387"/>
                  </a:moveTo>
                  <a:lnTo>
                    <a:pt x="313639" y="6377387"/>
                  </a:lnTo>
                  <a:lnTo>
                    <a:pt x="267292" y="6373986"/>
                  </a:lnTo>
                  <a:lnTo>
                    <a:pt x="223056" y="6364107"/>
                  </a:lnTo>
                  <a:lnTo>
                    <a:pt x="181417" y="6348235"/>
                  </a:lnTo>
                  <a:lnTo>
                    <a:pt x="142859" y="6326856"/>
                  </a:lnTo>
                  <a:lnTo>
                    <a:pt x="107869" y="6300454"/>
                  </a:lnTo>
                  <a:lnTo>
                    <a:pt x="76930" y="6269515"/>
                  </a:lnTo>
                  <a:lnTo>
                    <a:pt x="50529" y="6234523"/>
                  </a:lnTo>
                  <a:lnTo>
                    <a:pt x="29150" y="6195964"/>
                  </a:lnTo>
                  <a:lnTo>
                    <a:pt x="13279" y="6154324"/>
                  </a:lnTo>
                  <a:lnTo>
                    <a:pt x="3400" y="6110086"/>
                  </a:lnTo>
                  <a:lnTo>
                    <a:pt x="0" y="6063737"/>
                  </a:lnTo>
                  <a:lnTo>
                    <a:pt x="0" y="313649"/>
                  </a:lnTo>
                  <a:lnTo>
                    <a:pt x="3400" y="267300"/>
                  </a:lnTo>
                  <a:lnTo>
                    <a:pt x="13279" y="223062"/>
                  </a:lnTo>
                  <a:lnTo>
                    <a:pt x="29150" y="181422"/>
                  </a:lnTo>
                  <a:lnTo>
                    <a:pt x="50529" y="142863"/>
                  </a:lnTo>
                  <a:lnTo>
                    <a:pt x="76930" y="107871"/>
                  </a:lnTo>
                  <a:lnTo>
                    <a:pt x="107869" y="76932"/>
                  </a:lnTo>
                  <a:lnTo>
                    <a:pt x="142859" y="50530"/>
                  </a:lnTo>
                  <a:lnTo>
                    <a:pt x="181417" y="29151"/>
                  </a:lnTo>
                  <a:lnTo>
                    <a:pt x="223056" y="13279"/>
                  </a:lnTo>
                  <a:lnTo>
                    <a:pt x="267292" y="3400"/>
                  </a:lnTo>
                  <a:lnTo>
                    <a:pt x="313639" y="0"/>
                  </a:lnTo>
                  <a:lnTo>
                    <a:pt x="7553534" y="0"/>
                  </a:lnTo>
                  <a:lnTo>
                    <a:pt x="7602903" y="3907"/>
                  </a:lnTo>
                  <a:lnTo>
                    <a:pt x="7650607" y="15398"/>
                  </a:lnTo>
                  <a:lnTo>
                    <a:pt x="7695804" y="34122"/>
                  </a:lnTo>
                  <a:lnTo>
                    <a:pt x="7737652" y="59731"/>
                  </a:lnTo>
                  <a:lnTo>
                    <a:pt x="7775309" y="91874"/>
                  </a:lnTo>
                  <a:lnTo>
                    <a:pt x="7807453" y="129531"/>
                  </a:lnTo>
                  <a:lnTo>
                    <a:pt x="7833061" y="171379"/>
                  </a:lnTo>
                  <a:lnTo>
                    <a:pt x="7851785" y="216576"/>
                  </a:lnTo>
                  <a:lnTo>
                    <a:pt x="7863276" y="264280"/>
                  </a:lnTo>
                  <a:lnTo>
                    <a:pt x="7867184" y="313649"/>
                  </a:lnTo>
                  <a:lnTo>
                    <a:pt x="7867184" y="6063737"/>
                  </a:lnTo>
                  <a:lnTo>
                    <a:pt x="7863783" y="6110086"/>
                  </a:lnTo>
                  <a:lnTo>
                    <a:pt x="7853904" y="6154324"/>
                  </a:lnTo>
                  <a:lnTo>
                    <a:pt x="7838032" y="6195964"/>
                  </a:lnTo>
                  <a:lnTo>
                    <a:pt x="7816653" y="6234523"/>
                  </a:lnTo>
                  <a:lnTo>
                    <a:pt x="7790251" y="6269515"/>
                  </a:lnTo>
                  <a:lnTo>
                    <a:pt x="7759312" y="6300454"/>
                  </a:lnTo>
                  <a:lnTo>
                    <a:pt x="7724320" y="6326856"/>
                  </a:lnTo>
                  <a:lnTo>
                    <a:pt x="7685761" y="6348235"/>
                  </a:lnTo>
                  <a:lnTo>
                    <a:pt x="7644121" y="6364107"/>
                  </a:lnTo>
                  <a:lnTo>
                    <a:pt x="7599883" y="6373986"/>
                  </a:lnTo>
                  <a:lnTo>
                    <a:pt x="7553534" y="637738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9" name="object 7">
              <a:extLst>
                <a:ext uri="{FF2B5EF4-FFF2-40B4-BE49-F238E27FC236}">
                  <a16:creationId xmlns:a16="http://schemas.microsoft.com/office/drawing/2014/main" id="{59B5BFCA-F828-AF6A-FDB7-7B95E82BBFEC}"/>
                </a:ext>
              </a:extLst>
            </p:cNvPr>
            <p:cNvSpPr/>
            <p:nvPr/>
          </p:nvSpPr>
          <p:spPr>
            <a:xfrm>
              <a:off x="1147497" y="2995193"/>
              <a:ext cx="7867650" cy="6377940"/>
            </a:xfrm>
            <a:custGeom>
              <a:avLst/>
              <a:gdLst/>
              <a:ahLst/>
              <a:cxnLst/>
              <a:rect l="l" t="t" r="r" b="b"/>
              <a:pathLst>
                <a:path w="7867650" h="6377940">
                  <a:moveTo>
                    <a:pt x="0" y="313649"/>
                  </a:moveTo>
                  <a:lnTo>
                    <a:pt x="3400" y="267300"/>
                  </a:lnTo>
                  <a:lnTo>
                    <a:pt x="13279" y="223062"/>
                  </a:lnTo>
                  <a:lnTo>
                    <a:pt x="29150" y="181422"/>
                  </a:lnTo>
                  <a:lnTo>
                    <a:pt x="50529" y="142863"/>
                  </a:lnTo>
                  <a:lnTo>
                    <a:pt x="76930" y="107871"/>
                  </a:lnTo>
                  <a:lnTo>
                    <a:pt x="107869" y="76932"/>
                  </a:lnTo>
                  <a:lnTo>
                    <a:pt x="142859" y="50530"/>
                  </a:lnTo>
                  <a:lnTo>
                    <a:pt x="181417" y="29151"/>
                  </a:lnTo>
                  <a:lnTo>
                    <a:pt x="223056" y="13279"/>
                  </a:lnTo>
                  <a:lnTo>
                    <a:pt x="267292" y="3400"/>
                  </a:lnTo>
                  <a:lnTo>
                    <a:pt x="313639" y="0"/>
                  </a:lnTo>
                  <a:lnTo>
                    <a:pt x="7553534" y="0"/>
                  </a:lnTo>
                  <a:lnTo>
                    <a:pt x="7602903" y="3907"/>
                  </a:lnTo>
                  <a:lnTo>
                    <a:pt x="7650607" y="15398"/>
                  </a:lnTo>
                  <a:lnTo>
                    <a:pt x="7695804" y="34122"/>
                  </a:lnTo>
                  <a:lnTo>
                    <a:pt x="7737652" y="59731"/>
                  </a:lnTo>
                  <a:lnTo>
                    <a:pt x="7775309" y="91874"/>
                  </a:lnTo>
                  <a:lnTo>
                    <a:pt x="7807453" y="129531"/>
                  </a:lnTo>
                  <a:lnTo>
                    <a:pt x="7833061" y="171379"/>
                  </a:lnTo>
                  <a:lnTo>
                    <a:pt x="7851785" y="216576"/>
                  </a:lnTo>
                  <a:lnTo>
                    <a:pt x="7863276" y="264280"/>
                  </a:lnTo>
                  <a:lnTo>
                    <a:pt x="7867184" y="313649"/>
                  </a:lnTo>
                  <a:lnTo>
                    <a:pt x="7867184" y="6063737"/>
                  </a:lnTo>
                  <a:lnTo>
                    <a:pt x="7863783" y="6110086"/>
                  </a:lnTo>
                  <a:lnTo>
                    <a:pt x="7853904" y="6154324"/>
                  </a:lnTo>
                  <a:lnTo>
                    <a:pt x="7838032" y="6195964"/>
                  </a:lnTo>
                  <a:lnTo>
                    <a:pt x="7816653" y="6234523"/>
                  </a:lnTo>
                  <a:lnTo>
                    <a:pt x="7790251" y="6269515"/>
                  </a:lnTo>
                  <a:lnTo>
                    <a:pt x="7759312" y="6300454"/>
                  </a:lnTo>
                  <a:lnTo>
                    <a:pt x="7724320" y="6326856"/>
                  </a:lnTo>
                  <a:lnTo>
                    <a:pt x="7685761" y="6348235"/>
                  </a:lnTo>
                  <a:lnTo>
                    <a:pt x="7644121" y="6364107"/>
                  </a:lnTo>
                  <a:lnTo>
                    <a:pt x="7599883" y="6373986"/>
                  </a:lnTo>
                  <a:lnTo>
                    <a:pt x="7553534" y="6377387"/>
                  </a:lnTo>
                  <a:lnTo>
                    <a:pt x="313639" y="6377387"/>
                  </a:lnTo>
                  <a:lnTo>
                    <a:pt x="267292" y="6373986"/>
                  </a:lnTo>
                  <a:lnTo>
                    <a:pt x="223056" y="6364107"/>
                  </a:lnTo>
                  <a:lnTo>
                    <a:pt x="181417" y="6348235"/>
                  </a:lnTo>
                  <a:lnTo>
                    <a:pt x="142859" y="6326856"/>
                  </a:lnTo>
                  <a:lnTo>
                    <a:pt x="107869" y="6300454"/>
                  </a:lnTo>
                  <a:lnTo>
                    <a:pt x="76930" y="6269515"/>
                  </a:lnTo>
                  <a:lnTo>
                    <a:pt x="50529" y="6234523"/>
                  </a:lnTo>
                  <a:lnTo>
                    <a:pt x="29150" y="6195964"/>
                  </a:lnTo>
                  <a:lnTo>
                    <a:pt x="13279" y="6154324"/>
                  </a:lnTo>
                  <a:lnTo>
                    <a:pt x="3400" y="6110086"/>
                  </a:lnTo>
                  <a:lnTo>
                    <a:pt x="0" y="6063737"/>
                  </a:lnTo>
                  <a:lnTo>
                    <a:pt x="0" y="313649"/>
                  </a:lnTo>
                  <a:close/>
                </a:path>
              </a:pathLst>
            </a:custGeom>
            <a:grpFill/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2B4FA00-615D-F3E1-4334-2D17C804D4B1}"/>
              </a:ext>
            </a:extLst>
          </p:cNvPr>
          <p:cNvSpPr txBox="1"/>
          <p:nvPr/>
        </p:nvSpPr>
        <p:spPr>
          <a:xfrm>
            <a:off x="874924" y="2096560"/>
            <a:ext cx="3100493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000" b="1" dirty="0">
                <a:solidFill>
                  <a:srgbClr val="1A5062"/>
                </a:solidFill>
                <a:latin typeface="Arial"/>
                <a:cs typeface="Arial"/>
              </a:rPr>
              <a:t>Artificial</a:t>
            </a:r>
            <a:r>
              <a:rPr sz="2000" b="1" spc="260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A5062"/>
                </a:solidFill>
                <a:latin typeface="Arial"/>
                <a:cs typeface="Arial"/>
              </a:rPr>
              <a:t>Intelligence</a:t>
            </a:r>
            <a:r>
              <a:rPr sz="2000" b="1" spc="263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b="1" spc="33" dirty="0">
                <a:solidFill>
                  <a:srgbClr val="1A5062"/>
                </a:solidFill>
                <a:latin typeface="Arial"/>
                <a:cs typeface="Arial"/>
              </a:rPr>
              <a:t>(AI)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1" name="object 9">
            <a:extLst>
              <a:ext uri="{FF2B5EF4-FFF2-40B4-BE49-F238E27FC236}">
                <a16:creationId xmlns:a16="http://schemas.microsoft.com/office/drawing/2014/main" id="{FB1956AC-D2EF-ED88-5EC5-A2F960764D43}"/>
              </a:ext>
            </a:extLst>
          </p:cNvPr>
          <p:cNvGrpSpPr/>
          <p:nvPr/>
        </p:nvGrpSpPr>
        <p:grpSpPr>
          <a:xfrm>
            <a:off x="1017039" y="2733420"/>
            <a:ext cx="4792556" cy="3260090"/>
            <a:chOff x="1525559" y="4100129"/>
            <a:chExt cx="7188834" cy="4890135"/>
          </a:xfrm>
          <a:solidFill>
            <a:srgbClr val="FFFF00"/>
          </a:solidFill>
        </p:grpSpPr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F4120CD3-5E33-B851-0CD2-CC35753E5540}"/>
                </a:ext>
              </a:extLst>
            </p:cNvPr>
            <p:cNvSpPr/>
            <p:nvPr/>
          </p:nvSpPr>
          <p:spPr>
            <a:xfrm>
              <a:off x="1539846" y="4114416"/>
              <a:ext cx="7160259" cy="4861560"/>
            </a:xfrm>
            <a:custGeom>
              <a:avLst/>
              <a:gdLst/>
              <a:ahLst/>
              <a:cxnLst/>
              <a:rect l="l" t="t" r="r" b="b"/>
              <a:pathLst>
                <a:path w="7160259" h="4861559">
                  <a:moveTo>
                    <a:pt x="6921011" y="4861190"/>
                  </a:moveTo>
                  <a:lnTo>
                    <a:pt x="239072" y="4861190"/>
                  </a:lnTo>
                  <a:lnTo>
                    <a:pt x="190890" y="4856333"/>
                  </a:lnTo>
                  <a:lnTo>
                    <a:pt x="146014" y="4842404"/>
                  </a:lnTo>
                  <a:lnTo>
                    <a:pt x="105405" y="4820363"/>
                  </a:lnTo>
                  <a:lnTo>
                    <a:pt x="70022" y="4791171"/>
                  </a:lnTo>
                  <a:lnTo>
                    <a:pt x="40830" y="4755790"/>
                  </a:lnTo>
                  <a:lnTo>
                    <a:pt x="18787" y="4715179"/>
                  </a:lnTo>
                  <a:lnTo>
                    <a:pt x="4857" y="4670301"/>
                  </a:lnTo>
                  <a:lnTo>
                    <a:pt x="0" y="4622115"/>
                  </a:lnTo>
                  <a:lnTo>
                    <a:pt x="0" y="239074"/>
                  </a:lnTo>
                  <a:lnTo>
                    <a:pt x="4857" y="190889"/>
                  </a:lnTo>
                  <a:lnTo>
                    <a:pt x="18787" y="146010"/>
                  </a:lnTo>
                  <a:lnTo>
                    <a:pt x="40830" y="105400"/>
                  </a:lnTo>
                  <a:lnTo>
                    <a:pt x="70022" y="70018"/>
                  </a:lnTo>
                  <a:lnTo>
                    <a:pt x="105405" y="40826"/>
                  </a:lnTo>
                  <a:lnTo>
                    <a:pt x="146014" y="18785"/>
                  </a:lnTo>
                  <a:lnTo>
                    <a:pt x="190890" y="4856"/>
                  </a:lnTo>
                  <a:lnTo>
                    <a:pt x="239072" y="0"/>
                  </a:lnTo>
                  <a:lnTo>
                    <a:pt x="6921011" y="0"/>
                  </a:lnTo>
                  <a:lnTo>
                    <a:pt x="6967868" y="4637"/>
                  </a:lnTo>
                  <a:lnTo>
                    <a:pt x="7012501" y="18203"/>
                  </a:lnTo>
                  <a:lnTo>
                    <a:pt x="7053652" y="40172"/>
                  </a:lnTo>
                  <a:lnTo>
                    <a:pt x="7090060" y="70024"/>
                  </a:lnTo>
                  <a:lnTo>
                    <a:pt x="7119912" y="106433"/>
                  </a:lnTo>
                  <a:lnTo>
                    <a:pt x="7141882" y="147584"/>
                  </a:lnTo>
                  <a:lnTo>
                    <a:pt x="7155447" y="192217"/>
                  </a:lnTo>
                  <a:lnTo>
                    <a:pt x="7160085" y="239074"/>
                  </a:lnTo>
                  <a:lnTo>
                    <a:pt x="7160085" y="4622115"/>
                  </a:lnTo>
                  <a:lnTo>
                    <a:pt x="7155229" y="4670301"/>
                  </a:lnTo>
                  <a:lnTo>
                    <a:pt x="7141299" y="4715179"/>
                  </a:lnTo>
                  <a:lnTo>
                    <a:pt x="7119258" y="4755790"/>
                  </a:lnTo>
                  <a:lnTo>
                    <a:pt x="7090067" y="4791171"/>
                  </a:lnTo>
                  <a:lnTo>
                    <a:pt x="7054685" y="4820363"/>
                  </a:lnTo>
                  <a:lnTo>
                    <a:pt x="7014075" y="4842404"/>
                  </a:lnTo>
                  <a:lnTo>
                    <a:pt x="6969196" y="4856333"/>
                  </a:lnTo>
                  <a:lnTo>
                    <a:pt x="6921011" y="486119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C54C1A35-FCBC-2326-7166-5FA0C55101D1}"/>
                </a:ext>
              </a:extLst>
            </p:cNvPr>
            <p:cNvSpPr/>
            <p:nvPr/>
          </p:nvSpPr>
          <p:spPr>
            <a:xfrm>
              <a:off x="1539846" y="4114416"/>
              <a:ext cx="7160259" cy="4861560"/>
            </a:xfrm>
            <a:custGeom>
              <a:avLst/>
              <a:gdLst/>
              <a:ahLst/>
              <a:cxnLst/>
              <a:rect l="l" t="t" r="r" b="b"/>
              <a:pathLst>
                <a:path w="7160259" h="4861559">
                  <a:moveTo>
                    <a:pt x="0" y="239074"/>
                  </a:moveTo>
                  <a:lnTo>
                    <a:pt x="4857" y="190889"/>
                  </a:lnTo>
                  <a:lnTo>
                    <a:pt x="18787" y="146010"/>
                  </a:lnTo>
                  <a:lnTo>
                    <a:pt x="40830" y="105400"/>
                  </a:lnTo>
                  <a:lnTo>
                    <a:pt x="70022" y="70018"/>
                  </a:lnTo>
                  <a:lnTo>
                    <a:pt x="105405" y="40826"/>
                  </a:lnTo>
                  <a:lnTo>
                    <a:pt x="146014" y="18785"/>
                  </a:lnTo>
                  <a:lnTo>
                    <a:pt x="190890" y="4856"/>
                  </a:lnTo>
                  <a:lnTo>
                    <a:pt x="239072" y="0"/>
                  </a:lnTo>
                  <a:lnTo>
                    <a:pt x="6921011" y="0"/>
                  </a:lnTo>
                  <a:lnTo>
                    <a:pt x="6967868" y="4637"/>
                  </a:lnTo>
                  <a:lnTo>
                    <a:pt x="7012501" y="18203"/>
                  </a:lnTo>
                  <a:lnTo>
                    <a:pt x="7053651" y="40172"/>
                  </a:lnTo>
                  <a:lnTo>
                    <a:pt x="7090060" y="70024"/>
                  </a:lnTo>
                  <a:lnTo>
                    <a:pt x="7119912" y="106433"/>
                  </a:lnTo>
                  <a:lnTo>
                    <a:pt x="7141882" y="147584"/>
                  </a:lnTo>
                  <a:lnTo>
                    <a:pt x="7155447" y="192217"/>
                  </a:lnTo>
                  <a:lnTo>
                    <a:pt x="7160085" y="239074"/>
                  </a:lnTo>
                  <a:lnTo>
                    <a:pt x="7160085" y="4622115"/>
                  </a:lnTo>
                  <a:lnTo>
                    <a:pt x="7155228" y="4670301"/>
                  </a:lnTo>
                  <a:lnTo>
                    <a:pt x="7141299" y="4715179"/>
                  </a:lnTo>
                  <a:lnTo>
                    <a:pt x="7119258" y="4755790"/>
                  </a:lnTo>
                  <a:lnTo>
                    <a:pt x="7090066" y="4791171"/>
                  </a:lnTo>
                  <a:lnTo>
                    <a:pt x="7054685" y="4820363"/>
                  </a:lnTo>
                  <a:lnTo>
                    <a:pt x="7014074" y="4842404"/>
                  </a:lnTo>
                  <a:lnTo>
                    <a:pt x="6969196" y="4856333"/>
                  </a:lnTo>
                  <a:lnTo>
                    <a:pt x="6921011" y="4861190"/>
                  </a:lnTo>
                  <a:lnTo>
                    <a:pt x="239072" y="4861190"/>
                  </a:lnTo>
                  <a:lnTo>
                    <a:pt x="190890" y="4856333"/>
                  </a:lnTo>
                  <a:lnTo>
                    <a:pt x="146014" y="4842404"/>
                  </a:lnTo>
                  <a:lnTo>
                    <a:pt x="105405" y="4820363"/>
                  </a:lnTo>
                  <a:lnTo>
                    <a:pt x="70022" y="4791171"/>
                  </a:lnTo>
                  <a:lnTo>
                    <a:pt x="40830" y="4755790"/>
                  </a:lnTo>
                  <a:lnTo>
                    <a:pt x="18787" y="4715179"/>
                  </a:lnTo>
                  <a:lnTo>
                    <a:pt x="4857" y="4670301"/>
                  </a:lnTo>
                  <a:lnTo>
                    <a:pt x="0" y="4622115"/>
                  </a:lnTo>
                  <a:lnTo>
                    <a:pt x="0" y="239074"/>
                  </a:lnTo>
                  <a:close/>
                </a:path>
              </a:pathLst>
            </a:custGeom>
            <a:grpFill/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2" name="object 12">
            <a:extLst>
              <a:ext uri="{FF2B5EF4-FFF2-40B4-BE49-F238E27FC236}">
                <a16:creationId xmlns:a16="http://schemas.microsoft.com/office/drawing/2014/main" id="{DD1F1D19-26DB-2749-DE76-73FCAA078377}"/>
              </a:ext>
            </a:extLst>
          </p:cNvPr>
          <p:cNvSpPr txBox="1"/>
          <p:nvPr/>
        </p:nvSpPr>
        <p:spPr>
          <a:xfrm>
            <a:off x="1121926" y="2828149"/>
            <a:ext cx="2683510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Machine</a:t>
            </a:r>
            <a:r>
              <a:rPr sz="2000" spc="136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Learning</a:t>
            </a:r>
            <a:r>
              <a:rPr sz="2000" spc="140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spc="-13" dirty="0">
                <a:solidFill>
                  <a:srgbClr val="1A5062"/>
                </a:solidFill>
                <a:latin typeface="Arial"/>
                <a:cs typeface="Arial"/>
              </a:rPr>
              <a:t>(ML)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3" name="object 13">
            <a:extLst>
              <a:ext uri="{FF2B5EF4-FFF2-40B4-BE49-F238E27FC236}">
                <a16:creationId xmlns:a16="http://schemas.microsoft.com/office/drawing/2014/main" id="{81364C0D-0DA2-2802-4D07-FB305F568A38}"/>
              </a:ext>
            </a:extLst>
          </p:cNvPr>
          <p:cNvGrpSpPr/>
          <p:nvPr/>
        </p:nvGrpSpPr>
        <p:grpSpPr>
          <a:xfrm>
            <a:off x="1318022" y="3494818"/>
            <a:ext cx="4177453" cy="2156883"/>
            <a:chOff x="1977033" y="5242226"/>
            <a:chExt cx="6266180" cy="3235325"/>
          </a:xfrm>
          <a:solidFill>
            <a:srgbClr val="FFC000"/>
          </a:solidFill>
        </p:grpSpPr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6D57B373-41E3-BC15-8AC3-F3F6CA8B257F}"/>
                </a:ext>
              </a:extLst>
            </p:cNvPr>
            <p:cNvSpPr/>
            <p:nvPr/>
          </p:nvSpPr>
          <p:spPr>
            <a:xfrm>
              <a:off x="1991320" y="5256514"/>
              <a:ext cx="6237605" cy="3206750"/>
            </a:xfrm>
            <a:custGeom>
              <a:avLst/>
              <a:gdLst/>
              <a:ahLst/>
              <a:cxnLst/>
              <a:rect l="l" t="t" r="r" b="b"/>
              <a:pathLst>
                <a:path w="6237605" h="3206750">
                  <a:moveTo>
                    <a:pt x="6079887" y="3206393"/>
                  </a:moveTo>
                  <a:lnTo>
                    <a:pt x="157689" y="3206393"/>
                  </a:lnTo>
                  <a:lnTo>
                    <a:pt x="107847" y="3198354"/>
                  </a:lnTo>
                  <a:lnTo>
                    <a:pt x="64560" y="3175968"/>
                  </a:lnTo>
                  <a:lnTo>
                    <a:pt x="30424" y="3141831"/>
                  </a:lnTo>
                  <a:lnTo>
                    <a:pt x="8039" y="3098540"/>
                  </a:lnTo>
                  <a:lnTo>
                    <a:pt x="0" y="3048693"/>
                  </a:lnTo>
                  <a:lnTo>
                    <a:pt x="0" y="157699"/>
                  </a:lnTo>
                  <a:lnTo>
                    <a:pt x="8039" y="107852"/>
                  </a:lnTo>
                  <a:lnTo>
                    <a:pt x="30424" y="64562"/>
                  </a:lnTo>
                  <a:lnTo>
                    <a:pt x="64560" y="30425"/>
                  </a:lnTo>
                  <a:lnTo>
                    <a:pt x="107847" y="8039"/>
                  </a:lnTo>
                  <a:lnTo>
                    <a:pt x="157689" y="0"/>
                  </a:lnTo>
                  <a:lnTo>
                    <a:pt x="6079887" y="0"/>
                  </a:lnTo>
                  <a:lnTo>
                    <a:pt x="6140243" y="12006"/>
                  </a:lnTo>
                  <a:lnTo>
                    <a:pt x="6191412" y="46174"/>
                  </a:lnTo>
                  <a:lnTo>
                    <a:pt x="6225581" y="97343"/>
                  </a:lnTo>
                  <a:lnTo>
                    <a:pt x="6237587" y="157699"/>
                  </a:lnTo>
                  <a:lnTo>
                    <a:pt x="6237587" y="3048693"/>
                  </a:lnTo>
                  <a:lnTo>
                    <a:pt x="6229548" y="3098540"/>
                  </a:lnTo>
                  <a:lnTo>
                    <a:pt x="6207161" y="3141831"/>
                  </a:lnTo>
                  <a:lnTo>
                    <a:pt x="6173025" y="3175968"/>
                  </a:lnTo>
                  <a:lnTo>
                    <a:pt x="6129734" y="3198354"/>
                  </a:lnTo>
                  <a:lnTo>
                    <a:pt x="6079887" y="32063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78958FF6-B7B4-6CAE-A108-BA680BFE9035}"/>
                </a:ext>
              </a:extLst>
            </p:cNvPr>
            <p:cNvSpPr/>
            <p:nvPr/>
          </p:nvSpPr>
          <p:spPr>
            <a:xfrm>
              <a:off x="1991320" y="5256514"/>
              <a:ext cx="6237605" cy="3206750"/>
            </a:xfrm>
            <a:custGeom>
              <a:avLst/>
              <a:gdLst/>
              <a:ahLst/>
              <a:cxnLst/>
              <a:rect l="l" t="t" r="r" b="b"/>
              <a:pathLst>
                <a:path w="6237605" h="3206750">
                  <a:moveTo>
                    <a:pt x="0" y="157699"/>
                  </a:moveTo>
                  <a:lnTo>
                    <a:pt x="8039" y="107852"/>
                  </a:lnTo>
                  <a:lnTo>
                    <a:pt x="30424" y="64562"/>
                  </a:lnTo>
                  <a:lnTo>
                    <a:pt x="64560" y="30425"/>
                  </a:lnTo>
                  <a:lnTo>
                    <a:pt x="107847" y="8039"/>
                  </a:lnTo>
                  <a:lnTo>
                    <a:pt x="157689" y="0"/>
                  </a:lnTo>
                  <a:lnTo>
                    <a:pt x="6079887" y="0"/>
                  </a:lnTo>
                  <a:lnTo>
                    <a:pt x="6140243" y="12006"/>
                  </a:lnTo>
                  <a:lnTo>
                    <a:pt x="6191412" y="46174"/>
                  </a:lnTo>
                  <a:lnTo>
                    <a:pt x="6225581" y="97343"/>
                  </a:lnTo>
                  <a:lnTo>
                    <a:pt x="6237587" y="157699"/>
                  </a:lnTo>
                  <a:lnTo>
                    <a:pt x="6237587" y="3048693"/>
                  </a:lnTo>
                  <a:lnTo>
                    <a:pt x="6229548" y="3098540"/>
                  </a:lnTo>
                  <a:lnTo>
                    <a:pt x="6207161" y="3141831"/>
                  </a:lnTo>
                  <a:lnTo>
                    <a:pt x="6173025" y="3175968"/>
                  </a:lnTo>
                  <a:lnTo>
                    <a:pt x="6129734" y="3198354"/>
                  </a:lnTo>
                  <a:lnTo>
                    <a:pt x="6079887" y="3206393"/>
                  </a:lnTo>
                  <a:lnTo>
                    <a:pt x="157689" y="3206393"/>
                  </a:lnTo>
                  <a:lnTo>
                    <a:pt x="107847" y="3198354"/>
                  </a:lnTo>
                  <a:lnTo>
                    <a:pt x="64560" y="3175968"/>
                  </a:lnTo>
                  <a:lnTo>
                    <a:pt x="30424" y="3141831"/>
                  </a:lnTo>
                  <a:lnTo>
                    <a:pt x="8039" y="3098540"/>
                  </a:lnTo>
                  <a:lnTo>
                    <a:pt x="0" y="3048693"/>
                  </a:lnTo>
                  <a:lnTo>
                    <a:pt x="0" y="157699"/>
                  </a:lnTo>
                  <a:close/>
                </a:path>
              </a:pathLst>
            </a:custGeom>
            <a:grpFill/>
            <a:ln w="28574">
              <a:solidFill>
                <a:srgbClr val="BF9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4" name="object 16">
            <a:extLst>
              <a:ext uri="{FF2B5EF4-FFF2-40B4-BE49-F238E27FC236}">
                <a16:creationId xmlns:a16="http://schemas.microsoft.com/office/drawing/2014/main" id="{2621E25D-58F5-D75F-E8C1-6554C80CE023}"/>
              </a:ext>
            </a:extLst>
          </p:cNvPr>
          <p:cNvSpPr txBox="1"/>
          <p:nvPr/>
        </p:nvSpPr>
        <p:spPr>
          <a:xfrm>
            <a:off x="1407022" y="3573656"/>
            <a:ext cx="2272453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Deep</a:t>
            </a:r>
            <a:r>
              <a:rPr sz="2000" spc="70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A5062"/>
                </a:solidFill>
                <a:latin typeface="Arial"/>
                <a:cs typeface="Arial"/>
              </a:rPr>
              <a:t>Learning</a:t>
            </a:r>
            <a:r>
              <a:rPr sz="2000" spc="73" dirty="0">
                <a:solidFill>
                  <a:srgbClr val="1A5062"/>
                </a:solidFill>
                <a:latin typeface="Arial"/>
                <a:cs typeface="Arial"/>
              </a:rPr>
              <a:t> </a:t>
            </a:r>
            <a:r>
              <a:rPr sz="2000" spc="-13" dirty="0">
                <a:solidFill>
                  <a:srgbClr val="1A5062"/>
                </a:solidFill>
                <a:latin typeface="Arial"/>
                <a:cs typeface="Arial"/>
              </a:rPr>
              <a:t>(DL)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5" name="object 19">
            <a:extLst>
              <a:ext uri="{FF2B5EF4-FFF2-40B4-BE49-F238E27FC236}">
                <a16:creationId xmlns:a16="http://schemas.microsoft.com/office/drawing/2014/main" id="{7A3DAF2E-E501-4069-4A43-472A19FCC6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8773" y="2243279"/>
            <a:ext cx="54483" cy="54483"/>
          </a:xfrm>
          <a:prstGeom prst="rect">
            <a:avLst/>
          </a:prstGeom>
        </p:spPr>
      </p:pic>
      <p:pic>
        <p:nvPicPr>
          <p:cNvPr id="36" name="object 22">
            <a:extLst>
              <a:ext uri="{FF2B5EF4-FFF2-40B4-BE49-F238E27FC236}">
                <a16:creationId xmlns:a16="http://schemas.microsoft.com/office/drawing/2014/main" id="{5A5E443C-60FA-C4BE-E4AB-81DA51E250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689" y="3090593"/>
            <a:ext cx="54466" cy="54483"/>
          </a:xfrm>
          <a:prstGeom prst="rect">
            <a:avLst/>
          </a:prstGeom>
        </p:spPr>
      </p:pic>
      <p:pic>
        <p:nvPicPr>
          <p:cNvPr id="37" name="object 24">
            <a:extLst>
              <a:ext uri="{FF2B5EF4-FFF2-40B4-BE49-F238E27FC236}">
                <a16:creationId xmlns:a16="http://schemas.microsoft.com/office/drawing/2014/main" id="{904B659A-12C1-8732-2465-7B6BF6E09F3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6046" y="4122592"/>
            <a:ext cx="3441393" cy="1229997"/>
          </a:xfrm>
          <a:prstGeom prst="rect">
            <a:avLst/>
          </a:prstGeom>
        </p:spPr>
      </p:pic>
      <p:sp>
        <p:nvSpPr>
          <p:cNvPr id="38" name="object 25">
            <a:extLst>
              <a:ext uri="{FF2B5EF4-FFF2-40B4-BE49-F238E27FC236}">
                <a16:creationId xmlns:a16="http://schemas.microsoft.com/office/drawing/2014/main" id="{CE339F02-F645-841A-F0D4-502269ECD260}"/>
              </a:ext>
            </a:extLst>
          </p:cNvPr>
          <p:cNvSpPr/>
          <p:nvPr/>
        </p:nvSpPr>
        <p:spPr>
          <a:xfrm>
            <a:off x="1686046" y="4122591"/>
            <a:ext cx="3441700" cy="1230207"/>
          </a:xfrm>
          <a:custGeom>
            <a:avLst/>
            <a:gdLst/>
            <a:ahLst/>
            <a:cxnLst/>
            <a:rect l="l" t="t" r="r" b="b"/>
            <a:pathLst>
              <a:path w="5162550" h="1845309">
                <a:moveTo>
                  <a:pt x="0" y="90724"/>
                </a:moveTo>
                <a:lnTo>
                  <a:pt x="7130" y="55413"/>
                </a:lnTo>
                <a:lnTo>
                  <a:pt x="26574" y="26574"/>
                </a:lnTo>
                <a:lnTo>
                  <a:pt x="55413" y="7130"/>
                </a:lnTo>
                <a:lnTo>
                  <a:pt x="90724" y="0"/>
                </a:lnTo>
                <a:lnTo>
                  <a:pt x="5071364" y="0"/>
                </a:lnTo>
                <a:lnTo>
                  <a:pt x="5121690" y="15240"/>
                </a:lnTo>
                <a:lnTo>
                  <a:pt x="5155186" y="56015"/>
                </a:lnTo>
                <a:lnTo>
                  <a:pt x="5162089" y="90724"/>
                </a:lnTo>
                <a:lnTo>
                  <a:pt x="5162089" y="1754271"/>
                </a:lnTo>
                <a:lnTo>
                  <a:pt x="5154959" y="1789583"/>
                </a:lnTo>
                <a:lnTo>
                  <a:pt x="5135514" y="1818421"/>
                </a:lnTo>
                <a:lnTo>
                  <a:pt x="5106676" y="1837865"/>
                </a:lnTo>
                <a:lnTo>
                  <a:pt x="5071364" y="1844996"/>
                </a:lnTo>
                <a:lnTo>
                  <a:pt x="90724" y="1844996"/>
                </a:lnTo>
                <a:lnTo>
                  <a:pt x="55413" y="1837865"/>
                </a:lnTo>
                <a:lnTo>
                  <a:pt x="26574" y="1818421"/>
                </a:lnTo>
                <a:lnTo>
                  <a:pt x="7130" y="1789583"/>
                </a:lnTo>
                <a:lnTo>
                  <a:pt x="0" y="1754271"/>
                </a:lnTo>
                <a:lnTo>
                  <a:pt x="0" y="90724"/>
                </a:lnTo>
                <a:close/>
              </a:path>
            </a:pathLst>
          </a:custGeom>
          <a:ln w="1904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5D0D482B-69C5-8417-C485-5038B585DAED}"/>
              </a:ext>
            </a:extLst>
          </p:cNvPr>
          <p:cNvSpPr txBox="1"/>
          <p:nvPr/>
        </p:nvSpPr>
        <p:spPr>
          <a:xfrm>
            <a:off x="2384056" y="4176803"/>
            <a:ext cx="2045970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400" b="1" spc="60" dirty="0">
                <a:solidFill>
                  <a:srgbClr val="F9F6F4"/>
                </a:solidFill>
                <a:latin typeface="Arial"/>
                <a:cs typeface="Arial"/>
              </a:rPr>
              <a:t>Generative</a:t>
            </a:r>
            <a:r>
              <a:rPr sz="2400" b="1" spc="-87" dirty="0">
                <a:solidFill>
                  <a:srgbClr val="F9F6F4"/>
                </a:solidFill>
                <a:latin typeface="Arial"/>
                <a:cs typeface="Arial"/>
              </a:rPr>
              <a:t> </a:t>
            </a:r>
            <a:r>
              <a:rPr sz="2400" b="1" spc="-17" dirty="0">
                <a:solidFill>
                  <a:srgbClr val="F9F6F4"/>
                </a:solidFill>
                <a:latin typeface="Arial"/>
                <a:cs typeface="Arial"/>
              </a:rPr>
              <a:t>AI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0" name="object 30">
            <a:extLst>
              <a:ext uri="{FF2B5EF4-FFF2-40B4-BE49-F238E27FC236}">
                <a16:creationId xmlns:a16="http://schemas.microsoft.com/office/drawing/2014/main" id="{37662DFD-882C-BCD5-C476-125396619C8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5040" y="3795176"/>
            <a:ext cx="54449" cy="54449"/>
          </a:xfrm>
          <a:prstGeom prst="rect">
            <a:avLst/>
          </a:prstGeom>
        </p:spPr>
      </p:pic>
      <p:pic>
        <p:nvPicPr>
          <p:cNvPr id="41" name="object 32">
            <a:extLst>
              <a:ext uri="{FF2B5EF4-FFF2-40B4-BE49-F238E27FC236}">
                <a16:creationId xmlns:a16="http://schemas.microsoft.com/office/drawing/2014/main" id="{1D4E68C4-DEB1-2E26-FA88-3B709DED16B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4129" y="4687907"/>
            <a:ext cx="2045970" cy="542115"/>
          </a:xfrm>
          <a:prstGeom prst="rect">
            <a:avLst/>
          </a:prstGeom>
        </p:spPr>
      </p:pic>
      <p:sp>
        <p:nvSpPr>
          <p:cNvPr id="42" name="object 4">
            <a:extLst>
              <a:ext uri="{FF2B5EF4-FFF2-40B4-BE49-F238E27FC236}">
                <a16:creationId xmlns:a16="http://schemas.microsoft.com/office/drawing/2014/main" id="{56C3645A-5A28-4B38-BF6B-6F22E70E0FFE}"/>
              </a:ext>
            </a:extLst>
          </p:cNvPr>
          <p:cNvSpPr txBox="1"/>
          <p:nvPr/>
        </p:nvSpPr>
        <p:spPr>
          <a:xfrm>
            <a:off x="7143035" y="2012392"/>
            <a:ext cx="4749387" cy="211899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Agentic AI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endParaRPr lang="en-US" sz="2133" dirty="0">
              <a:latin typeface="Arial"/>
              <a:cs typeface="Arial"/>
            </a:endParaRPr>
          </a:p>
          <a:p>
            <a:pPr marL="8467">
              <a:spcBef>
                <a:spcPts val="1133"/>
              </a:spcBef>
            </a:pPr>
            <a:r>
              <a:rPr lang="en-IN" sz="2133" spc="100" dirty="0">
                <a:solidFill>
                  <a:srgbClr val="1A3138"/>
                </a:solidFill>
                <a:latin typeface="Arial"/>
                <a:cs typeface="Arial"/>
              </a:rPr>
              <a:t>AI Systems that are designed to autonomously make decisions and act with the ability to pursue complex goals with limited supervision.</a:t>
            </a:r>
            <a:endParaRPr sz="2133" dirty="0">
              <a:latin typeface="Arial"/>
              <a:cs typeface="Arial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86E263A-A7EA-9B9D-C005-53D80E34293B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5086637" y="3071892"/>
            <a:ext cx="2056398" cy="183206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E0850E50-66F7-FC82-5F3A-2D99DEAA5513}"/>
              </a:ext>
            </a:extLst>
          </p:cNvPr>
          <p:cNvSpPr/>
          <p:nvPr/>
        </p:nvSpPr>
        <p:spPr>
          <a:xfrm>
            <a:off x="4195212" y="4687906"/>
            <a:ext cx="891425" cy="432093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Agentic AI</a:t>
            </a:r>
          </a:p>
        </p:txBody>
      </p:sp>
    </p:spTree>
    <p:extLst>
      <p:ext uri="{BB962C8B-B14F-4D97-AF65-F5344CB8AC3E}">
        <p14:creationId xmlns:p14="http://schemas.microsoft.com/office/powerpoint/2010/main" val="349902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9099E-0AD8-8E8F-3BBF-BDF046116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9F80-7E06-8695-2645-92E0D5B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2" y="60636"/>
            <a:ext cx="10515600" cy="745321"/>
          </a:xfrm>
        </p:spPr>
        <p:txBody>
          <a:bodyPr/>
          <a:lstStyle/>
          <a:p>
            <a:r>
              <a:rPr lang="en-IN" dirty="0"/>
              <a:t>Evolution of LLM &amp; Agent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C53B053-12C4-B99E-4512-5CE03F428FE2}"/>
              </a:ext>
            </a:extLst>
          </p:cNvPr>
          <p:cNvSpPr txBox="1"/>
          <p:nvPr/>
        </p:nvSpPr>
        <p:spPr>
          <a:xfrm>
            <a:off x="778702" y="1024328"/>
            <a:ext cx="8040747" cy="168330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Phase 1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r>
              <a:rPr lang="en-IN" sz="2133" b="1" spc="-7" dirty="0">
                <a:solidFill>
                  <a:srgbClr val="1A3138"/>
                </a:solidFill>
                <a:latin typeface="Arial"/>
                <a:cs typeface="Arial"/>
              </a:rPr>
              <a:t> Simple Model (Basic Input-Output)</a:t>
            </a:r>
            <a:endParaRPr lang="en-US" sz="2133" dirty="0">
              <a:latin typeface="Arial"/>
              <a:cs typeface="Arial"/>
            </a:endParaRP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bric Sans"/>
              </a:rPr>
              <a:t>Early AI Models were limited to basic input output mapping.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These models had predefined responses and lacked context awareness.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bric Sans"/>
              </a:rPr>
              <a:t>Example: Rule-based chatbots, simple neural n/w.</a:t>
            </a: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EE4B86AF-1BE7-0773-7390-BEC2D9030276}"/>
              </a:ext>
            </a:extLst>
          </p:cNvPr>
          <p:cNvSpPr txBox="1"/>
          <p:nvPr/>
        </p:nvSpPr>
        <p:spPr>
          <a:xfrm>
            <a:off x="778702" y="2925007"/>
            <a:ext cx="8985856" cy="168330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Phase 2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r>
              <a:rPr lang="en-IN" sz="2133" b="1" spc="-7" dirty="0">
                <a:solidFill>
                  <a:srgbClr val="1A3138"/>
                </a:solidFill>
                <a:latin typeface="Arial"/>
                <a:cs typeface="Arial"/>
              </a:rPr>
              <a:t> Very Large Context windows</a:t>
            </a:r>
            <a:endParaRPr lang="en-US" sz="2133" dirty="0">
              <a:latin typeface="Arial"/>
              <a:cs typeface="Arial"/>
            </a:endParaRP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Fabric Sans"/>
              </a:rPr>
              <a:t>Transformer</a:t>
            </a:r>
            <a:r>
              <a:rPr lang="en-US" sz="2000" dirty="0">
                <a:latin typeface="Fabric Sans"/>
              </a:rPr>
              <a:t> based model with extensive context windows.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bric Sans"/>
              </a:rPr>
              <a:t>Enabled more coherent and contextual responses over larger input sequences.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bric Sans"/>
              </a:rPr>
              <a:t>Example: GPT-4 with up to 128k token context</a:t>
            </a:r>
          </a:p>
        </p:txBody>
      </p:sp>
      <p:sp>
        <p:nvSpPr>
          <p:cNvPr id="56" name="object 4">
            <a:extLst>
              <a:ext uri="{FF2B5EF4-FFF2-40B4-BE49-F238E27FC236}">
                <a16:creationId xmlns:a16="http://schemas.microsoft.com/office/drawing/2014/main" id="{71C91C85-196F-D91D-FBBB-DD6B20B6D35C}"/>
              </a:ext>
            </a:extLst>
          </p:cNvPr>
          <p:cNvSpPr txBox="1"/>
          <p:nvPr/>
        </p:nvSpPr>
        <p:spPr>
          <a:xfrm>
            <a:off x="778702" y="4881425"/>
            <a:ext cx="8415843" cy="168330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1502062">
              <a:spcBef>
                <a:spcPts val="67"/>
              </a:spcBef>
            </a:pPr>
            <a:r>
              <a:rPr lang="en-IN" sz="2133" b="1" spc="53" dirty="0">
                <a:solidFill>
                  <a:srgbClr val="1A3138"/>
                </a:solidFill>
                <a:latin typeface="Arial"/>
                <a:cs typeface="Arial"/>
              </a:rPr>
              <a:t>Phase 3</a:t>
            </a:r>
            <a:r>
              <a:rPr sz="2133" b="1" spc="-7" dirty="0">
                <a:solidFill>
                  <a:srgbClr val="1A3138"/>
                </a:solidFill>
                <a:latin typeface="Arial"/>
                <a:cs typeface="Arial"/>
              </a:rPr>
              <a:t>:</a:t>
            </a:r>
            <a:r>
              <a:rPr lang="en-IN" sz="2133" b="1" spc="-7" dirty="0">
                <a:solidFill>
                  <a:srgbClr val="1A3138"/>
                </a:solidFill>
                <a:latin typeface="Arial"/>
                <a:cs typeface="Arial"/>
              </a:rPr>
              <a:t> Retrieval-Augmented Generation (RAG)</a:t>
            </a:r>
            <a:endParaRPr lang="en-US" sz="2133" dirty="0">
              <a:latin typeface="Arial"/>
              <a:cs typeface="Arial"/>
            </a:endParaRP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bric Sans"/>
              </a:rPr>
              <a:t>Combines pre-trained models with external knowledge retrieval.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Fabric Sans"/>
              </a:rPr>
              <a:t>Responses with real-time, accurate information from databases or the web.</a:t>
            </a:r>
          </a:p>
          <a:p>
            <a:pPr marL="351367" indent="-342900">
              <a:spcBef>
                <a:spcPts val="1133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abric Sans"/>
              </a:rPr>
              <a:t>Example: Hybrid AI search engines, AI-assisted research tools</a:t>
            </a:r>
          </a:p>
        </p:txBody>
      </p:sp>
    </p:spTree>
    <p:extLst>
      <p:ext uri="{BB962C8B-B14F-4D97-AF65-F5344CB8AC3E}">
        <p14:creationId xmlns:p14="http://schemas.microsoft.com/office/powerpoint/2010/main" val="24362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0F104-FBF3-6977-5B18-8C13899C0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9EA5-5523-22E8-C32A-27517BDF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2" y="60636"/>
            <a:ext cx="10515600" cy="745321"/>
          </a:xfrm>
        </p:spPr>
        <p:txBody>
          <a:bodyPr/>
          <a:lstStyle/>
          <a:p>
            <a:r>
              <a:rPr lang="en-US" dirty="0"/>
              <a:t>How does a LLM understand language?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E741B4-406D-A295-2AA4-A4D96E6C069C}"/>
              </a:ext>
            </a:extLst>
          </p:cNvPr>
          <p:cNvSpPr/>
          <p:nvPr/>
        </p:nvSpPr>
        <p:spPr>
          <a:xfrm>
            <a:off x="464091" y="1625780"/>
            <a:ext cx="11138220" cy="670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moon, Earth's only natural satellite, has been a subject of fascination and wonder for thousands of years.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FEFE5A-D7E7-660B-5839-0D922AB15E50}"/>
              </a:ext>
            </a:extLst>
          </p:cNvPr>
          <p:cNvSpPr/>
          <p:nvPr/>
        </p:nvSpPr>
        <p:spPr>
          <a:xfrm>
            <a:off x="464091" y="3018593"/>
            <a:ext cx="11202550" cy="670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976, 28479, 11, 146677, 1606, 6247, 36703, 11, 853, 1339, 261, 5401, 328, 110310, 326, 6213, 395, 13369, 328, 2101, 13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5B768F-E968-4863-C5B6-6A1624261E44}"/>
              </a:ext>
            </a:extLst>
          </p:cNvPr>
          <p:cNvSpPr/>
          <p:nvPr/>
        </p:nvSpPr>
        <p:spPr>
          <a:xfrm>
            <a:off x="464091" y="4462486"/>
            <a:ext cx="11138220" cy="6708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That's a great opening sentence! It effectively sets the stage for a discussion about the moon's significance and allure.</a:t>
            </a:r>
            <a:endParaRPr lang="en-IN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29512E-DF5E-13A0-77ED-A4780C9CC238}"/>
              </a:ext>
            </a:extLst>
          </p:cNvPr>
          <p:cNvSpPr/>
          <p:nvPr/>
        </p:nvSpPr>
        <p:spPr>
          <a:xfrm>
            <a:off x="10301934" y="2241507"/>
            <a:ext cx="1571482" cy="390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Language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C1568E-E5ED-033A-4A9B-BF9A23534975}"/>
              </a:ext>
            </a:extLst>
          </p:cNvPr>
          <p:cNvSpPr/>
          <p:nvPr/>
        </p:nvSpPr>
        <p:spPr>
          <a:xfrm>
            <a:off x="10435954" y="3579410"/>
            <a:ext cx="1571482" cy="390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499CD6-D1CD-FCEA-9BE6-E935F4739F00}"/>
              </a:ext>
            </a:extLst>
          </p:cNvPr>
          <p:cNvSpPr/>
          <p:nvPr/>
        </p:nvSpPr>
        <p:spPr>
          <a:xfrm>
            <a:off x="10510239" y="4990833"/>
            <a:ext cx="1571482" cy="390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2676FBE-2E41-CBE4-0844-42612778860F}"/>
              </a:ext>
            </a:extLst>
          </p:cNvPr>
          <p:cNvSpPr/>
          <p:nvPr/>
        </p:nvSpPr>
        <p:spPr>
          <a:xfrm>
            <a:off x="5898415" y="3689460"/>
            <a:ext cx="454903" cy="791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F399F51-588B-75AA-290C-0FA4817E3820}"/>
              </a:ext>
            </a:extLst>
          </p:cNvPr>
          <p:cNvSpPr/>
          <p:nvPr/>
        </p:nvSpPr>
        <p:spPr>
          <a:xfrm>
            <a:off x="5868548" y="2278037"/>
            <a:ext cx="454903" cy="7405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58C691-35A0-45ED-F9BB-0F629B18A2CC}"/>
              </a:ext>
            </a:extLst>
          </p:cNvPr>
          <p:cNvSpPr txBox="1"/>
          <p:nvPr/>
        </p:nvSpPr>
        <p:spPr>
          <a:xfrm>
            <a:off x="6425798" y="234142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Encode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91A43-54DF-2C32-ED7F-9C4246F5F7CC}"/>
              </a:ext>
            </a:extLst>
          </p:cNvPr>
          <p:cNvSpPr txBox="1"/>
          <p:nvPr/>
        </p:nvSpPr>
        <p:spPr>
          <a:xfrm>
            <a:off x="6353318" y="3808292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Generate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9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5C5BF-20AF-40F1-A2E4-4C3083FC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E8BE5D-C576-A8EC-FB17-28DAF2F6658C}"/>
              </a:ext>
            </a:extLst>
          </p:cNvPr>
          <p:cNvSpPr/>
          <p:nvPr/>
        </p:nvSpPr>
        <p:spPr>
          <a:xfrm>
            <a:off x="50545" y="1043059"/>
            <a:ext cx="12098569" cy="55231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D0615-16BF-01CF-3183-FA3D66FB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2" y="60636"/>
            <a:ext cx="10515600" cy="745321"/>
          </a:xfrm>
        </p:spPr>
        <p:txBody>
          <a:bodyPr/>
          <a:lstStyle/>
          <a:p>
            <a:r>
              <a:rPr lang="en-US" dirty="0"/>
              <a:t>How does it Encode and Generate?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3EE00F-CBE8-3B31-D35D-4F10D19DD2BC}"/>
              </a:ext>
            </a:extLst>
          </p:cNvPr>
          <p:cNvSpPr/>
          <p:nvPr/>
        </p:nvSpPr>
        <p:spPr>
          <a:xfrm>
            <a:off x="464091" y="3018593"/>
            <a:ext cx="11202550" cy="670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976, 28479, 11, 146677, 1606, 6247, 36703, 11, 853, 1339, 261, 5401, 328, 110310, 326, 6213, 395, 13369, 328, 2101, 13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BC56DE-0653-9145-F9C0-32B8BD6F5CB0}"/>
              </a:ext>
            </a:extLst>
          </p:cNvPr>
          <p:cNvSpPr/>
          <p:nvPr/>
        </p:nvSpPr>
        <p:spPr>
          <a:xfrm>
            <a:off x="464091" y="4462486"/>
            <a:ext cx="11138220" cy="6708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That's a great opening sentence! It effectively sets the stage for a discussion about the moon's significance and allure.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307566-C7B3-C979-86C7-005B5B0EF8FB}"/>
              </a:ext>
            </a:extLst>
          </p:cNvPr>
          <p:cNvSpPr/>
          <p:nvPr/>
        </p:nvSpPr>
        <p:spPr>
          <a:xfrm>
            <a:off x="10435954" y="3579410"/>
            <a:ext cx="1571482" cy="390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Tocken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13FB73-80A8-5645-0775-7716B36881A8}"/>
              </a:ext>
            </a:extLst>
          </p:cNvPr>
          <p:cNvSpPr/>
          <p:nvPr/>
        </p:nvSpPr>
        <p:spPr>
          <a:xfrm>
            <a:off x="10510239" y="4990833"/>
            <a:ext cx="1571482" cy="390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0A6F2D-DE6F-EEB1-414D-8A60914A623C}"/>
              </a:ext>
            </a:extLst>
          </p:cNvPr>
          <p:cNvSpPr/>
          <p:nvPr/>
        </p:nvSpPr>
        <p:spPr>
          <a:xfrm>
            <a:off x="5898415" y="3689460"/>
            <a:ext cx="454903" cy="791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2416C7E-55B2-9E1C-E254-29D5BAE52517}"/>
              </a:ext>
            </a:extLst>
          </p:cNvPr>
          <p:cNvSpPr/>
          <p:nvPr/>
        </p:nvSpPr>
        <p:spPr>
          <a:xfrm>
            <a:off x="5868548" y="2278037"/>
            <a:ext cx="454903" cy="7405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E73E4-FB1A-9E63-564F-162DD9AF9900}"/>
              </a:ext>
            </a:extLst>
          </p:cNvPr>
          <p:cNvSpPr txBox="1"/>
          <p:nvPr/>
        </p:nvSpPr>
        <p:spPr>
          <a:xfrm>
            <a:off x="6425798" y="234142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Encode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AA8A1-211A-BE52-40DD-37AB233475F0}"/>
              </a:ext>
            </a:extLst>
          </p:cNvPr>
          <p:cNvSpPr txBox="1"/>
          <p:nvPr/>
        </p:nvSpPr>
        <p:spPr>
          <a:xfrm>
            <a:off x="6353318" y="3808292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Generate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547CC0-1DBB-CCC7-4FAB-4E8C82ABB549}"/>
              </a:ext>
            </a:extLst>
          </p:cNvPr>
          <p:cNvSpPr/>
          <p:nvPr/>
        </p:nvSpPr>
        <p:spPr>
          <a:xfrm>
            <a:off x="877639" y="5780328"/>
            <a:ext cx="2711037" cy="67086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E0EE27-D31E-2AEE-42AE-965E236C0E3E}"/>
              </a:ext>
            </a:extLst>
          </p:cNvPr>
          <p:cNvSpPr/>
          <p:nvPr/>
        </p:nvSpPr>
        <p:spPr>
          <a:xfrm>
            <a:off x="4320041" y="5731389"/>
            <a:ext cx="2711037" cy="6708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Compute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94061F-ADF5-A2F9-A256-E1AA130E911C}"/>
              </a:ext>
            </a:extLst>
          </p:cNvPr>
          <p:cNvSpPr/>
          <p:nvPr/>
        </p:nvSpPr>
        <p:spPr>
          <a:xfrm>
            <a:off x="8018611" y="5683945"/>
            <a:ext cx="2711037" cy="6708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DAD28-5114-C399-B9C3-A4694C08DF75}"/>
              </a:ext>
            </a:extLst>
          </p:cNvPr>
          <p:cNvSpPr/>
          <p:nvPr/>
        </p:nvSpPr>
        <p:spPr>
          <a:xfrm>
            <a:off x="464091" y="1625780"/>
            <a:ext cx="11138220" cy="670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moon, Earth's only natural satellite, has been a subject of fascination and wonder for thousands of years.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8DCC81-3031-01A0-0EFB-A919C0CEB995}"/>
              </a:ext>
            </a:extLst>
          </p:cNvPr>
          <p:cNvSpPr/>
          <p:nvPr/>
        </p:nvSpPr>
        <p:spPr>
          <a:xfrm>
            <a:off x="10301934" y="2241507"/>
            <a:ext cx="1571482" cy="390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05980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1043</Words>
  <Application>Microsoft Office PowerPoint</Application>
  <PresentationFormat>Widescreen</PresentationFormat>
  <Paragraphs>215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-apple-system</vt:lpstr>
      <vt:lpstr>Fabric Sans</vt:lpstr>
      <vt:lpstr>Aptos</vt:lpstr>
      <vt:lpstr>Aptos Display</vt:lpstr>
      <vt:lpstr>Arial</vt:lpstr>
      <vt:lpstr>Office Theme</vt:lpstr>
      <vt:lpstr>Agentic AI Architecture  (The Future of Intelligent Systems)</vt:lpstr>
      <vt:lpstr>Agentic AI Architecture</vt:lpstr>
      <vt:lpstr>PowerPoint Presentation</vt:lpstr>
      <vt:lpstr>Background </vt:lpstr>
      <vt:lpstr>Background </vt:lpstr>
      <vt:lpstr>Background </vt:lpstr>
      <vt:lpstr>Evolution of LLM &amp; Agent</vt:lpstr>
      <vt:lpstr>How does a LLM understand language?</vt:lpstr>
      <vt:lpstr>How does it Encode and Generate?</vt:lpstr>
      <vt:lpstr>The Typical GenAI Journey</vt:lpstr>
      <vt:lpstr>The Typical GenAI Journey</vt:lpstr>
      <vt:lpstr>How Prompting Evolved</vt:lpstr>
      <vt:lpstr>RAG</vt:lpstr>
      <vt:lpstr>Evolution of LLM &amp; Agent</vt:lpstr>
      <vt:lpstr>AI Agent </vt:lpstr>
      <vt:lpstr>An AI Agent (Architecture)</vt:lpstr>
      <vt:lpstr>An AI Agent (Execution)</vt:lpstr>
      <vt:lpstr>PowerPoint Presentation</vt:lpstr>
      <vt:lpstr>Sample RAG based ReAct example</vt:lpstr>
      <vt:lpstr>From Simple Assistant--&gt;RAG--&gt; AI Agent  Challenges?</vt:lpstr>
      <vt:lpstr>Frameworks &amp; Tools</vt:lpstr>
      <vt:lpstr>LangChain Agent – Sequence of Events</vt:lpstr>
      <vt:lpstr>LangChain Agent – Sequence of Events</vt:lpstr>
      <vt:lpstr>Multi Agent System Architecture</vt:lpstr>
      <vt:lpstr>PowerPoint Presentation</vt:lpstr>
      <vt:lpstr>Demo</vt:lpstr>
      <vt:lpstr>Thank You!</vt:lpstr>
      <vt:lpstr>PowerPoint Presentation</vt:lpstr>
      <vt:lpstr>References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Rakesh</dc:creator>
  <cp:lastModifiedBy>Kumar, Rakesh</cp:lastModifiedBy>
  <cp:revision>1</cp:revision>
  <dcterms:created xsi:type="dcterms:W3CDTF">2025-03-12T03:31:21Z</dcterms:created>
  <dcterms:modified xsi:type="dcterms:W3CDTF">2025-03-29T06:20:33Z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2025-03-12T03:31:30Z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29630db1-1cf6-484b-afdc-1edfe9986f0f</vt:lpwstr>
  </property>
  <property fmtid="{D5CDD505-2E9C-101B-9397-08002B2CF9AE}" pid="8" name="MSIP_Label_dad3be33-4108-4738-9e07-d8656a181486_ContentBits">
    <vt:lpwstr>0</vt:lpwstr>
  </property>
  <property fmtid="{D5CDD505-2E9C-101B-9397-08002B2CF9AE}" pid="9" name="MSIP_Label_dad3be33-4108-4738-9e07-d8656a181486_Tag">
    <vt:lpwstr>10, 0, 1, 1</vt:lpwstr>
  </property>
</Properties>
</file>