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5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87119-9957-48CE-9DEE-84E58D74D1F3}" v="9" dt="2019-04-07T11:56:25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  <a:cs typeface="Calibri Light"/>
              </a:rPr>
              <a:t>Rakesh Jha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C7DD5BB-F4BE-4DE6-8ACD-AA49D3C5A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505263"/>
            <a:ext cx="4047843" cy="247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5643-3EA2-423C-9CD2-AD561FC3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2689" cy="776475"/>
          </a:xfrm>
        </p:spPr>
        <p:txBody>
          <a:bodyPr>
            <a:normAutofit fontScale="90000"/>
          </a:bodyPr>
          <a:lstStyle/>
          <a:p>
            <a:r>
              <a:rPr lang="en-US" sz="4000">
                <a:cs typeface="Calibri Light"/>
              </a:rPr>
              <a:t>Single threaded event loop architecture 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916B-A998-4533-AEBD-0C2F7FD7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Handling more and more concurrent client’s request is very easy.</a:t>
            </a:r>
          </a:p>
          <a:p>
            <a:r>
              <a:rPr lang="en-US">
                <a:cs typeface="Calibri"/>
              </a:rPr>
              <a:t>Even though our Node JS Application receives more and more Concurrent client requests, there is no need of creating more and more threads, because of Event loop.</a:t>
            </a:r>
            <a:endParaRPr lang="en-US"/>
          </a:p>
          <a:p>
            <a:r>
              <a:rPr lang="en-US">
                <a:cs typeface="Calibri"/>
              </a:rPr>
              <a:t>Node JS application uses less Threads so that it can utilize only less resources or memory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872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7D931-FE04-46AE-AEEC-EB49E012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cs typeface="Calibri Light"/>
              </a:rPr>
              <a:t>Parallelism vs Concurrency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929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EE14-3C2E-42F6-A159-57152199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What to expect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9D27-E95D-4F02-9165-F616C8E0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Introduction</a:t>
            </a:r>
          </a:p>
          <a:p>
            <a:r>
              <a:rPr lang="en-US" sz="2000">
                <a:cs typeface="Calibri"/>
              </a:rPr>
              <a:t>JavaScript</a:t>
            </a:r>
          </a:p>
          <a:p>
            <a:r>
              <a:rPr lang="en-US" sz="2000">
                <a:cs typeface="Calibri"/>
              </a:rPr>
              <a:t>NodeJs</a:t>
            </a:r>
          </a:p>
          <a:p>
            <a:r>
              <a:rPr lang="en-US" sz="2000">
                <a:cs typeface="Calibri"/>
              </a:rPr>
              <a:t>Express framework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Social media backend (Node.js,express,mongodb)</a:t>
            </a:r>
          </a:p>
          <a:p>
            <a:r>
              <a:rPr lang="en-US" sz="2000">
                <a:cs typeface="Calibri"/>
              </a:rPr>
              <a:t>Scalling Node.Js  application</a:t>
            </a: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215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4346-45F9-406E-922F-BA311DEE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ECB7-0B88-49AC-9EC2-B55D1D87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V8 is an open source javascript engine developed by google,it's written in C++ and used in google chrome.</a:t>
            </a:r>
          </a:p>
          <a:p>
            <a:r>
              <a:rPr lang="en-US">
                <a:cs typeface="Calibri"/>
              </a:rPr>
              <a:t>Node runs on V8</a:t>
            </a:r>
          </a:p>
          <a:p>
            <a:r>
              <a:rPr lang="en-US">
                <a:cs typeface="Calibri"/>
              </a:rPr>
              <a:t>It was created by Ryan Dahl in 2009</a:t>
            </a:r>
          </a:p>
          <a:p>
            <a:r>
              <a:rPr lang="en-US">
                <a:cs typeface="Calibri"/>
              </a:rPr>
              <a:t>It is an open source runs on well on linux and window system</a:t>
            </a:r>
          </a:p>
        </p:txBody>
      </p:sp>
    </p:spTree>
    <p:extLst>
      <p:ext uri="{BB962C8B-B14F-4D97-AF65-F5344CB8AC3E}">
        <p14:creationId xmlns:p14="http://schemas.microsoft.com/office/powerpoint/2010/main" val="102021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2545-320A-4FA4-9BAE-C25FC6AC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Introduction:Basic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CA0BC-FB06-43D5-B85B-B5C9EA55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 simple words Node.js is 'server-side javascript'</a:t>
            </a:r>
          </a:p>
          <a:p>
            <a:r>
              <a:rPr lang="en-US">
                <a:cs typeface="Calibri"/>
              </a:rPr>
              <a:t>Node.js is a high-performance network applications framework,well optimized for high concurrent environment</a:t>
            </a:r>
          </a:p>
          <a:p>
            <a:r>
              <a:rPr lang="en-US">
                <a:cs typeface="Calibri"/>
              </a:rPr>
              <a:t>It's 40% javascript and 60% C++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19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4BDC-216A-4D1F-93C7-08F10086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Introduction:Advance(Confusing)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F9E88-01E3-4A34-BC71-D745146E4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Node.js uses an event-driven,non-blocking I/O model ,which makes it lightweight.</a:t>
            </a:r>
          </a:p>
          <a:p>
            <a:r>
              <a:rPr lang="en-US">
                <a:cs typeface="Calibri"/>
              </a:rPr>
              <a:t>It makes use of event-loop via javascript's callback functionality to implement the non-blocking I/O</a:t>
            </a:r>
          </a:p>
          <a:p>
            <a:r>
              <a:rPr lang="en-US">
                <a:cs typeface="Calibri"/>
              </a:rPr>
              <a:t>Everything inside Node.js is single threaded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162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FE45B-C1F4-4108-9552-B980EDAC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Node.js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CB4A3-7AC3-4536-A568-2F97AD39A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65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E567-2F5E-4AE1-A8A2-6A8207B8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Multithreaded request response architecture</a:t>
            </a:r>
            <a:endParaRPr lang="en-US" sz="4000">
              <a:cs typeface="Calibri Light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87D6078-E4EA-42C7-B194-27E90C7CD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621" y="1825625"/>
            <a:ext cx="85193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7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E6BF-633A-45F1-ABBC-9407C40C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Drawbacks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092F-B04D-472D-83CF-A31E1A6D5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Handling more and more concurrent client’s request is bit tough.</a:t>
            </a:r>
          </a:p>
          <a:p>
            <a:r>
              <a:rPr lang="en-US">
                <a:cs typeface="Calibri"/>
              </a:rPr>
              <a:t>When Concurrent client requests increases, then it should use more and more threads, finally they eat up more memory.</a:t>
            </a:r>
            <a:endParaRPr lang="en-US"/>
          </a:p>
          <a:p>
            <a:r>
              <a:rPr lang="en-US">
                <a:cs typeface="Calibri"/>
              </a:rPr>
              <a:t>Sometimes, Client’s Request should wait for available threads to process their requests.</a:t>
            </a:r>
            <a:endParaRPr lang="en-US"/>
          </a:p>
          <a:p>
            <a:r>
              <a:rPr lang="en-US">
                <a:cs typeface="Calibri"/>
              </a:rPr>
              <a:t>Wastes time in processing Blocking IO Tasks.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3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F21F-ED46-4DAD-A691-79A89EAA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Node.Js Architecture-Single threaded event loop</a:t>
            </a:r>
            <a:endParaRPr lang="en-US" sz="4000"/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8810B5B-4E3E-4FF7-8BAE-0CE50363A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552" y="1825625"/>
            <a:ext cx="8813447" cy="50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2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Rakesh Jha</vt:lpstr>
      <vt:lpstr>What to expect ahead</vt:lpstr>
      <vt:lpstr>Background</vt:lpstr>
      <vt:lpstr>Introduction:Basic</vt:lpstr>
      <vt:lpstr>Introduction:Advance(Confusing)</vt:lpstr>
      <vt:lpstr>Why Node.js ?</vt:lpstr>
      <vt:lpstr>Multithreaded request response architecture </vt:lpstr>
      <vt:lpstr>Drawbacks</vt:lpstr>
      <vt:lpstr>Node.Js Architecture-Single threaded event loop</vt:lpstr>
      <vt:lpstr>Single threaded event loop architecture advantages</vt:lpstr>
      <vt:lpstr>Parallelism vs Concurrency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375</cp:revision>
  <dcterms:created xsi:type="dcterms:W3CDTF">2013-07-15T20:26:40Z</dcterms:created>
  <dcterms:modified xsi:type="dcterms:W3CDTF">2019-04-08T02:25:39Z</dcterms:modified>
</cp:coreProperties>
</file>