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26363-85BF-4DA7-8284-3147E3839965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3782F-4C9D-4C93-803E-7BC3207B247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016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-1"/>
            <a:ext cx="9144000" cy="45910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533" y="0"/>
            <a:ext cx="7888817" cy="4591048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533" y="4591048"/>
            <a:ext cx="7888818" cy="1674285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B685-1B7D-4FF8-B05F-082624895F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51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B685-1B7D-4FF8-B05F-082624895F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09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B685-1B7D-4FF8-B05F-082624895F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45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7326"/>
            <a:ext cx="78867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12889"/>
            <a:ext cx="7886700" cy="466407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B685-1B7D-4FF8-B05F-082624895F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25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B685-1B7D-4FF8-B05F-082624895F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77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7326"/>
            <a:ext cx="78867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12889"/>
            <a:ext cx="3886200" cy="466407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12889"/>
            <a:ext cx="3886200" cy="466407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B685-1B7D-4FF8-B05F-082624895F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46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188912"/>
            <a:ext cx="78867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14475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8387"/>
            <a:ext cx="3868340" cy="385127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519238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7913"/>
            <a:ext cx="3887391" cy="38417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B685-1B7D-4FF8-B05F-082624895F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0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B685-1B7D-4FF8-B05F-082624895F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72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B685-1B7D-4FF8-B05F-082624895F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57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B685-1B7D-4FF8-B05F-082624895F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82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B685-1B7D-4FF8-B05F-082624895F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34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6273800"/>
            <a:ext cx="9144000" cy="584200"/>
          </a:xfrm>
          <a:prstGeom prst="rect">
            <a:avLst/>
          </a:prstGeom>
          <a:solidFill>
            <a:srgbClr val="232323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8133" y="6273800"/>
            <a:ext cx="4849282" cy="5841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90316" y="6273801"/>
            <a:ext cx="1325034" cy="5841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B931B685-1B7D-4FF8-B05F-082624895FEA}" type="slidenum">
              <a:rPr lang="en-GB" smtClean="0"/>
              <a:pPr/>
              <a:t>‹Nº›</a:t>
            </a:fld>
            <a:endParaRPr lang="en-GB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33" y="6424997"/>
            <a:ext cx="1029300" cy="28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7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 b="1" dirty="0"/>
              <a:t>UI Builder</a:t>
            </a:r>
            <a:br>
              <a:rPr lang="en-GB" b="1" dirty="0"/>
            </a:br>
            <a:r>
              <a:rPr lang="en-GB" b="0" dirty="0"/>
              <a:t>A quick UI prototyping language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26533" y="4674550"/>
            <a:ext cx="4902596" cy="1590783"/>
          </a:xfrm>
        </p:spPr>
        <p:txBody>
          <a:bodyPr/>
          <a:lstStyle/>
          <a:p>
            <a:pPr algn="l"/>
            <a:r>
              <a:rPr lang="en-GB" b="1" dirty="0"/>
              <a:t>Presented by </a:t>
            </a:r>
            <a:r>
              <a:rPr lang="en-GB" dirty="0"/>
              <a:t>Your Name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425" y="5069663"/>
            <a:ext cx="2619062" cy="71705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6273800"/>
            <a:ext cx="3102123" cy="584200"/>
          </a:xfrm>
          <a:prstGeom prst="rect">
            <a:avLst/>
          </a:prstGeom>
          <a:solidFill>
            <a:srgbClr val="23232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40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B685-1B7D-4FF8-B05F-082624895FEA}" type="slidenum">
              <a:rPr lang="en-GB" smtClean="0"/>
              <a:t>2</a:t>
            </a:fld>
            <a:endParaRPr lang="en-GB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0742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6" id="{632E98BA-AF9A-4F8A-B02D-E31139B2B6D2}" vid="{30DBE4D0-B9E9-43F2-AAE1-A8E5EAF0275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SDU Powerpoint Template 1</Template>
  <TotalTime>0</TotalTime>
  <Words>7</Words>
  <Application>Microsoft Office PowerPoint</Application>
  <PresentationFormat>Presentación en pantalla 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UI Builder A quick UI prototyping language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Builder A quick UI prototyping language</dc:title>
  <dc:creator>Robert Koszewski</dc:creator>
  <cp:lastModifiedBy>Robert Koszewski</cp:lastModifiedBy>
  <cp:revision>2</cp:revision>
  <dcterms:created xsi:type="dcterms:W3CDTF">2017-03-22T22:15:11Z</dcterms:created>
  <dcterms:modified xsi:type="dcterms:W3CDTF">2017-03-22T22:30:53Z</dcterms:modified>
</cp:coreProperties>
</file>