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9b25fe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9b25fe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9b25fe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9b25fe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United States Geological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9b25fe8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9b25fe8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9b25fe8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9b25fe8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9b25fe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9b25fe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9b25fe8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9b25fe8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9b25fe8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9b25fe8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9b25fe8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9b25fe8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ure-eight.com/data-for-everyone/" TargetMode="External"/><Relationship Id="rId4" Type="http://schemas.openxmlformats.org/officeDocument/2006/relationships/hyperlink" Target="https://towardsdatascience.com/multi-class-text-classification-with-doc2vec-logistic-regression-9da9947b43f4" TargetMode="External"/><Relationship Id="rId5" Type="http://schemas.openxmlformats.org/officeDocument/2006/relationships/hyperlink" Target="https://github.com/Jefferson-Henrique/GetOldTweets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Utilizing Twitter for Disaster Alerts</a:t>
            </a:r>
            <a:endParaRPr b="1"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5"/>
            <a:ext cx="73524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y: Tofer Kim, Ritchie Kwan, Will Stecher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raditional methods for alerting on disaster-related events like earthquakes and tsunamis rely on information derived from official sources (e.g. </a:t>
            </a:r>
            <a:r>
              <a:rPr lang="en"/>
              <a:t>USGS</a:t>
            </a:r>
            <a:r>
              <a:rPr lang="en"/>
              <a:t>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method utilizes social media, specifically Twitter activity, to identify these events and determine when an event first occurs.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Fire Disasters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</a:t>
            </a:r>
            <a:r>
              <a:rPr lang="en"/>
              <a:t> dataset: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10,877 disaster-related tweets, marked either “</a:t>
            </a:r>
            <a:r>
              <a:rPr b="1" lang="en">
                <a:solidFill>
                  <a:srgbClr val="666666"/>
                </a:solidFill>
              </a:rPr>
              <a:t>Relevant</a:t>
            </a:r>
            <a:r>
              <a:rPr lang="en">
                <a:solidFill>
                  <a:srgbClr val="666666"/>
                </a:solidFill>
              </a:rPr>
              <a:t>” or “</a:t>
            </a:r>
            <a:r>
              <a:rPr b="1" lang="en">
                <a:solidFill>
                  <a:srgbClr val="666666"/>
                </a:solidFill>
              </a:rPr>
              <a:t>Not Relevant</a:t>
            </a:r>
            <a:r>
              <a:rPr lang="en">
                <a:solidFill>
                  <a:srgbClr val="666666"/>
                </a:solidFill>
              </a:rPr>
              <a:t>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tweets using keywords and date-ranges: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b="1" lang="en"/>
              <a:t>w</a:t>
            </a:r>
            <a:r>
              <a:rPr b="1" lang="en"/>
              <a:t>ildfire</a:t>
            </a:r>
            <a:r>
              <a:rPr lang="en"/>
              <a:t>” and “</a:t>
            </a:r>
            <a:r>
              <a:rPr b="1" lang="en"/>
              <a:t>f</a:t>
            </a:r>
            <a:r>
              <a:rPr b="1" lang="en"/>
              <a:t>orest fire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July 11-12,  2018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January 14-15, 2019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10246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84400" y="2192575"/>
            <a:ext cx="28080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Determine if a tweet is “</a:t>
            </a:r>
            <a:r>
              <a:rPr b="1" lang="en"/>
              <a:t>relevant</a:t>
            </a:r>
            <a:r>
              <a:rPr lang="en"/>
              <a:t>” or “</a:t>
            </a:r>
            <a:r>
              <a:rPr b="1" lang="en"/>
              <a:t>not</a:t>
            </a:r>
            <a:r>
              <a:rPr lang="en"/>
              <a:t> </a:t>
            </a:r>
            <a:r>
              <a:rPr b="1" lang="en"/>
              <a:t>relevant</a:t>
            </a:r>
            <a:r>
              <a:rPr lang="en"/>
              <a:t>” to a disaster-related event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Doc2Vec feature engineering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Logistic Regression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57% baseline score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3926175" y="2274200"/>
            <a:ext cx="467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83.7% accuracy on unseen data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694412"/>
            <a:ext cx="8397900" cy="37546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of ~180 relevant tweets in a five minute window differentiates our time periods. 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693675" y="2300400"/>
            <a:ext cx="8006700" cy="22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Doc2Vec vocabulary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datasets, tune hyperparameters, </a:t>
            </a:r>
            <a:r>
              <a:rPr lang="en">
                <a:solidFill>
                  <a:srgbClr val="666666"/>
                </a:solidFill>
              </a:rPr>
              <a:t>r</a:t>
            </a:r>
            <a:r>
              <a:rPr lang="en">
                <a:solidFill>
                  <a:srgbClr val="666666"/>
                </a:solidFill>
              </a:rPr>
              <a:t>ank urgency of tweets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Identify different types of disasters &amp; where they are occurring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Capture and implement geolocation data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Determine thresholds for distinct natural disasters and population sizes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60950" y="1468600"/>
            <a:ext cx="8222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https://www.figure-eight.com/data-for-everyone/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Doc2Vec and Classification procedures: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https://towardsdatascience.com/multi-class-text-classification-with-doc2vec-logistic-regression-9da9947b43f4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Scraping Twitter: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https://github.com/Jefferson-Henrique/GetOldTweets-python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