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CBE0293C-9BAE-4ADC-AF91-175676F1793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2332440" y="840960"/>
            <a:ext cx="5428080" cy="399960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0" t="17505" r="0" b="18000"/>
          <a:stretch/>
        </p:blipFill>
        <p:spPr>
          <a:xfrm>
            <a:off x="548640" y="273240"/>
            <a:ext cx="7315200" cy="3475800"/>
          </a:xfrm>
          <a:prstGeom prst="rect">
            <a:avLst/>
          </a:prstGeom>
          <a:ln>
            <a:noFill/>
          </a:ln>
        </p:spPr>
      </p:pic>
      <p:sp>
        <p:nvSpPr>
          <p:cNvPr id="43" name="TextShape 1"/>
          <p:cNvSpPr txBox="1"/>
          <p:nvPr/>
        </p:nvSpPr>
        <p:spPr>
          <a:xfrm>
            <a:off x="355680" y="4114800"/>
            <a:ext cx="9611280" cy="137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10 competitors, for each of which (-1) one parameters is fitted. The target is also fitted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each comparison, each position is given by the fitted parameters plus the error coming from a normal distribution, mean zero and sigma fixed to 0.1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Then fitted positions would predict responses for each of the pairs (not all 45 are shown because of overlap)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731520" y="91440"/>
            <a:ext cx="7633800" cy="3996000"/>
          </a:xfrm>
          <a:prstGeom prst="rect">
            <a:avLst/>
          </a:prstGeom>
          <a:ln>
            <a:noFill/>
          </a:ln>
        </p:spPr>
      </p:pic>
      <p:sp>
        <p:nvSpPr>
          <p:cNvPr id="45" name="TextShape 1"/>
          <p:cNvSpPr txBox="1"/>
          <p:nvPr/>
        </p:nvSpPr>
        <p:spPr>
          <a:xfrm>
            <a:off x="172800" y="3749040"/>
            <a:ext cx="9611280" cy="162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Here I randomly sampled a number of comparisons ( 10, 15, 20) and generated observers’ responses by adding to the comparison values perceptual noise at 2 sigma levels (0.1, 0.2, left and right).  The simulated observers completed 25, 80 or 125 trials. Then I computed accuracy as the agreement between predicted proportions (rounded to 0 or 1). 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For low sigma is quite high and much lower for higher sigma. However, the negative depedence on the number of trials is suspicious and I need to check better.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2020-02-05T10:40:18Z</dcterms:created>
  <dc:creator>Matteo Toscani</dc:creator>
  <dc:description/>
  <dc:language>en-US</dc:language>
  <cp:lastModifiedBy>Matteo Toscani</cp:lastModifiedBy>
  <dcterms:modified xsi:type="dcterms:W3CDTF">2020-02-05T11:01:27Z</dcterms:modified>
  <cp:revision>3</cp:revision>
  <dc:subject/>
  <dc:title/>
</cp:coreProperties>
</file>