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334" y="-5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7DD-CA67-49D5-A680-B40D82C19C7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34D7-B3EB-4012-90E3-3318918B25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7DD-CA67-49D5-A680-B40D82C19C7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34D7-B3EB-4012-90E3-3318918B25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33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7DD-CA67-49D5-A680-B40D82C19C7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34D7-B3EB-4012-90E3-3318918B25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20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7DD-CA67-49D5-A680-B40D82C19C7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34D7-B3EB-4012-90E3-3318918B25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29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7DD-CA67-49D5-A680-B40D82C19C7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34D7-B3EB-4012-90E3-3318918B25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7DD-CA67-49D5-A680-B40D82C19C7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34D7-B3EB-4012-90E3-3318918B25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33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7DD-CA67-49D5-A680-B40D82C19C7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34D7-B3EB-4012-90E3-3318918B25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7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7DD-CA67-49D5-A680-B40D82C19C7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34D7-B3EB-4012-90E3-3318918B25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94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7DD-CA67-49D5-A680-B40D82C19C7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34D7-B3EB-4012-90E3-3318918B25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28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7DD-CA67-49D5-A680-B40D82C19C7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34D7-B3EB-4012-90E3-3318918B25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4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7DD-CA67-49D5-A680-B40D82C19C7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34D7-B3EB-4012-90E3-3318918B25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07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A7DD-CA67-49D5-A680-B40D82C19C7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334D7-B3EB-4012-90E3-3318918B25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31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edit.aspx/Documents/Kirchen%20Streaming?cid=bc7a238e5687361d&amp;id=documents?&amp;wd=target(Gechingen.one|802B29A9-F9FC-3D42-BA32-08F1A9B0FC1A/Raspberry%20PI%20Konfiguration%20f%c3%bcr%20Altenheim|20433090-870E-344F-B050-AC1E0E80CDD6/)" TargetMode="External"/><Relationship Id="rId2" Type="http://schemas.openxmlformats.org/officeDocument/2006/relationships/hyperlink" Target="https://www.raspberrypi.org/download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onenote:https://d.docs.live.net/bc7a238e5687361d/Documents/Kirchen%20Streaming/Gechingen.one#Raspberry%20PI%20Konfiguration%20f&#252;r%20Altenheim&amp;section-id={802B29A9-F9FC-3D42-BA32-08F1A9B0FC1A}&amp;page-id={20433090-870E-344F-B050-AC1E0E80CDD6}&amp;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28192" y="424136"/>
            <a:ext cx="770485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Hinweise</a:t>
            </a:r>
          </a:p>
          <a:p>
            <a:r>
              <a:rPr lang="de-DE" dirty="0" smtClean="0"/>
              <a:t>1.) Pi </a:t>
            </a:r>
            <a:r>
              <a:rPr lang="de-DE" dirty="0" smtClean="0"/>
              <a:t>als Standard Pi einrichten</a:t>
            </a:r>
          </a:p>
          <a:p>
            <a:pPr marL="925830" lvl="1" indent="-285750" fontAlgn="ctr">
              <a:buFont typeface="Arial" panose="020B0604020202020204" pitchFamily="34" charset="0"/>
              <a:buChar char="•"/>
            </a:pPr>
            <a:r>
              <a:rPr lang="de-DE" sz="1400" dirty="0" err="1" smtClean="0"/>
              <a:t>Noobs</a:t>
            </a:r>
            <a:r>
              <a:rPr lang="de-DE" sz="1400" dirty="0" smtClean="0"/>
              <a:t> </a:t>
            </a:r>
            <a:r>
              <a:rPr lang="de-DE" sz="1400" dirty="0"/>
              <a:t>herunterladen</a:t>
            </a:r>
          </a:p>
          <a:p>
            <a:pPr marL="1565910" lvl="2" indent="-285750" fontAlgn="ctr">
              <a:buFont typeface="Arial" panose="020B0604020202020204" pitchFamily="34" charset="0"/>
              <a:buChar char="•"/>
            </a:pPr>
            <a:r>
              <a:rPr lang="de-DE" sz="1400" dirty="0"/>
              <a:t>Herunterladen</a:t>
            </a:r>
          </a:p>
          <a:p>
            <a:pPr marL="1565910" lvl="2" indent="-285750" fontAlgn="ctr">
              <a:buFont typeface="Arial" panose="020B0604020202020204" pitchFamily="34" charset="0"/>
              <a:buChar char="•"/>
            </a:pPr>
            <a:r>
              <a:rPr lang="de-DE" sz="1400" dirty="0">
                <a:hlinkClick r:id="rId2"/>
              </a:rPr>
              <a:t>https://www.raspberrypi.org/downloads/</a:t>
            </a:r>
            <a:endParaRPr lang="de-DE" sz="1400" dirty="0"/>
          </a:p>
          <a:p>
            <a:pPr marL="1565910" lvl="2" indent="-285750" fontAlgn="ctr">
              <a:buFont typeface="Arial" panose="020B0604020202020204" pitchFamily="34" charset="0"/>
              <a:buChar char="•"/>
            </a:pPr>
            <a:r>
              <a:rPr lang="de-DE" sz="1400" dirty="0"/>
              <a:t>entpacken und in Windows alles unter den </a:t>
            </a:r>
            <a:r>
              <a:rPr lang="de-DE" sz="1400" dirty="0" err="1"/>
              <a:t>Noobsverzeichnis</a:t>
            </a:r>
            <a:r>
              <a:rPr lang="de-DE" sz="1400" dirty="0"/>
              <a:t> auf SD kopieren</a:t>
            </a:r>
          </a:p>
          <a:p>
            <a:pPr marL="925830" lvl="1" indent="-285750" fontAlgn="ctr">
              <a:buFont typeface="Arial" panose="020B0604020202020204" pitchFamily="34" charset="0"/>
              <a:buChar char="•"/>
            </a:pPr>
            <a:r>
              <a:rPr lang="de-DE" sz="1400" dirty="0"/>
              <a:t>SD in Pi stecken und installieren (nur </a:t>
            </a:r>
            <a:r>
              <a:rPr lang="de-DE" sz="1400" dirty="0" err="1"/>
              <a:t>Raspian</a:t>
            </a:r>
            <a:r>
              <a:rPr lang="de-DE" sz="1400" dirty="0"/>
              <a:t>). Mit HDMI anschauen, warten</a:t>
            </a:r>
          </a:p>
          <a:p>
            <a:pPr marL="925830" lvl="1" indent="-285750" fontAlgn="ctr">
              <a:buFont typeface="Arial" panose="020B0604020202020204" pitchFamily="34" charset="0"/>
              <a:buChar char="•"/>
            </a:pPr>
            <a:r>
              <a:rPr lang="de-DE" sz="1400" dirty="0"/>
              <a:t>Am BS SSH und VNC </a:t>
            </a:r>
            <a:r>
              <a:rPr lang="de-DE" sz="1400" dirty="0" smtClean="0"/>
              <a:t>freischalten</a:t>
            </a:r>
          </a:p>
          <a:p>
            <a:pPr marL="925830" lvl="1" indent="-285750" fontAlgn="ctr">
              <a:buFont typeface="Arial" panose="020B0604020202020204" pitchFamily="34" charset="0"/>
              <a:buChar char="•"/>
            </a:pPr>
            <a:r>
              <a:rPr lang="de-DE" sz="1400" dirty="0" smtClean="0"/>
              <a:t>IP-Adresse des Pi finden</a:t>
            </a:r>
          </a:p>
          <a:p>
            <a:pPr marL="925830" lvl="1" indent="-285750" fontAlgn="ctr">
              <a:buFont typeface="Arial" panose="020B0604020202020204" pitchFamily="34" charset="0"/>
              <a:buChar char="•"/>
            </a:pPr>
            <a:r>
              <a:rPr lang="de-DE" sz="1400" dirty="0" err="1" smtClean="0"/>
              <a:t>Putty</a:t>
            </a:r>
            <a:r>
              <a:rPr lang="de-DE" sz="1400" dirty="0" smtClean="0"/>
              <a:t> –&gt; einloggen mit UID: </a:t>
            </a:r>
            <a:r>
              <a:rPr lang="de-DE" sz="1400" dirty="0" err="1" smtClean="0"/>
              <a:t>pi</a:t>
            </a:r>
            <a:r>
              <a:rPr lang="de-DE" sz="1400" dirty="0" smtClean="0"/>
              <a:t>  PW </a:t>
            </a:r>
            <a:r>
              <a:rPr lang="de-DE" sz="1400" dirty="0" err="1" smtClean="0"/>
              <a:t>raspberry</a:t>
            </a:r>
            <a:r>
              <a:rPr lang="de-DE" sz="1400" dirty="0" smtClean="0"/>
              <a:t>, </a:t>
            </a:r>
            <a:r>
              <a:rPr lang="de-DE" sz="1400" dirty="0"/>
              <a:t>Passwort mit </a:t>
            </a:r>
            <a:r>
              <a:rPr lang="de-DE" sz="1400" dirty="0" err="1" smtClean="0"/>
              <a:t>passwd</a:t>
            </a:r>
            <a:r>
              <a:rPr lang="de-DE" sz="1400" dirty="0" smtClean="0"/>
              <a:t> </a:t>
            </a:r>
            <a:endParaRPr lang="de-DE" sz="1400" dirty="0" smtClean="0"/>
          </a:p>
          <a:p>
            <a:pPr marL="925830" lvl="1" indent="-285750" fontAlgn="ctr">
              <a:buFont typeface="Arial" panose="020B0604020202020204" pitchFamily="34" charset="0"/>
              <a:buChar char="•"/>
            </a:pPr>
            <a:r>
              <a:rPr lang="de-DE" sz="1400" dirty="0" err="1"/>
              <a:t>sudo</a:t>
            </a:r>
            <a:r>
              <a:rPr lang="de-DE" sz="1400" dirty="0"/>
              <a:t> </a:t>
            </a:r>
            <a:r>
              <a:rPr lang="de-DE" sz="1400" dirty="0" err="1"/>
              <a:t>apt-get</a:t>
            </a:r>
            <a:r>
              <a:rPr lang="de-DE" sz="1400" dirty="0"/>
              <a:t> upgrade und </a:t>
            </a:r>
            <a:r>
              <a:rPr lang="de-DE" sz="1400" dirty="0" err="1"/>
              <a:t>sudo</a:t>
            </a:r>
            <a:r>
              <a:rPr lang="de-DE" sz="1400" dirty="0"/>
              <a:t> </a:t>
            </a:r>
            <a:r>
              <a:rPr lang="de-DE" sz="1400" dirty="0" err="1"/>
              <a:t>apt-get</a:t>
            </a:r>
            <a:r>
              <a:rPr lang="de-DE" sz="1400" dirty="0"/>
              <a:t> update</a:t>
            </a:r>
          </a:p>
          <a:p>
            <a:pPr lvl="1" fontAlgn="ctr"/>
            <a:endParaRPr lang="de-DE" sz="1400" dirty="0" smtClean="0"/>
          </a:p>
          <a:p>
            <a:pPr fontAlgn="ctr"/>
            <a:r>
              <a:rPr lang="de-DE" dirty="0" smtClean="0"/>
              <a:t>2.) </a:t>
            </a:r>
            <a:r>
              <a:rPr lang="de-DE" dirty="0" err="1" smtClean="0"/>
              <a:t>Kirchenstream</a:t>
            </a:r>
            <a:r>
              <a:rPr lang="de-DE" dirty="0" smtClean="0"/>
              <a:t> </a:t>
            </a:r>
            <a:r>
              <a:rPr lang="de-DE" dirty="0"/>
              <a:t>einrichten</a:t>
            </a:r>
          </a:p>
          <a:p>
            <a:pPr marL="925830" lvl="1" indent="-285750" fontAlgn="ctr">
              <a:buFont typeface="Arial" panose="020B0604020202020204" pitchFamily="34" charset="0"/>
              <a:buChar char="•"/>
            </a:pPr>
            <a:r>
              <a:rPr lang="de-DE" sz="1400" dirty="0" err="1" smtClean="0"/>
              <a:t>fbi</a:t>
            </a:r>
            <a:r>
              <a:rPr lang="de-DE" sz="1400" dirty="0" smtClean="0"/>
              <a:t> installieren:  </a:t>
            </a:r>
            <a:r>
              <a:rPr lang="de-DE" sz="1400" dirty="0" err="1"/>
              <a:t>sudo</a:t>
            </a:r>
            <a:r>
              <a:rPr lang="de-DE" sz="1400" dirty="0"/>
              <a:t> </a:t>
            </a:r>
            <a:r>
              <a:rPr lang="de-DE" sz="1400" dirty="0" err="1"/>
              <a:t>apt-get</a:t>
            </a:r>
            <a:r>
              <a:rPr lang="de-DE" sz="1400" dirty="0"/>
              <a:t> </a:t>
            </a:r>
            <a:r>
              <a:rPr lang="de-DE" sz="1400" dirty="0" err="1"/>
              <a:t>install</a:t>
            </a:r>
            <a:r>
              <a:rPr lang="de-DE" sz="1400" dirty="0"/>
              <a:t> </a:t>
            </a:r>
            <a:r>
              <a:rPr lang="de-DE" sz="1400" dirty="0" err="1"/>
              <a:t>fbi</a:t>
            </a:r>
            <a:endParaRPr lang="de-DE" sz="1400" dirty="0" smtClean="0"/>
          </a:p>
          <a:p>
            <a:pPr marL="925830" lvl="1" indent="-285750" fontAlgn="ctr">
              <a:buFont typeface="Arial" panose="020B0604020202020204" pitchFamily="34" charset="0"/>
              <a:buChar char="•"/>
            </a:pPr>
            <a:r>
              <a:rPr lang="de-DE" sz="1400" dirty="0" smtClean="0"/>
              <a:t>viewrk.sh erzeugen</a:t>
            </a:r>
          </a:p>
          <a:p>
            <a:pPr marL="925830" lvl="1" indent="-285750" fontAlgn="ctr">
              <a:buFont typeface="Arial" panose="020B0604020202020204" pitchFamily="34" charset="0"/>
              <a:buChar char="•"/>
            </a:pPr>
            <a:r>
              <a:rPr lang="de-DE" sz="1400" dirty="0"/>
              <a:t>gewünschtes Startbild als </a:t>
            </a:r>
            <a:r>
              <a:rPr lang="de-DE" sz="1400" dirty="0" err="1" smtClean="0"/>
              <a:t>jpeg</a:t>
            </a:r>
            <a:r>
              <a:rPr lang="de-DE" sz="1400" dirty="0" smtClean="0"/>
              <a:t> </a:t>
            </a:r>
            <a:r>
              <a:rPr lang="de-DE" sz="1400" dirty="0"/>
              <a:t>oder </a:t>
            </a:r>
            <a:r>
              <a:rPr lang="de-DE" sz="1400" dirty="0" err="1"/>
              <a:t>png</a:t>
            </a:r>
            <a:r>
              <a:rPr lang="de-DE" sz="1400" dirty="0"/>
              <a:t> in Verzeichnis /</a:t>
            </a:r>
            <a:r>
              <a:rPr lang="de-DE" sz="1400" dirty="0" err="1"/>
              <a:t>home</a:t>
            </a:r>
            <a:r>
              <a:rPr lang="de-DE" sz="1400" dirty="0"/>
              <a:t>/</a:t>
            </a:r>
            <a:r>
              <a:rPr lang="de-DE" sz="1400" dirty="0" err="1"/>
              <a:t>pi</a:t>
            </a:r>
            <a:r>
              <a:rPr lang="de-DE" sz="1400" dirty="0"/>
              <a:t> stellen und in Viewrk.sh darauf verweisen (z.B. splashneu.png</a:t>
            </a:r>
            <a:r>
              <a:rPr lang="de-DE" sz="1400" dirty="0" smtClean="0"/>
              <a:t>)</a:t>
            </a:r>
          </a:p>
          <a:p>
            <a:pPr marL="925830" lvl="1" indent="-285750" fontAlgn="ctr">
              <a:buFont typeface="Arial" panose="020B0604020202020204" pitchFamily="34" charset="0"/>
              <a:buChar char="•"/>
            </a:pPr>
            <a:r>
              <a:rPr lang="de-DE" sz="1400" dirty="0" err="1" smtClean="0"/>
              <a:t>chmod</a:t>
            </a:r>
            <a:r>
              <a:rPr lang="de-DE" sz="1400" dirty="0" smtClean="0"/>
              <a:t> 777 viewtk.sh und chmod777 splashneu.png</a:t>
            </a:r>
          </a:p>
          <a:p>
            <a:pPr marL="925830" lvl="1" indent="-285750" fontAlgn="ctr">
              <a:buFont typeface="Arial" panose="020B0604020202020204" pitchFamily="34" charset="0"/>
              <a:buChar char="•"/>
            </a:pPr>
            <a:r>
              <a:rPr lang="de-DE" sz="1400" dirty="0" smtClean="0"/>
              <a:t>Autostart in /</a:t>
            </a:r>
            <a:r>
              <a:rPr lang="de-DE" sz="1400" dirty="0" err="1" smtClean="0"/>
              <a:t>etx</a:t>
            </a:r>
            <a:r>
              <a:rPr lang="de-DE" sz="1400" dirty="0" smtClean="0"/>
              <a:t>/</a:t>
            </a:r>
            <a:r>
              <a:rPr lang="de-DE" sz="1400" dirty="0" err="1" smtClean="0"/>
              <a:t>rc.local</a:t>
            </a:r>
            <a:r>
              <a:rPr lang="de-DE" sz="1400" dirty="0" smtClean="0"/>
              <a:t> einbauen:</a:t>
            </a:r>
            <a:br>
              <a:rPr lang="de-DE" sz="1400" dirty="0" smtClean="0"/>
            </a:br>
            <a:r>
              <a:rPr lang="de-DE" sz="1400" dirty="0"/>
              <a:t>/bin/</a:t>
            </a:r>
            <a:r>
              <a:rPr lang="de-DE" sz="1400" dirty="0" err="1"/>
              <a:t>bash</a:t>
            </a:r>
            <a:r>
              <a:rPr lang="de-DE" sz="1400" dirty="0"/>
              <a:t> /home/pi/viewrk.sh &gt;/</a:t>
            </a:r>
            <a:r>
              <a:rPr lang="de-DE" sz="1400" dirty="0" err="1"/>
              <a:t>dev</a:t>
            </a:r>
            <a:r>
              <a:rPr lang="de-DE" sz="1400" dirty="0"/>
              <a:t>/null 2&gt;&amp;1</a:t>
            </a:r>
            <a:endParaRPr lang="de-DE" sz="1400" dirty="0" smtClean="0"/>
          </a:p>
          <a:p>
            <a:pPr fontAlgn="ctr"/>
            <a:r>
              <a:rPr lang="de-DE" dirty="0" smtClean="0"/>
              <a:t>3.) Optional</a:t>
            </a:r>
            <a:r>
              <a:rPr lang="de-DE" dirty="0"/>
              <a:t>:</a:t>
            </a:r>
            <a:endParaRPr lang="de-DE" dirty="0"/>
          </a:p>
          <a:p>
            <a:pPr marL="925830" lvl="1" indent="-285750" fontAlgn="ctr">
              <a:buFont typeface="Arial" panose="020B0604020202020204" pitchFamily="34" charset="0"/>
              <a:buChar char="•"/>
            </a:pPr>
            <a:r>
              <a:rPr lang="de-DE" sz="1400" dirty="0" smtClean="0"/>
              <a:t>Wenn </a:t>
            </a:r>
            <a:r>
              <a:rPr lang="de-DE" sz="1400" dirty="0" smtClean="0"/>
              <a:t>gewünscht: Silent Boot installieren (siehe hier </a:t>
            </a:r>
            <a:r>
              <a:rPr lang="de-DE" sz="1600" dirty="0" smtClean="0"/>
              <a:t> </a:t>
            </a:r>
            <a:r>
              <a:rPr lang="de-DE" sz="1200" dirty="0" err="1">
                <a:hlinkClick r:id="rId3"/>
              </a:rPr>
              <a:t>Raspberry</a:t>
            </a:r>
            <a:r>
              <a:rPr lang="de-DE" sz="1200" dirty="0">
                <a:hlinkClick r:id="rId3"/>
              </a:rPr>
              <a:t> PI Konfiguration für Altenheim</a:t>
            </a:r>
            <a:r>
              <a:rPr lang="de-DE" sz="1200" dirty="0"/>
              <a:t> (Webansicht),  </a:t>
            </a:r>
            <a:r>
              <a:rPr lang="de-DE" sz="1200" dirty="0" err="1">
                <a:hlinkClick r:id="rId4"/>
              </a:rPr>
              <a:t>Raspberry</a:t>
            </a:r>
            <a:r>
              <a:rPr lang="de-DE" sz="1200" dirty="0">
                <a:hlinkClick r:id="rId4"/>
              </a:rPr>
              <a:t> PI Konfiguration für Altenheim</a:t>
            </a:r>
            <a:r>
              <a:rPr lang="de-DE" sz="1200" dirty="0"/>
              <a:t> (OneNote</a:t>
            </a:r>
            <a:r>
              <a:rPr lang="de-DE" sz="1200" dirty="0" smtClean="0"/>
              <a:t>) </a:t>
            </a:r>
            <a:r>
              <a:rPr lang="de-DE" sz="1200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5661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A3 Papier (297x420 mm)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RKlaas</dc:creator>
  <cp:lastModifiedBy>RKlaas</cp:lastModifiedBy>
  <cp:revision>12</cp:revision>
  <dcterms:created xsi:type="dcterms:W3CDTF">2018-04-10T16:04:26Z</dcterms:created>
  <dcterms:modified xsi:type="dcterms:W3CDTF">2018-04-12T09:02:31Z</dcterms:modified>
</cp:coreProperties>
</file>