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20.11.17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53A8B3-80DE-48E1-9A90-99E793C02138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GliederungsebeneTextmasterformat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20.11.17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39DD1F-D00A-48F3-8718-EBB4C9F0BCF3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Von Gruppe H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Nicole Wingenfeld – Rebecca Kleemann – Jaqueline Kremer – Lucas Bambauer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nhaltsplatzhalter 3" descr=""/>
          <p:cNvPicPr/>
          <p:nvPr/>
        </p:nvPicPr>
        <p:blipFill>
          <a:blip r:embed="rId1"/>
          <a:stretch/>
        </p:blipFill>
        <p:spPr>
          <a:xfrm>
            <a:off x="1506240" y="0"/>
            <a:ext cx="91962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Was ist ein Requirements Document?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 Deutsch: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Lasten-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Pflichtenheft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(Anforderungsanalyse)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Verfasser: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Auftraggeber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Auftragnehmer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Adressat: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Auftragnehmer 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Auftraggeber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Gegenstand: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Welche Anforderungen bestehen (an Leistungen) seitens des Auftraggebers</a:t>
            </a:r>
            <a:r>
              <a:rPr b="0" lang="de-DE" sz="2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 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 und womit werden die Anforderungen gelöst?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Vertragliche Grundlage für möglichen Rechtsstreit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Möglichst übersichtlich, knapp und präzise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Aufbau eines Requirements Documents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„Klappentext“ des Dokuments.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Genauere Schilderung der Leistung in einleitendem Stil.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Requirements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Anforderungen (aus Sicht des Auftraggebers).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Requirements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Anforderungen an das System (aus Sicht des Entwicklers).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Non-functional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Generelle Erwartungen an die Software bezüglich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Wartbarkeit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Benutzerfreundlichkeit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ggfs. Kompatibilität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Funktionale spezifische Erwartungen an die Software im entsprechenden Anwendungsfall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Scenarios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Ausgewählte Szenarios, die genauer erläutert werden (Was möchte der Benutzer tun? Was tut das System? Gibt es mögliche Errors?)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Non-Functional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System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Product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Usability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Efficiency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 rot="10800000">
            <a:off x="838080" y="365040"/>
            <a:ext cx="1095120" cy="60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365040"/>
            <a:ext cx="10515240" cy="581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System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Technische Anforderungen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Administrator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Administrator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 – Erstellung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 von Experimenten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Experimentübersicht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Experiment-Ergebnis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Netzwerk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Ethische Leitlinien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1353680" y="319320"/>
            <a:ext cx="10515960" cy="1175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Main Properties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Bedürfnisse/Wünsche vom Stakeholder  an die App gestellt werden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Voraussetzungen an das System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Eigenschaften von 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Sollen nur eine Sache betreffen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Vollständig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 Wiederspruch zu anderen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Zeitgemäß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 formuliert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Priorität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Meine Testfolie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LibreOffice/5.1.6.2$Linux_X86_64 LibreOffice_project/10m0$Build-2</Application>
  <Words>227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2017-11-20T09:05:35Z</dcterms:created>
  <dc:creator>Lucas Bambauer</dc:creator>
  <dc:description/>
  <dc:language>de-DE</dc:language>
  <cp:lastModifiedBy/>
  <dcterms:modified xsi:type="dcterms:W3CDTF">2017-11-20T20:18:19Z</dcterms:modified>
  <cp:revision>12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