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03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121120" y="4098240"/>
            <a:ext cx="12214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214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Grafik 34"/>
          <p:cNvPicPr/>
          <p:nvPr/>
        </p:nvPicPr>
        <p:blipFill>
          <a:blip r:embed="rId2"/>
          <a:stretch/>
        </p:blipFill>
        <p:spPr>
          <a:xfrm>
            <a:off x="837720" y="3002040"/>
            <a:ext cx="2503080" cy="1996920"/>
          </a:xfrm>
          <a:prstGeom prst="rect">
            <a:avLst/>
          </a:prstGeom>
          <a:ln>
            <a:noFill/>
          </a:ln>
        </p:spPr>
      </p:pic>
      <p:pic>
        <p:nvPicPr>
          <p:cNvPr id="36" name="Grafik 35"/>
          <p:cNvPicPr/>
          <p:nvPr/>
        </p:nvPicPr>
        <p:blipFill>
          <a:blip r:embed="rId2"/>
          <a:stretch/>
        </p:blipFill>
        <p:spPr>
          <a:xfrm>
            <a:off x="837720" y="3002040"/>
            <a:ext cx="2503080" cy="199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4350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4350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214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4350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4350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2121120" y="4098240"/>
            <a:ext cx="12214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03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03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121120" y="4098240"/>
            <a:ext cx="12214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214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Grafik 70"/>
          <p:cNvPicPr/>
          <p:nvPr/>
        </p:nvPicPr>
        <p:blipFill>
          <a:blip r:embed="rId2"/>
          <a:stretch/>
        </p:blipFill>
        <p:spPr>
          <a:xfrm>
            <a:off x="837720" y="3002040"/>
            <a:ext cx="2503080" cy="1996920"/>
          </a:xfrm>
          <a:prstGeom prst="rect">
            <a:avLst/>
          </a:prstGeom>
          <a:ln>
            <a:noFill/>
          </a:ln>
        </p:spPr>
      </p:pic>
      <p:pic>
        <p:nvPicPr>
          <p:cNvPr id="72" name="Grafik 71"/>
          <p:cNvPicPr/>
          <p:nvPr/>
        </p:nvPicPr>
        <p:blipFill>
          <a:blip r:embed="rId2"/>
          <a:stretch/>
        </p:blipFill>
        <p:spPr>
          <a:xfrm>
            <a:off x="837720" y="3002040"/>
            <a:ext cx="2503080" cy="199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4350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4350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214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4350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4350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2121120" y="4098240"/>
            <a:ext cx="12214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03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03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2121120" y="4098240"/>
            <a:ext cx="12214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214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Grafik 107"/>
          <p:cNvPicPr/>
          <p:nvPr/>
        </p:nvPicPr>
        <p:blipFill>
          <a:blip r:embed="rId2"/>
          <a:stretch/>
        </p:blipFill>
        <p:spPr>
          <a:xfrm>
            <a:off x="837720" y="3002040"/>
            <a:ext cx="2503080" cy="1996920"/>
          </a:xfrm>
          <a:prstGeom prst="rect">
            <a:avLst/>
          </a:prstGeom>
          <a:ln>
            <a:noFill/>
          </a:ln>
        </p:spPr>
      </p:pic>
      <p:pic>
        <p:nvPicPr>
          <p:cNvPr id="109" name="Grafik 108"/>
          <p:cNvPicPr/>
          <p:nvPr/>
        </p:nvPicPr>
        <p:blipFill>
          <a:blip r:embed="rId2"/>
          <a:stretch/>
        </p:blipFill>
        <p:spPr>
          <a:xfrm>
            <a:off x="837720" y="3002040"/>
            <a:ext cx="2503080" cy="199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4350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4350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214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4350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4350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21120" y="4098240"/>
            <a:ext cx="12214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03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360" cy="43502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741520" y="6247440"/>
            <a:ext cx="2840400" cy="4726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8F77899D-CFB2-4AFA-816B-E562EC0492A4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467160" y="1825560"/>
            <a:ext cx="2503080" cy="43502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Requirements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Von Gruppe 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Nicole Wingenfeld – Rebecca Kleemann – Jaqueline Kremer – Lucas Bambauer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Registrierung – was alles schief gehen kann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38080" y="1825560"/>
            <a:ext cx="51303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Die App ist für das verwendete OS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nicht verfügbar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Die App ist zwar verfügbar,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läuft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aber auf dem verwendeten System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nicht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Die App läuft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unbrauchbar langsam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Es ist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keine Verbindung 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zum Server möglich.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Der Server ist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überlastet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Ein frei wählbarer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Bezeichner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der als Schlüssel für die Datenbank verwendet wird, ist schon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belegt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6226200" y="1689840"/>
            <a:ext cx="51303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Der User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scheitert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der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Eingabe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der Daten.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Die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Übermittlung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der Daten ist unvollständig/wird abgebrochen.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Der Server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verarbeitet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die Eingabedaten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fehlerhaft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Die erfolgreiche Registrierung mit Eintrag in die Datenbank kann nicht übermittelt werden, weil die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Internetverbindung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zwischenzeitlich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abgebrochen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ist.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Die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wurde zwischenzeitlich </a:t>
            </a: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beendet</a:t>
            </a:r>
            <a:r>
              <a:rPr lang="de-D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die erfolgreiche Registrierung kann nicht übermittelt werden.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Registrierung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38080" y="1825560"/>
            <a:ext cx="51303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Andere Aktivitäten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5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gleichzeitige Registrierung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5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evtl mit gleichem Schlüssel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5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zu viele gleichzeitige Anfragen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5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Abfrage des Datensatzes (vor Vollständigkeit)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226200" y="1825560"/>
            <a:ext cx="51303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Zustand bei Erfolg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5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 hat Datenbankeintrag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5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 ist in der App eingeloggt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5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Server und Client sind bereit zur Kommunikation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nhaltsplatzhalter 3"/>
          <p:cNvPicPr/>
          <p:nvPr/>
        </p:nvPicPr>
        <p:blipFill>
          <a:blip r:embed="rId2"/>
          <a:stretch/>
        </p:blipFill>
        <p:spPr>
          <a:xfrm>
            <a:off x="1506240" y="0"/>
            <a:ext cx="9195480" cy="685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Was ist ein Requirements Document?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Auf Deutsch: </a:t>
            </a:r>
            <a:r>
              <a:rPr lang="de-DE" sz="28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Lasten-</a:t>
            </a: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/ </a:t>
            </a:r>
            <a:r>
              <a:rPr lang="de-DE" sz="2800" b="0" i="1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Pflichtenheft</a:t>
            </a:r>
            <a:r>
              <a:rPr lang="de-DE" sz="2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(Anforderungsanalyse)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Verfasser: </a:t>
            </a:r>
            <a:r>
              <a:rPr lang="de-DE" sz="28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Auftraggeber </a:t>
            </a: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</a:t>
            </a:r>
            <a:r>
              <a:rPr lang="de-DE" sz="28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de-DE" sz="2800" b="0" i="1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Auftragnehmer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Adressat: </a:t>
            </a:r>
            <a:r>
              <a:rPr lang="de-DE" sz="28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Auftragnehmer  </a:t>
            </a: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</a:t>
            </a:r>
            <a:r>
              <a:rPr lang="de-DE" sz="28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de-DE" sz="2800" b="0" i="1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Auftraggeber</a:t>
            </a:r>
            <a:r>
              <a:rPr lang="de-DE" sz="2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Gegenstand: </a:t>
            </a:r>
            <a:r>
              <a:rPr lang="de-DE" sz="28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Welche Anforderungen bestehen (an Leistungen) seitens des Auftraggebers</a:t>
            </a:r>
            <a:r>
              <a:rPr lang="de-DE" sz="2800" b="0" strike="noStrike" spc="-1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und </a:t>
            </a:r>
            <a:r>
              <a:rPr lang="de-DE" sz="2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wie und womit werden die Anforderungen gelöst?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Vertragliche Grundlage für möglichen Rechtsstreit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Möglichst übersichtlich, knapp und präzise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Aufbau eines Requirements Documents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Abstract</a:t>
            </a: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„Klappentext“ des Dokuments.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</a:t>
            </a: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Genauere Schilderung der Leistung in einleitendem Stil.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 Requirements</a:t>
            </a: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Anforderungen (aus Sicht des Auftraggebers).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 Requirements</a:t>
            </a: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Anforderungen an das System (aus Sicht des Entwicklers).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de-DE" sz="20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Non-functional</a:t>
            </a: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Generelle Erwartungen an die Software </a:t>
            </a:r>
            <a:r>
              <a:rPr lang="de-DE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bezüglich: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Performance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Wartbarkeit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Benutzerfreundlichkeit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ggfs. Kompatibilität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de-DE" sz="20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Functional</a:t>
            </a: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Funktionale spezifische Erwartungen an die Software im entsprechenden Anwendungsfall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Scenarios</a:t>
            </a: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Ausgewählte Szenarios, die genauer erläutert werden (Was möchte der Benutzer tun? Was tut das System? Gibt es mögliche Errors?)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 rot="10800000">
            <a:off x="3027960" y="1570680"/>
            <a:ext cx="1094400" cy="60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838080" y="365040"/>
            <a:ext cx="10514520" cy="58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Functional</a:t>
            </a: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System Requirements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Technische Anforderungen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Benutzer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 Administrator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Administrator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Clients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Experiment – Erstellung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 von Experimenten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Experimentübersicht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Experiment-Ergebnis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Netzwerk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Ethische Leitlinien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008000" y="432000"/>
            <a:ext cx="9844920" cy="117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Main Properties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 Requirements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Bedürfnisse/Wünsche vom Stakeholder  an die App gestellt werden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 Requirements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Voraussetzungen an das System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520" cy="103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Eigenschaften von Requirements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Sollen nur eine Sache betreffen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Vollständig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Kein Wiederspruch zu anderen Requirements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Zeitgemäß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Einfach formuliert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Priorität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Szenario: Registrierung als Client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Grafik 123"/>
          <p:cNvPicPr/>
          <p:nvPr/>
        </p:nvPicPr>
        <p:blipFill>
          <a:blip r:embed="rId2"/>
          <a:stretch/>
        </p:blipFill>
        <p:spPr>
          <a:xfrm>
            <a:off x="3433320" y="1908000"/>
            <a:ext cx="5205960" cy="402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Registrierung – Was passieren sollte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38080" y="1656000"/>
            <a:ext cx="5129280" cy="43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432000" indent="-323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Die Person installiert die App über den Google Play Store.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Sie startet die App, die sich mit dem Server verbindet und einen Registrierungsbildschirm anzeigt.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226200" y="1825560"/>
            <a:ext cx="513036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432000" indent="-323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Sie wird aufgefordert die für die Registrierung erforderlichen Daten einzugeben. Sie gibt diese ein und bestätigt die Übermittlung an den Server.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Der Server speichert die Eingaben in der Datenbank und meldet die erfolgreiche Registrierung zurück.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517</Words>
  <Application>Microsoft Office PowerPoint</Application>
  <PresentationFormat>Breitbild</PresentationFormat>
  <Paragraphs>77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Lucas Bambauer</dc:creator>
  <dc:description/>
  <cp:lastModifiedBy>Lucas Bambauer</cp:lastModifiedBy>
  <cp:revision>16</cp:revision>
  <dcterms:created xsi:type="dcterms:W3CDTF">2017-11-20T09:05:35Z</dcterms:created>
  <dcterms:modified xsi:type="dcterms:W3CDTF">2017-11-20T22:01:50Z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