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10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27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9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6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6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58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23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5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8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7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Requirements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/>
            </a:r>
            <a:br>
              <a:rPr lang="de-DE"/>
            </a:br>
            <a:r>
              <a:rPr lang="de-DE"/>
              <a:t>Von Gruppe H</a:t>
            </a:r>
            <a:br>
              <a:rPr lang="de-DE"/>
            </a:br>
            <a:r>
              <a:rPr lang="de-DE"/>
              <a:t/>
            </a:r>
            <a:br>
              <a:rPr lang="de-DE"/>
            </a:br>
            <a:r>
              <a:rPr lang="de-DE" sz="2000"/>
              <a:t>Nicole Wingenfeld – Rebecca Kleemann – Jaqueline Kremer – Lucas Bambauer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32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5" y="0"/>
            <a:ext cx="9196401" cy="6858000"/>
          </a:xfrm>
        </p:spPr>
      </p:pic>
    </p:spTree>
    <p:extLst>
      <p:ext uri="{BB962C8B-B14F-4D97-AF65-F5344CB8AC3E}">
        <p14:creationId xmlns:p14="http://schemas.microsoft.com/office/powerpoint/2010/main" val="134934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 Requirements Document?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Auf Deutsch: </a:t>
            </a:r>
            <a:r>
              <a:rPr lang="de-DE">
                <a:solidFill>
                  <a:srgbClr val="C00000"/>
                </a:solidFill>
              </a:rPr>
              <a:t>Lasten-</a:t>
            </a:r>
            <a:r>
              <a:rPr lang="de-DE"/>
              <a:t> / </a:t>
            </a:r>
            <a:r>
              <a:rPr lang="de-DE" i="1">
                <a:solidFill>
                  <a:schemeClr val="accent5">
                    <a:lumMod val="75000"/>
                  </a:schemeClr>
                </a:solidFill>
              </a:rPr>
              <a:t>Pflichtenheft</a:t>
            </a:r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/>
              <a:t>(Anforderungsanalyse)</a:t>
            </a:r>
          </a:p>
          <a:p>
            <a:r>
              <a:rPr lang="de-DE"/>
              <a:t>Verfasser: </a:t>
            </a:r>
            <a:r>
              <a:rPr lang="de-DE">
                <a:solidFill>
                  <a:srgbClr val="C00000"/>
                </a:solidFill>
              </a:rPr>
              <a:t>Auftraggeber </a:t>
            </a:r>
            <a:r>
              <a:rPr lang="de-DE"/>
              <a:t>/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i="1">
                <a:solidFill>
                  <a:schemeClr val="accent5">
                    <a:lumMod val="75000"/>
                  </a:schemeClr>
                </a:solidFill>
              </a:rPr>
              <a:t>Auftragnehmer</a:t>
            </a:r>
            <a:endParaRPr lang="de-DE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/>
              <a:t>Adressat: </a:t>
            </a:r>
            <a:r>
              <a:rPr lang="de-DE">
                <a:solidFill>
                  <a:srgbClr val="C00000"/>
                </a:solidFill>
              </a:rPr>
              <a:t>Auftragnehmer  </a:t>
            </a:r>
            <a:r>
              <a:rPr lang="de-DE"/>
              <a:t>/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i="1">
                <a:solidFill>
                  <a:schemeClr val="accent5">
                    <a:lumMod val="75000"/>
                  </a:schemeClr>
                </a:solidFill>
              </a:rPr>
              <a:t>Auftraggeber</a:t>
            </a:r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de-DE"/>
              <a:t>Gegenstand: </a:t>
            </a:r>
            <a:r>
              <a:rPr lang="de-DE">
                <a:solidFill>
                  <a:srgbClr val="C00000"/>
                </a:solidFill>
              </a:rPr>
              <a:t>Welche Anforderungen bestehen (an Leistungen) seitens des Auftraggebers</a:t>
            </a:r>
            <a:r>
              <a:rPr lang="de-DE">
                <a:solidFill>
                  <a:schemeClr val="accent2"/>
                </a:solidFill>
              </a:rPr>
              <a:t> </a:t>
            </a:r>
            <a:r>
              <a:rPr lang="de-DE"/>
              <a:t>und </a:t>
            </a:r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wie und womit werden die Anforderungen gelöst?</a:t>
            </a:r>
          </a:p>
          <a:p>
            <a:r>
              <a:rPr lang="de-DE"/>
              <a:t>Vertragliche Grundlage für möglichen Rechtsstreit</a:t>
            </a:r>
          </a:p>
          <a:p>
            <a:r>
              <a:rPr lang="de-DE"/>
              <a:t>Möglichst übersichtlich, knapp und präzise</a:t>
            </a:r>
          </a:p>
        </p:txBody>
      </p:sp>
    </p:spTree>
    <p:extLst>
      <p:ext uri="{BB962C8B-B14F-4D97-AF65-F5344CB8AC3E}">
        <p14:creationId xmlns:p14="http://schemas.microsoft.com/office/powerpoint/2010/main" val="102747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 eines Requirements Documents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/>
              <a:t>Abstract</a:t>
            </a:r>
            <a:r>
              <a:rPr lang="de-DE" sz="2400"/>
              <a:t>: „Klappentext“ des Dokuments.</a:t>
            </a:r>
          </a:p>
          <a:p>
            <a:r>
              <a:rPr lang="de-DE" sz="2400" b="1"/>
              <a:t>Introduction</a:t>
            </a:r>
            <a:r>
              <a:rPr lang="de-DE" sz="2400"/>
              <a:t>: Genauere Schilderung der Leistung in einleitendem Stil.</a:t>
            </a:r>
          </a:p>
          <a:p>
            <a:r>
              <a:rPr lang="de-DE" sz="2400" b="1"/>
              <a:t>User Requirements</a:t>
            </a:r>
            <a:r>
              <a:rPr lang="de-DE" sz="2400"/>
              <a:t>: Anforderungen (aus Sicht des Auftraggebers).</a:t>
            </a:r>
          </a:p>
          <a:p>
            <a:r>
              <a:rPr lang="de-DE" sz="2400" b="1"/>
              <a:t>System Requirements</a:t>
            </a:r>
            <a:r>
              <a:rPr lang="de-DE" sz="2400"/>
              <a:t>: Anforderungen an das System (aus Sicht des Entwicklers).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u="sng"/>
              <a:t>Non-functional</a:t>
            </a:r>
            <a:r>
              <a:rPr lang="de-DE" sz="2000"/>
              <a:t>: Generelle Erwartungen an die Software bezüglich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Performance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Wartbarkeit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Benutzerfreundlichkeit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ggfs. Kompatibilität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u="sng"/>
              <a:t>Functional</a:t>
            </a:r>
            <a:r>
              <a:rPr lang="de-DE" sz="2000"/>
              <a:t>: Funktionale spezifische Erwartungen an die Software im entsprechenden Anwendungsfall</a:t>
            </a:r>
          </a:p>
          <a:p>
            <a:r>
              <a:rPr lang="de-DE" sz="2400" b="1"/>
              <a:t>Scenarios</a:t>
            </a:r>
            <a:r>
              <a:rPr lang="de-DE" sz="2400"/>
              <a:t>: Ausgewählte Szenarios, die genauer erläutert werden (Was möchte der Benutzer tun? Was tut das System? Gibt es mögliche Errors?)</a:t>
            </a:r>
          </a:p>
        </p:txBody>
      </p:sp>
    </p:spTree>
    <p:extLst>
      <p:ext uri="{BB962C8B-B14F-4D97-AF65-F5344CB8AC3E}">
        <p14:creationId xmlns:p14="http://schemas.microsoft.com/office/powerpoint/2010/main" val="56179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906378-B0DE-4FBD-8795-C75AA5D9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mtClean="0"/>
              <a:t>System 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9826641-65A9-4C2F-83AD-48817B7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/>
              <a:t>Non-</a:t>
            </a:r>
            <a:r>
              <a:rPr lang="de-DE" b="1" dirty="0" err="1"/>
              <a:t>Functional</a:t>
            </a:r>
            <a:r>
              <a:rPr lang="de-DE" dirty="0"/>
              <a:t> System </a:t>
            </a:r>
            <a:r>
              <a:rPr lang="de-DE" dirty="0" err="1"/>
              <a:t>Requirements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Usability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Efficiency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Performance </a:t>
            </a:r>
            <a:r>
              <a:rPr lang="de-DE" dirty="0" err="1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8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D4F619E-95AB-45CB-8E91-113A69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b="1" dirty="0" err="1"/>
              <a:t>Functional</a:t>
            </a:r>
            <a:r>
              <a:rPr lang="de-DE" dirty="0"/>
              <a:t> System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Technische Anforderungen </a:t>
            </a:r>
          </a:p>
          <a:p>
            <a:r>
              <a:rPr lang="de-DE" dirty="0"/>
              <a:t>Benutzer</a:t>
            </a:r>
          </a:p>
          <a:p>
            <a:r>
              <a:rPr lang="de-DE" dirty="0"/>
              <a:t>System Administrator</a:t>
            </a:r>
          </a:p>
          <a:p>
            <a:r>
              <a:rPr lang="de-DE" dirty="0"/>
              <a:t>Administrator</a:t>
            </a:r>
          </a:p>
          <a:p>
            <a:r>
              <a:rPr lang="de-DE" dirty="0"/>
              <a:t>Clients</a:t>
            </a:r>
          </a:p>
          <a:p>
            <a:r>
              <a:rPr lang="de-DE" dirty="0"/>
              <a:t>Experiment – Erstellung </a:t>
            </a:r>
          </a:p>
          <a:p>
            <a:r>
              <a:rPr lang="de-DE" dirty="0" err="1"/>
              <a:t>Stati</a:t>
            </a:r>
            <a:r>
              <a:rPr lang="de-DE" dirty="0"/>
              <a:t> von Experimenten </a:t>
            </a:r>
          </a:p>
          <a:p>
            <a:r>
              <a:rPr lang="de-DE" dirty="0"/>
              <a:t>Experimentübersicht</a:t>
            </a:r>
          </a:p>
          <a:p>
            <a:r>
              <a:rPr lang="de-DE" dirty="0"/>
              <a:t>Experiment-Ergebnis</a:t>
            </a:r>
          </a:p>
          <a:p>
            <a:r>
              <a:rPr lang="de-DE" dirty="0"/>
              <a:t>Netzwerk</a:t>
            </a:r>
          </a:p>
          <a:p>
            <a:r>
              <a:rPr lang="de-DE" dirty="0"/>
              <a:t>Ethische Leitlinien</a:t>
            </a:r>
          </a:p>
        </p:txBody>
      </p:sp>
    </p:spTree>
    <p:extLst>
      <p:ext uri="{BB962C8B-B14F-4D97-AF65-F5344CB8AC3E}">
        <p14:creationId xmlns:p14="http://schemas.microsoft.com/office/powerpoint/2010/main" val="274881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90FDC04-66A3-4FD6-B4C8-0EFE4909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319405"/>
            <a:ext cx="10515600" cy="1176019"/>
          </a:xfrm>
        </p:spPr>
        <p:txBody>
          <a:bodyPr>
            <a:normAutofit/>
          </a:bodyPr>
          <a:lstStyle/>
          <a:p>
            <a:r>
              <a:rPr lang="de-DE" smtClean="0"/>
              <a:t>Haupt-Eigenschaften von 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42E594E-C74B-468D-A9D0-3083E64A4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Requirements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/>
              <a:t>Bedürfnisse/Wünsche </a:t>
            </a:r>
            <a:r>
              <a:rPr lang="de-DE" smtClean="0"/>
              <a:t>(werden vom Stakeholder </a:t>
            </a:r>
            <a:r>
              <a:rPr lang="de-DE" dirty="0"/>
              <a:t>an die </a:t>
            </a:r>
            <a:r>
              <a:rPr lang="de-DE"/>
              <a:t>App </a:t>
            </a:r>
            <a:r>
              <a:rPr lang="de-DE" smtClean="0"/>
              <a:t>gestellt)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System </a:t>
            </a:r>
            <a:r>
              <a:rPr lang="de-DE" dirty="0" err="1"/>
              <a:t>Requirements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Voraussetzungen an das 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4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5DFA60C-68DF-47E3-923E-8E3E3B20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050"/>
          </a:xfrm>
        </p:spPr>
        <p:txBody>
          <a:bodyPr>
            <a:normAutofit/>
          </a:bodyPr>
          <a:lstStyle/>
          <a:p>
            <a:r>
              <a:rPr lang="de-DE" smtClean="0"/>
              <a:t>Weitere Eigenschaften </a:t>
            </a:r>
            <a:r>
              <a:rPr lang="de-DE" dirty="0"/>
              <a:t>von </a:t>
            </a:r>
            <a:r>
              <a:rPr lang="de-DE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19249C6-8440-47B8-9F4C-7F856A63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Sollen nur eine Sache betreffen</a:t>
            </a:r>
          </a:p>
          <a:p>
            <a:r>
              <a:rPr lang="de-DE" dirty="0"/>
              <a:t>Vollständig</a:t>
            </a:r>
          </a:p>
          <a:p>
            <a:r>
              <a:rPr lang="de-DE" dirty="0"/>
              <a:t>Kein Wiederspruch zu anderen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Zeitgemäß</a:t>
            </a:r>
          </a:p>
          <a:p>
            <a:r>
              <a:rPr lang="de-DE" dirty="0"/>
              <a:t>Einfach formuliert</a:t>
            </a:r>
          </a:p>
          <a:p>
            <a:r>
              <a:rPr lang="de-DE" dirty="0"/>
              <a:t>Priorität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93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Requirements</vt:lpstr>
      <vt:lpstr>PowerPoint-Präsentation</vt:lpstr>
      <vt:lpstr>Was ist ein Requirements Document?</vt:lpstr>
      <vt:lpstr>Aufbau eines Requirements Documents</vt:lpstr>
      <vt:lpstr>System Requirements</vt:lpstr>
      <vt:lpstr>PowerPoint-Präsentation</vt:lpstr>
      <vt:lpstr>Haupt-Eigenschaften von Requirements</vt:lpstr>
      <vt:lpstr>Weitere Eigenschaften von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Bambauer</dc:creator>
  <cp:lastModifiedBy>Lucas Bambauer</cp:lastModifiedBy>
  <cp:revision>12</cp:revision>
  <dcterms:created xsi:type="dcterms:W3CDTF">2017-11-20T09:05:35Z</dcterms:created>
  <dcterms:modified xsi:type="dcterms:W3CDTF">2017-11-20T17:44:21Z</dcterms:modified>
</cp:coreProperties>
</file>