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bitsrc.io/data-binding-in-angular-cbc433481cec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ngular_(web_framework)" TargetMode="External"/><Relationship Id="rId3" Type="http://schemas.openxmlformats.org/officeDocument/2006/relationships/hyperlink" Target="https://www.geeksforgeeks.org/difference-between-typescript-and-javascrip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20e11a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20e11a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91ab9e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91ab9e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https://blog.bitsrc.io/data-binding-in-angular-cbc433481cec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data binding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91ab9e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91ab9e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router outlet with new component favorite-trips, including making the name capitalized.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20e11ac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20e11ac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20e11ac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20e11ac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input field and button to add items to the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to create a removal button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20e11ac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20e11ac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20e11ac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20e11ac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20e11ac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20e11ac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91ab9e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91ab9e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20e11a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20e11a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install @angular/cli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20e11a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20e11a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20e11a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20e11a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20e11a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20e11a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https://en.wikipedia.org/wiki/Angular_(web_framework)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https://www.geeksforgeeks.org/difference-between-typescript-and-javascript/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91ab9e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91ab9e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Demo of starter project, walk through what is going on with the files and how they are interacting with each other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20e11a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20e11a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component, put it into the main application, serve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20e11ac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20e11ac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WICSE with Citi!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ready to learn about Angular?  Do you…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Node.js installed with npm and in your path variables (selected by default during installation)?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IDE suited for web development such as VS Code?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475" y="3234250"/>
            <a:ext cx="4326675" cy="1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Binding with Angular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binding allows you to pass variables back and forth easily between the HTML of a component to the TS.  By binding a variable, you tell Angular to watch it for changes.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Simplest form of data binding: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&lt;p&gt; Hello, my name is {{ name }} &lt;/p&gt;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with Angular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is done with the app-routing.module.ts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changes in the URL and routes to different components based on those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pass parameters to components also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place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router-outlet </a:t>
            </a:r>
            <a:r>
              <a:rPr lang="en"/>
              <a:t>tag  is where this routing will take effect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and Looping in HTML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00262" y="1662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Angular tools to use programming logic in HTML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statements → ngIf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&lt;div *ngIf=”condition”&gt;Hello World&lt;/div&gt;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loops → ngFor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&lt;div *ngFor=”let item of items”&gt;      {{items}} &lt;/div&gt;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 in Angular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data 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call them with basic web page events, i.e. hover and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still call functions within your TS code, just like any other programming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&lt;button (click)=”myTSFunction()”&gt;           Click me!                            &lt;/button&gt;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Calls with Angular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410100" y="1316975"/>
            <a:ext cx="6321600" cy="3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Programming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Moves data on the internet via requests and fulfilment of those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Formats for delivery of this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→ JavaScript Object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→ eXtensible Markup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read from a local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Angular has built in functions for API calls called HttpClient. You can use standard API calls such as GET and POST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homework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if a country is  already in the list before adding it to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our country service to turn our text input into a dropdown with all the countries of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countries already in the list from the dropdown (and add them back if they get removed!)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some SUPER COOL CSS !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Development Using Angular CLI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Rachel Klesius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take away...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262" y="13069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and tools that Angular CLI can provide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make API calls using Angular CLI 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solid code base that you can reference for your own applications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CLI Basics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just download on my computer?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00" y="1733375"/>
            <a:ext cx="63216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Node.js </a:t>
            </a:r>
            <a:r>
              <a:rPr lang="en"/>
              <a:t>is a tool that allows you to run Javascript code outside the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NPM </a:t>
            </a:r>
            <a:r>
              <a:rPr lang="en"/>
              <a:t>(Node Package Manager) is </a:t>
            </a:r>
            <a:r>
              <a:rPr lang="en"/>
              <a:t>a way to access Javascript libraries and tools, such as Angular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install Angular using Node.js: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-g @angular/cli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Angular?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00250" y="1412550"/>
            <a:ext cx="63216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is a web framework developed as a side project by a Google employee in 2010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flavors of Angular: AngularJS (Angular 1) and Angular(Angular 2+)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AngularJS uses JavaScript, Angular uses TypeScript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line interface (CLI) was only implemented in Angular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versus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TS is a superset of JS, all TS code compiles to 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TS is an object-oriented programming language, JS is a scripting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→ bite sized web development pieces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Angular’s File Structure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your code will be put in the src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folder contains your components, services, your main app.component files and your app.module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 module file is essentially one large header file, where all your components are declared and any libraries you use are imported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component comes with four files pre-built into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TS (typescript)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Spec.ts → built-in tests with Jasmine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10100" y="470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CLI Commands I use the most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00" y="1392850"/>
            <a:ext cx="63216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 serve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Serves your application, default to port 4200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changes are made inside the app folder, will re-compile and refresh the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 new appName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folder containing a new angular application called appName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 generate component componentName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the four standard component files inside a folder called componentName and modifies your app.module to contain this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 generate service serviceName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