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79" autoAdjust="0"/>
    <p:restoredTop sz="94660"/>
  </p:normalViewPr>
  <p:slideViewPr>
    <p:cSldViewPr>
      <p:cViewPr varScale="1">
        <p:scale>
          <a:sx n="73" d="100"/>
          <a:sy n="73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AT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FB30C2-88FE-43E2-BC08-96A5A2047C0E}" type="datetimeFigureOut">
              <a:rPr lang="de-DE" smtClean="0"/>
              <a:pPr/>
              <a:t>13.03.2018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F82DB76-2123-46AA-8147-295B652EE734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4414" y="1214422"/>
            <a:ext cx="7000924" cy="895368"/>
          </a:xfrm>
        </p:spPr>
        <p:txBody>
          <a:bodyPr/>
          <a:lstStyle/>
          <a:p>
            <a:pPr algn="ctr"/>
            <a:r>
              <a:rPr lang="de-AT" dirty="0" smtClean="0"/>
              <a:t>Ernährungsplaner – Vom Rezept bis zum Einkauf</a:t>
            </a:r>
            <a:endParaRPr lang="de-AT" dirty="0"/>
          </a:p>
        </p:txBody>
      </p:sp>
      <p:pic>
        <p:nvPicPr>
          <p:cNvPr id="64514" name="Picture 2" descr="Balance-Nutr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2"/>
            <a:ext cx="6250825" cy="3580020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357158" y="6124457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solidFill>
                  <a:schemeClr val="bg1"/>
                </a:solidFill>
              </a:rPr>
              <a:t>16.3.2018</a:t>
            </a:r>
            <a:endParaRPr lang="de-AT" sz="2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43174" y="6072206"/>
            <a:ext cx="650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>
                <a:solidFill>
                  <a:schemeClr val="bg1"/>
                </a:solidFill>
              </a:rPr>
              <a:t>Robert</a:t>
            </a:r>
            <a:r>
              <a:rPr lang="de-AT" sz="2800" dirty="0" smtClean="0">
                <a:solidFill>
                  <a:schemeClr val="bg1"/>
                </a:solidFill>
              </a:rPr>
              <a:t> </a:t>
            </a:r>
            <a:r>
              <a:rPr lang="de-AT" sz="2400" dirty="0" err="1" smtClean="0">
                <a:solidFill>
                  <a:schemeClr val="bg1"/>
                </a:solidFill>
              </a:rPr>
              <a:t>Klonner</a:t>
            </a:r>
            <a:endParaRPr lang="de-AT" sz="2800" dirty="0">
              <a:solidFill>
                <a:schemeClr val="bg1"/>
              </a:solidFill>
            </a:endParaRP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357158" y="500042"/>
            <a:ext cx="4643470" cy="89536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de-AT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EatBalanced</a:t>
            </a:r>
            <a:endParaRPr kumimoji="0" lang="de-AT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Worum geht es?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u="sng" dirty="0" smtClean="0"/>
              <a:t>Essen nach Ernährungsplan:</a:t>
            </a:r>
          </a:p>
          <a:p>
            <a:pPr>
              <a:buNone/>
            </a:pPr>
            <a:r>
              <a:rPr lang="de-AT" sz="2400" dirty="0" smtClean="0"/>
              <a:t>    Auf Basis eines fertigen, ausgewogenen Ernährungsplans mit definierten Rezepten soll genau die benötigte Menge an Energie aufgenommen werden:</a:t>
            </a:r>
          </a:p>
          <a:p>
            <a:r>
              <a:rPr lang="de-AT" sz="2400" dirty="0" smtClean="0"/>
              <a:t>z.B. gesund Abnehmen </a:t>
            </a:r>
          </a:p>
          <a:p>
            <a:pPr>
              <a:buNone/>
            </a:pPr>
            <a:r>
              <a:rPr lang="de-AT" sz="2400" dirty="0" smtClean="0"/>
              <a:t>		(Tagesenergiebedarf – 500 kcal)</a:t>
            </a:r>
          </a:p>
          <a:p>
            <a:r>
              <a:rPr lang="de-AT" sz="2400" dirty="0" smtClean="0"/>
              <a:t>z.B. Aufbauphase Krafttraining </a:t>
            </a:r>
          </a:p>
          <a:p>
            <a:pPr>
              <a:buNone/>
            </a:pPr>
            <a:r>
              <a:rPr lang="de-AT" sz="2400" dirty="0" smtClean="0"/>
              <a:t>		(Tagesenergiebedarf + 200 kcal)</a:t>
            </a:r>
          </a:p>
          <a:p>
            <a:r>
              <a:rPr lang="de-AT" sz="24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ist das Problem?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0" y="1928802"/>
            <a:ext cx="2673468" cy="900106"/>
          </a:xfrm>
        </p:spPr>
        <p:txBody>
          <a:bodyPr/>
          <a:lstStyle/>
          <a:p>
            <a:r>
              <a:rPr lang="de-AT" sz="2400" dirty="0" err="1" smtClean="0"/>
              <a:t>Rezeptechaos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143512"/>
            <a:ext cx="1308861" cy="155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D:\programmieren\projects\eatBalanced_Projektdateien\Rezeptechaos.jpg"/>
          <p:cNvPicPr>
            <a:picLocks noChangeAspect="1" noChangeArrowheads="1"/>
          </p:cNvPicPr>
          <p:nvPr/>
        </p:nvPicPr>
        <p:blipFill>
          <a:blip r:embed="rId3" cstate="print"/>
          <a:srcRect l="14746" t="1695" r="15148"/>
          <a:stretch>
            <a:fillRect/>
          </a:stretch>
        </p:blipFill>
        <p:spPr bwMode="auto">
          <a:xfrm>
            <a:off x="428596" y="2643182"/>
            <a:ext cx="2717078" cy="2143122"/>
          </a:xfrm>
          <a:prstGeom prst="rect">
            <a:avLst/>
          </a:prstGeom>
          <a:noFill/>
        </p:spPr>
      </p:pic>
      <p:pic>
        <p:nvPicPr>
          <p:cNvPr id="1028" name="Picture 4" descr="D:\programmieren\projects\eatBalanced_Projektdateien\User-spezifische_Anpassung.jpg"/>
          <p:cNvPicPr>
            <a:picLocks noChangeAspect="1" noChangeArrowheads="1"/>
          </p:cNvPicPr>
          <p:nvPr/>
        </p:nvPicPr>
        <p:blipFill>
          <a:blip r:embed="rId4" cstate="print"/>
          <a:srcRect t="18750" r="35000" b="47917"/>
          <a:stretch>
            <a:fillRect/>
          </a:stretch>
        </p:blipFill>
        <p:spPr bwMode="auto">
          <a:xfrm>
            <a:off x="6715140" y="2643182"/>
            <a:ext cx="2214578" cy="2018981"/>
          </a:xfrm>
          <a:prstGeom prst="rect">
            <a:avLst/>
          </a:prstGeom>
          <a:noFill/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429388" y="1928802"/>
            <a:ext cx="2214578" cy="9001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AT" sz="2400" dirty="0" smtClean="0"/>
              <a:t>Individualität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14678" y="1785926"/>
            <a:ext cx="3357586" cy="9001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de-AT" sz="2400" dirty="0" smtClean="0"/>
              <a:t>m</a:t>
            </a:r>
            <a:r>
              <a:rPr kumimoji="0" lang="de-A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anuell</a:t>
            </a:r>
            <a:r>
              <a:rPr kumimoji="0" lang="de-A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A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Menüplan</a:t>
            </a:r>
            <a:r>
              <a:rPr kumimoji="0" lang="de-A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 Einkaufsliste erstellen</a:t>
            </a: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 descr="D:\programmieren\projects\eatBalanced_Projektdateien\Menüplan.jpg"/>
          <p:cNvPicPr>
            <a:picLocks noChangeAspect="1" noChangeArrowheads="1"/>
          </p:cNvPicPr>
          <p:nvPr/>
        </p:nvPicPr>
        <p:blipFill>
          <a:blip r:embed="rId5" cstate="print"/>
          <a:srcRect t="22917" b="22916"/>
          <a:stretch>
            <a:fillRect/>
          </a:stretch>
        </p:blipFill>
        <p:spPr bwMode="auto">
          <a:xfrm>
            <a:off x="3643306" y="2643182"/>
            <a:ext cx="2571755" cy="2476522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8001024" y="528638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Gesamt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215138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Person 1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072362" y="52863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Person 2</a:t>
            </a:r>
            <a:endParaRPr lang="de-AT" dirty="0"/>
          </a:p>
        </p:txBody>
      </p:sp>
      <p:cxnSp>
        <p:nvCxnSpPr>
          <p:cNvPr id="15" name="Gerade Verbindung mit Pfeil 14"/>
          <p:cNvCxnSpPr>
            <a:stCxn id="12" idx="0"/>
          </p:cNvCxnSpPr>
          <p:nvPr/>
        </p:nvCxnSpPr>
        <p:spPr>
          <a:xfrm rot="5400000" flipH="1" flipV="1">
            <a:off x="6500874" y="4929218"/>
            <a:ext cx="571501" cy="14284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16200000" flipV="1">
            <a:off x="7054503" y="4839901"/>
            <a:ext cx="571504" cy="3214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1" idx="0"/>
          </p:cNvCxnSpPr>
          <p:nvPr/>
        </p:nvCxnSpPr>
        <p:spPr>
          <a:xfrm rot="16200000" flipV="1">
            <a:off x="7697430" y="4518446"/>
            <a:ext cx="571504" cy="96437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de-AT" dirty="0" smtClean="0"/>
              <a:t>Lösung: Web-</a:t>
            </a:r>
            <a:r>
              <a:rPr lang="de-AT" dirty="0" err="1" smtClean="0"/>
              <a:t>App</a:t>
            </a:r>
            <a:r>
              <a:rPr lang="de-AT" dirty="0" smtClean="0"/>
              <a:t>-Ernährungsplaner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Rezeptdatenbank aus Ernährungsplan</a:t>
            </a:r>
          </a:p>
          <a:p>
            <a:r>
              <a:rPr lang="de-AT" dirty="0" err="1" smtClean="0"/>
              <a:t>Menüplan</a:t>
            </a:r>
            <a:r>
              <a:rPr lang="de-AT" dirty="0" smtClean="0"/>
              <a:t> erstellen (für Haushalt)</a:t>
            </a:r>
          </a:p>
          <a:p>
            <a:pPr lvl="1"/>
            <a:r>
              <a:rPr lang="de-AT" dirty="0" smtClean="0"/>
              <a:t>mit Desktop oder Smartphone</a:t>
            </a:r>
          </a:p>
          <a:p>
            <a:pPr lvl="1"/>
            <a:r>
              <a:rPr lang="de-AT" dirty="0" smtClean="0"/>
              <a:t>beim Kochen Rezept vom </a:t>
            </a:r>
            <a:r>
              <a:rPr lang="de-AT" dirty="0" smtClean="0"/>
              <a:t>Smartphone verwenden</a:t>
            </a:r>
            <a:endParaRPr lang="de-AT" dirty="0" smtClean="0"/>
          </a:p>
          <a:p>
            <a:pPr lvl="1"/>
            <a:r>
              <a:rPr lang="de-AT" dirty="0" smtClean="0"/>
              <a:t>User-spezifische Anpassung der Rezepte</a:t>
            </a:r>
          </a:p>
          <a:p>
            <a:r>
              <a:rPr lang="de-AT" dirty="0" smtClean="0"/>
              <a:t>Einkaufsliste aus </a:t>
            </a:r>
            <a:r>
              <a:rPr lang="de-AT" dirty="0" err="1" smtClean="0"/>
              <a:t>Menüplan</a:t>
            </a:r>
            <a:r>
              <a:rPr lang="de-AT" dirty="0" smtClean="0"/>
              <a:t> erstellen</a:t>
            </a:r>
            <a:endParaRPr lang="de-AT" dirty="0" smtClean="0"/>
          </a:p>
          <a:p>
            <a:pPr lvl="1"/>
            <a:r>
              <a:rPr lang="de-AT" dirty="0" smtClean="0"/>
              <a:t>Einkaufen mit dem Smartphone</a:t>
            </a:r>
          </a:p>
          <a:p>
            <a:pPr lvl="1"/>
            <a:r>
              <a:rPr lang="de-AT" dirty="0" smtClean="0"/>
              <a:t>Einträge löschen</a:t>
            </a:r>
          </a:p>
          <a:p>
            <a:pPr lvl="1"/>
            <a:r>
              <a:rPr lang="de-AT" dirty="0" smtClean="0"/>
              <a:t>sortiert nach Supermarktbereichen</a:t>
            </a:r>
          </a:p>
          <a:p>
            <a:pPr>
              <a:buNone/>
            </a:pP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Idee: User-spezifische Anpassung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142844" y="1571612"/>
            <a:ext cx="8786842" cy="1318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e-AT" sz="2800" dirty="0" smtClean="0"/>
              <a:t>z.B. Rezept mit 400 kcal aus Ernährungsplan: 1500 kcal/Tag</a:t>
            </a:r>
          </a:p>
          <a:p>
            <a:pPr>
              <a:buNone/>
            </a:pPr>
            <a:r>
              <a:rPr lang="de-AT" sz="2000" dirty="0" smtClean="0"/>
              <a:t>Faktor User 1 (Energiebedarf: 1400 kcal) = 1400/1500 = 0.93</a:t>
            </a:r>
          </a:p>
          <a:p>
            <a:pPr>
              <a:buNone/>
            </a:pPr>
            <a:r>
              <a:rPr lang="de-AT" sz="2000" dirty="0" smtClean="0"/>
              <a:t>Faktor User 2 (Energiebedarf: 2100 kcal) = 2100/1500 = 1.40</a:t>
            </a:r>
          </a:p>
        </p:txBody>
      </p:sp>
      <p:pic>
        <p:nvPicPr>
          <p:cNvPr id="2050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71942"/>
            <a:ext cx="1428727" cy="1428728"/>
          </a:xfrm>
          <a:prstGeom prst="rect">
            <a:avLst/>
          </a:prstGeom>
          <a:noFill/>
        </p:spPr>
      </p:pic>
      <p:pic>
        <p:nvPicPr>
          <p:cNvPr id="6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286124"/>
            <a:ext cx="1428727" cy="1428728"/>
          </a:xfrm>
          <a:prstGeom prst="rect">
            <a:avLst/>
          </a:prstGeom>
          <a:noFill/>
        </p:spPr>
      </p:pic>
      <p:pic>
        <p:nvPicPr>
          <p:cNvPr id="7" name="Picture 2" descr="Bildergebnis für Document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5072074"/>
            <a:ext cx="1428727" cy="1428728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357290" y="5572140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Original-Rezept</a:t>
            </a:r>
          </a:p>
          <a:p>
            <a:pPr algn="ctr"/>
            <a:r>
              <a:rPr lang="de-AT" dirty="0" smtClean="0"/>
              <a:t>(400 kcal)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5572132" y="378619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User 1</a:t>
            </a:r>
          </a:p>
          <a:p>
            <a:pPr algn="ctr"/>
            <a:r>
              <a:rPr lang="de-AT" dirty="0" smtClean="0"/>
              <a:t>(372 kcal)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5715008" y="557214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User 2 </a:t>
            </a:r>
          </a:p>
          <a:p>
            <a:pPr algn="ctr"/>
            <a:r>
              <a:rPr lang="de-AT" dirty="0" smtClean="0"/>
              <a:t>(560 kcal)</a:t>
            </a:r>
            <a:endParaRPr lang="de-AT" dirty="0"/>
          </a:p>
        </p:txBody>
      </p:sp>
      <p:cxnSp>
        <p:nvCxnSpPr>
          <p:cNvPr id="11" name="Gerade Verbindung mit Pfeil 10"/>
          <p:cNvCxnSpPr>
            <a:stCxn id="2050" idx="3"/>
            <a:endCxn id="6" idx="1"/>
          </p:cNvCxnSpPr>
          <p:nvPr/>
        </p:nvCxnSpPr>
        <p:spPr>
          <a:xfrm flipV="1">
            <a:off x="3214645" y="4000488"/>
            <a:ext cx="1071603" cy="78581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2050" idx="3"/>
            <a:endCxn id="7" idx="1"/>
          </p:cNvCxnSpPr>
          <p:nvPr/>
        </p:nvCxnSpPr>
        <p:spPr>
          <a:xfrm>
            <a:off x="3214645" y="4786306"/>
            <a:ext cx="1071603" cy="10001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214678" y="39290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*0.93</a:t>
            </a:r>
            <a:endParaRPr lang="de-AT" dirty="0"/>
          </a:p>
        </p:txBody>
      </p:sp>
      <p:sp>
        <p:nvSpPr>
          <p:cNvPr id="18" name="Textfeld 17"/>
          <p:cNvSpPr txBox="1"/>
          <p:nvPr/>
        </p:nvSpPr>
        <p:spPr>
          <a:xfrm>
            <a:off x="3214678" y="528638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*1.40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Technologien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88508" cy="4495800"/>
          </a:xfrm>
        </p:spPr>
        <p:txBody>
          <a:bodyPr>
            <a:normAutofit/>
          </a:bodyPr>
          <a:lstStyle/>
          <a:p>
            <a:r>
              <a:rPr lang="de-AT" dirty="0" smtClean="0"/>
              <a:t>Angular 5 (MVC Framework)</a:t>
            </a:r>
          </a:p>
          <a:p>
            <a:pPr lvl="1"/>
            <a:r>
              <a:rPr lang="de-AT" sz="2400" dirty="0" err="1" smtClean="0"/>
              <a:t>Two</a:t>
            </a:r>
            <a:r>
              <a:rPr lang="de-AT" sz="2400" dirty="0" smtClean="0"/>
              <a:t>-Way-Data </a:t>
            </a:r>
            <a:r>
              <a:rPr lang="de-AT" sz="2400" dirty="0" smtClean="0"/>
              <a:t>Binding</a:t>
            </a:r>
          </a:p>
          <a:p>
            <a:pPr lvl="1"/>
            <a:r>
              <a:rPr lang="de-AT" sz="2400" dirty="0" smtClean="0"/>
              <a:t>Modularer Aufbau: Hierarchie aus Komponenten und Services</a:t>
            </a:r>
            <a:endParaRPr lang="de-AT" sz="2400" dirty="0" smtClean="0"/>
          </a:p>
          <a:p>
            <a:pPr lvl="1"/>
            <a:r>
              <a:rPr lang="de-AT" sz="2400" dirty="0" err="1" smtClean="0"/>
              <a:t>TypeScript</a:t>
            </a:r>
            <a:r>
              <a:rPr lang="de-AT" sz="2400" dirty="0" smtClean="0"/>
              <a:t> (typisierte Parameter und Funktionen)</a:t>
            </a:r>
          </a:p>
          <a:p>
            <a:pPr lvl="1"/>
            <a:r>
              <a:rPr lang="de-AT" sz="2400" dirty="0" smtClean="0"/>
              <a:t>Angular </a:t>
            </a:r>
            <a:r>
              <a:rPr lang="de-AT" sz="2400" dirty="0" smtClean="0"/>
              <a:t>CLI (</a:t>
            </a:r>
            <a:r>
              <a:rPr lang="de-AT" sz="2400" dirty="0" err="1" smtClean="0"/>
              <a:t>Build</a:t>
            </a:r>
            <a:r>
              <a:rPr lang="de-AT" sz="2400" dirty="0" smtClean="0"/>
              <a:t> Tool)</a:t>
            </a:r>
          </a:p>
          <a:p>
            <a:endParaRPr lang="de-AT" dirty="0" smtClean="0"/>
          </a:p>
          <a:p>
            <a:r>
              <a:rPr lang="de-AT" dirty="0" smtClean="0"/>
              <a:t>Node.js</a:t>
            </a:r>
          </a:p>
          <a:p>
            <a:pPr lvl="1"/>
            <a:r>
              <a:rPr lang="de-AT" sz="2400" dirty="0" smtClean="0"/>
              <a:t>Backend in JavaScript</a:t>
            </a:r>
          </a:p>
          <a:p>
            <a:pPr lvl="1"/>
            <a:r>
              <a:rPr lang="de-AT" sz="2400" dirty="0" smtClean="0"/>
              <a:t>Einfache REST-API mit express.js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</a:t>
            </a:r>
            <a:endParaRPr lang="de-AT" dirty="0"/>
          </a:p>
        </p:txBody>
      </p:sp>
      <p:sp>
        <p:nvSpPr>
          <p:cNvPr id="20482" name="AutoShape 2" descr="Bildergebnis für serv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4" name="AutoShape 4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6" name="AutoShape 6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0488" name="AutoShape 8" descr="Bildergebnis für server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05320"/>
            <a:ext cx="18002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14620"/>
            <a:ext cx="1847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4"/>
          <a:srcRect b="47921"/>
          <a:stretch>
            <a:fillRect/>
          </a:stretch>
        </p:blipFill>
        <p:spPr bwMode="auto">
          <a:xfrm>
            <a:off x="6715140" y="3071810"/>
            <a:ext cx="1643074" cy="70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1643050"/>
            <a:ext cx="669965" cy="70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1785926"/>
            <a:ext cx="885570" cy="55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4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1604" y="4305518"/>
            <a:ext cx="1143008" cy="85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5234212"/>
            <a:ext cx="939372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472" y="4305518"/>
            <a:ext cx="930519" cy="86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Abgerundetes Rechteck 17"/>
          <p:cNvSpPr/>
          <p:nvPr/>
        </p:nvSpPr>
        <p:spPr>
          <a:xfrm>
            <a:off x="428596" y="2448130"/>
            <a:ext cx="2428892" cy="371477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Abgerundetes Rechteck 18"/>
          <p:cNvSpPr/>
          <p:nvPr/>
        </p:nvSpPr>
        <p:spPr>
          <a:xfrm>
            <a:off x="4500562" y="2500306"/>
            <a:ext cx="4071966" cy="1714512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428596" y="1714488"/>
            <a:ext cx="1928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Backend:</a:t>
            </a:r>
            <a:endParaRPr lang="de-AT" sz="28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429256" y="1714488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smtClean="0"/>
              <a:t>Frontend:</a:t>
            </a:r>
            <a:endParaRPr lang="de-AT" sz="2800" b="1" dirty="0"/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928926" y="3500438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0800000">
            <a:off x="2928926" y="3214686"/>
            <a:ext cx="15001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28992" y="2285992"/>
            <a:ext cx="6286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28992" y="3714752"/>
            <a:ext cx="6667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286380" y="4786322"/>
            <a:ext cx="2428892" cy="173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Gerade Verbindung mit Pfeil 31"/>
          <p:cNvCxnSpPr/>
          <p:nvPr/>
        </p:nvCxnSpPr>
        <p:spPr>
          <a:xfrm rot="5400000">
            <a:off x="6286512" y="4643446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5400000" flipH="1" flipV="1">
            <a:off x="5929322" y="4643446"/>
            <a:ext cx="71438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42910" y="6143644"/>
            <a:ext cx="192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b="1" dirty="0" smtClean="0"/>
              <a:t>REST-API</a:t>
            </a:r>
            <a:endParaRPr lang="de-A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Development &amp; </a:t>
            </a:r>
            <a:r>
              <a:rPr lang="de-AT" dirty="0" err="1" smtClean="0"/>
              <a:t>Operations</a:t>
            </a:r>
            <a:endParaRPr lang="de-AT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071810"/>
            <a:ext cx="2357454" cy="118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bgerundetes Rechteck 4"/>
          <p:cNvSpPr/>
          <p:nvPr/>
        </p:nvSpPr>
        <p:spPr>
          <a:xfrm>
            <a:off x="6572264" y="1643050"/>
            <a:ext cx="1000132" cy="85725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6786578" y="157161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ts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html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css</a:t>
            </a:r>
            <a:endParaRPr lang="de-AT" dirty="0"/>
          </a:p>
        </p:txBody>
      </p:sp>
      <p:sp>
        <p:nvSpPr>
          <p:cNvPr id="7" name="Abgerundetes Rechteck 6"/>
          <p:cNvSpPr/>
          <p:nvPr/>
        </p:nvSpPr>
        <p:spPr>
          <a:xfrm>
            <a:off x="6572264" y="2928934"/>
            <a:ext cx="1000132" cy="571504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6715140" y="2857496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js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html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7572396" y="242886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smtClean="0"/>
              <a:t>Angular-CLI: </a:t>
            </a:r>
          </a:p>
          <a:p>
            <a:pPr algn="ctr"/>
            <a:r>
              <a:rPr lang="de-AT" i="1" dirty="0" smtClean="0"/>
              <a:t>ng build</a:t>
            </a:r>
            <a:endParaRPr lang="de-AT" i="1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072074"/>
            <a:ext cx="1590002" cy="46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feld 12"/>
          <p:cNvSpPr txBox="1"/>
          <p:nvPr/>
        </p:nvSpPr>
        <p:spPr>
          <a:xfrm>
            <a:off x="7643834" y="36433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git </a:t>
            </a:r>
            <a:r>
              <a:rPr lang="de-AT" i="1" dirty="0" err="1" smtClean="0"/>
              <a:t>commit</a:t>
            </a:r>
            <a:endParaRPr lang="de-AT" i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214414" y="1643050"/>
            <a:ext cx="1000132" cy="857256"/>
          </a:xfrm>
          <a:prstGeom prst="round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1428728" y="1571612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.</a:t>
            </a:r>
            <a:r>
              <a:rPr lang="de-AT" dirty="0" err="1" smtClean="0"/>
              <a:t>js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json</a:t>
            </a:r>
            <a:endParaRPr lang="de-AT" dirty="0" smtClean="0"/>
          </a:p>
          <a:p>
            <a:r>
              <a:rPr lang="de-AT" dirty="0" smtClean="0"/>
              <a:t>.</a:t>
            </a:r>
            <a:r>
              <a:rPr lang="de-AT" dirty="0" err="1" smtClean="0"/>
              <a:t>jpg</a:t>
            </a:r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6507" y="314324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smtClean="0"/>
              <a:t>git </a:t>
            </a:r>
            <a:r>
              <a:rPr lang="de-AT" i="1" dirty="0" err="1" smtClean="0"/>
              <a:t>commit</a:t>
            </a:r>
            <a:endParaRPr lang="de-AT" i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5072074"/>
            <a:ext cx="1590002" cy="46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Gerade Verbindung mit Pfeil 20"/>
          <p:cNvCxnSpPr/>
          <p:nvPr/>
        </p:nvCxnSpPr>
        <p:spPr>
          <a:xfrm rot="5400000">
            <a:off x="1036613" y="3249611"/>
            <a:ext cx="135732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8" idx="0"/>
          </p:cNvCxnSpPr>
          <p:nvPr/>
        </p:nvCxnSpPr>
        <p:spPr>
          <a:xfrm rot="5400000">
            <a:off x="6929454" y="2714620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5400000">
            <a:off x="6858811" y="3785397"/>
            <a:ext cx="428629" cy="158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2462" y="5143512"/>
            <a:ext cx="887068" cy="8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feld 29"/>
          <p:cNvSpPr txBox="1"/>
          <p:nvPr/>
        </p:nvSpPr>
        <p:spPr>
          <a:xfrm>
            <a:off x="7786678" y="4429132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oc</a:t>
            </a:r>
            <a:r>
              <a:rPr lang="de-AT" i="1" dirty="0" smtClean="0"/>
              <a:t> </a:t>
            </a:r>
            <a:r>
              <a:rPr lang="de-AT" i="1" dirty="0" err="1" smtClean="0"/>
              <a:t>new-app</a:t>
            </a:r>
            <a:r>
              <a:rPr lang="de-AT" i="1" dirty="0" smtClean="0"/>
              <a:t> </a:t>
            </a:r>
            <a:r>
              <a:rPr lang="de-AT" i="1" dirty="0" err="1" smtClean="0"/>
              <a:t>image~git</a:t>
            </a:r>
            <a:endParaRPr lang="de-AT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0" y="450057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oc</a:t>
            </a:r>
            <a:r>
              <a:rPr lang="de-AT" i="1" dirty="0" smtClean="0"/>
              <a:t> </a:t>
            </a:r>
            <a:r>
              <a:rPr lang="de-AT" i="1" dirty="0" err="1" smtClean="0"/>
              <a:t>new-app</a:t>
            </a:r>
            <a:r>
              <a:rPr lang="de-AT" i="1" dirty="0" smtClean="0"/>
              <a:t> </a:t>
            </a:r>
            <a:r>
              <a:rPr lang="de-AT" i="1" dirty="0" err="1" smtClean="0"/>
              <a:t>image~git</a:t>
            </a:r>
            <a:endParaRPr lang="de-AT" i="1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143512"/>
            <a:ext cx="714380" cy="81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Rechteck 33"/>
          <p:cNvSpPr/>
          <p:nvPr/>
        </p:nvSpPr>
        <p:spPr>
          <a:xfrm>
            <a:off x="5072066" y="5857892"/>
            <a:ext cx="3000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dirty="0" smtClean="0">
                <a:solidFill>
                  <a:schemeClr val="accent1">
                    <a:lumMod val="50000"/>
                  </a:schemeClr>
                </a:solidFill>
              </a:rPr>
              <a:t>http://eatbalanced-frontend-eatbalanced.a3c1.starter-us-west-1.openshiftapps.com</a:t>
            </a:r>
            <a:endParaRPr lang="de-A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071538" y="5857892"/>
            <a:ext cx="3000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1600" dirty="0" smtClean="0">
                <a:solidFill>
                  <a:schemeClr val="accent1">
                    <a:lumMod val="50000"/>
                  </a:schemeClr>
                </a:solidFill>
              </a:rPr>
              <a:t>http://backend-eatbalanced.a3c1.starter-us-west-1.openshiftapps.com</a:t>
            </a:r>
            <a:endParaRPr lang="de-AT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4000504"/>
            <a:ext cx="1323978" cy="5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000504"/>
            <a:ext cx="1323978" cy="5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Nach rechts gekrümmter Pfeil 28"/>
          <p:cNvSpPr/>
          <p:nvPr/>
        </p:nvSpPr>
        <p:spPr>
          <a:xfrm>
            <a:off x="1357290" y="4643446"/>
            <a:ext cx="285752" cy="4286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2" name="Nach rechts gekrümmter Pfeil 31"/>
          <p:cNvSpPr/>
          <p:nvPr/>
        </p:nvSpPr>
        <p:spPr>
          <a:xfrm rot="11103564">
            <a:off x="1731322" y="4658361"/>
            <a:ext cx="355798" cy="3976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3" name="Nach rechts gekrümmter Pfeil 32"/>
          <p:cNvSpPr/>
          <p:nvPr/>
        </p:nvSpPr>
        <p:spPr>
          <a:xfrm>
            <a:off x="6715140" y="4643446"/>
            <a:ext cx="285752" cy="4286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5" name="Nach rechts gekrümmter Pfeil 34"/>
          <p:cNvSpPr/>
          <p:nvPr/>
        </p:nvSpPr>
        <p:spPr>
          <a:xfrm rot="11103564">
            <a:off x="7089172" y="4658361"/>
            <a:ext cx="355798" cy="3976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857224" y="5857892"/>
            <a:ext cx="3286148" cy="857256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Abgerundetes Rechteck 36"/>
          <p:cNvSpPr/>
          <p:nvPr/>
        </p:nvSpPr>
        <p:spPr>
          <a:xfrm>
            <a:off x="4857752" y="5857892"/>
            <a:ext cx="3286148" cy="857256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0" name="Gerade Verbindung mit Pfeil 39"/>
          <p:cNvCxnSpPr/>
          <p:nvPr/>
        </p:nvCxnSpPr>
        <p:spPr>
          <a:xfrm rot="5400000">
            <a:off x="6930248" y="5642784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5400000">
            <a:off x="1572398" y="5642784"/>
            <a:ext cx="2857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245</Words>
  <Application>Microsoft Office PowerPoint</Application>
  <PresentationFormat>Bildschirmpräsentation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Galathea</vt:lpstr>
      <vt:lpstr>Folie 1</vt:lpstr>
      <vt:lpstr>Worum geht es?</vt:lpstr>
      <vt:lpstr>Was ist das Problem?</vt:lpstr>
      <vt:lpstr>Lösung: Web-App-Ernährungsplaner</vt:lpstr>
      <vt:lpstr>Idee: User-spezifische Anpassung</vt:lpstr>
      <vt:lpstr>Technologien</vt:lpstr>
      <vt:lpstr>System</vt:lpstr>
      <vt:lpstr>Development &amp;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EatBalanced</dc:title>
  <dc:creator>robert</dc:creator>
  <cp:lastModifiedBy>robert</cp:lastModifiedBy>
  <cp:revision>56</cp:revision>
  <dcterms:created xsi:type="dcterms:W3CDTF">2018-03-07T16:40:32Z</dcterms:created>
  <dcterms:modified xsi:type="dcterms:W3CDTF">2018-03-13T22:30:06Z</dcterms:modified>
</cp:coreProperties>
</file>